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7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7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6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9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9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0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22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2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0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9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5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3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1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9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6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9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2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57" y="3151791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br>
              <a:rPr lang="en-TT" dirty="0"/>
            </a:br>
            <a:r>
              <a:rPr lang="en-US" dirty="0"/>
              <a:t>The Advent message to all the world in my generation.</a:t>
            </a:r>
            <a:endParaRPr lang="en-TT" dirty="0"/>
          </a:p>
        </p:txBody>
      </p:sp>
      <p:sp>
        <p:nvSpPr>
          <p:cNvPr id="4" name="TextBox 3"/>
          <p:cNvSpPr txBox="1"/>
          <p:nvPr/>
        </p:nvSpPr>
        <p:spPr>
          <a:xfrm>
            <a:off x="2550847" y="911476"/>
            <a:ext cx="7267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4800" u="sng" dirty="0"/>
              <a:t>ADVENTIST YOUTH AIM: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39" y="4545244"/>
            <a:ext cx="1696306" cy="1696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3632" y="5784350"/>
            <a:ext cx="51062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TextBox 6"/>
          <p:cNvSpPr txBox="1"/>
          <p:nvPr/>
        </p:nvSpPr>
        <p:spPr>
          <a:xfrm>
            <a:off x="3801438" y="5872218"/>
            <a:ext cx="52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/>
              <a:t>SABBATHPROGRAMS.COM</a:t>
            </a:r>
          </a:p>
        </p:txBody>
      </p:sp>
    </p:spTree>
    <p:extLst>
      <p:ext uri="{BB962C8B-B14F-4D97-AF65-F5344CB8AC3E}">
        <p14:creationId xmlns:p14="http://schemas.microsoft.com/office/powerpoint/2010/main" val="219004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143" y="3067786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br>
              <a:rPr lang="en-TT" dirty="0"/>
            </a:br>
            <a:r>
              <a:rPr lang="en-US" sz="5300" dirty="0"/>
              <a:t>The love of Christ compels me.</a:t>
            </a:r>
            <a:endParaRPr lang="en-TT" sz="5300" dirty="0"/>
          </a:p>
        </p:txBody>
      </p:sp>
      <p:sp>
        <p:nvSpPr>
          <p:cNvPr id="3" name="TextBox 2"/>
          <p:cNvSpPr txBox="1"/>
          <p:nvPr/>
        </p:nvSpPr>
        <p:spPr>
          <a:xfrm>
            <a:off x="2489204" y="848153"/>
            <a:ext cx="7267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4800" dirty="0"/>
              <a:t>ADVENTIST YOUTH MOTTO: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70" y="4524588"/>
            <a:ext cx="1696306" cy="16963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12E909-858F-004D-B6F3-14595DD3C6B5}"/>
              </a:ext>
            </a:extLst>
          </p:cNvPr>
          <p:cNvSpPr/>
          <p:nvPr/>
        </p:nvSpPr>
        <p:spPr>
          <a:xfrm>
            <a:off x="3883632" y="6373830"/>
            <a:ext cx="51062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55E3E-E89B-C141-ADA0-D258D93E4F8F}"/>
              </a:ext>
            </a:extLst>
          </p:cNvPr>
          <p:cNvSpPr txBox="1"/>
          <p:nvPr/>
        </p:nvSpPr>
        <p:spPr>
          <a:xfrm>
            <a:off x="3801438" y="6461698"/>
            <a:ext cx="52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/>
              <a:t>SABBATHPROGRAMS.COM</a:t>
            </a:r>
          </a:p>
        </p:txBody>
      </p:sp>
    </p:spTree>
    <p:extLst>
      <p:ext uri="{BB962C8B-B14F-4D97-AF65-F5344CB8AC3E}">
        <p14:creationId xmlns:p14="http://schemas.microsoft.com/office/powerpoint/2010/main" val="266091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14" y="3474658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br>
              <a:rPr lang="en-TT" sz="3600" dirty="0"/>
            </a:br>
            <a:r>
              <a:rPr lang="en-US" sz="4900" dirty="0"/>
              <a:t>Loving the Lord Jesus, I promise to take an active part in the work of the Adventist Youth Society, doing what I can to help others and to finish the work of the Gospel in all the world</a:t>
            </a:r>
            <a:r>
              <a:rPr lang="en-US" sz="3600" dirty="0"/>
              <a:t>.</a:t>
            </a:r>
            <a:endParaRPr lang="en-TT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84448" y="807655"/>
            <a:ext cx="7267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4800" dirty="0"/>
              <a:t>ADVENTIST YOUTH PLEDGE: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608" y="4962417"/>
            <a:ext cx="1233969" cy="12339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DFCD8-1060-E744-81F1-902C4045C3B6}"/>
              </a:ext>
            </a:extLst>
          </p:cNvPr>
          <p:cNvSpPr/>
          <p:nvPr/>
        </p:nvSpPr>
        <p:spPr>
          <a:xfrm>
            <a:off x="3863753" y="6400800"/>
            <a:ext cx="51062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7767C-78BD-DD48-984A-BB6D9D8DC555}"/>
              </a:ext>
            </a:extLst>
          </p:cNvPr>
          <p:cNvSpPr txBox="1"/>
          <p:nvPr/>
        </p:nvSpPr>
        <p:spPr>
          <a:xfrm>
            <a:off x="3781559" y="6488668"/>
            <a:ext cx="52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/>
              <a:t>SABBATHPROGRAMS.COM</a:t>
            </a:r>
          </a:p>
        </p:txBody>
      </p:sp>
    </p:spTree>
    <p:extLst>
      <p:ext uri="{BB962C8B-B14F-4D97-AF65-F5344CB8AC3E}">
        <p14:creationId xmlns:p14="http://schemas.microsoft.com/office/powerpoint/2010/main" val="74834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/>
              <a:t>ADVENTIST YOUTH MISSION: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271" y="1314560"/>
            <a:ext cx="9317457" cy="5049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The salvation of youth through Jesus Christ. We understand youth ministry to be that work of the church that is conducted for, with, and by young people.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608" y="4962417"/>
            <a:ext cx="1233969" cy="12339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5467" y="6511400"/>
            <a:ext cx="3181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TT" b="1" dirty="0"/>
              <a:t>SABBATHPROGRAMS.COM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DFF8A-A780-9C4A-A50D-F5786776FB90}"/>
              </a:ext>
            </a:extLst>
          </p:cNvPr>
          <p:cNvSpPr/>
          <p:nvPr/>
        </p:nvSpPr>
        <p:spPr>
          <a:xfrm>
            <a:off x="3863753" y="6400800"/>
            <a:ext cx="51062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FC630-A5E4-7F49-9B2E-9F7E605A829D}"/>
              </a:ext>
            </a:extLst>
          </p:cNvPr>
          <p:cNvSpPr txBox="1"/>
          <p:nvPr/>
        </p:nvSpPr>
        <p:spPr>
          <a:xfrm>
            <a:off x="3781559" y="6488668"/>
            <a:ext cx="52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/>
              <a:t>SABBATHPROGRAMS.COM</a:t>
            </a:r>
          </a:p>
        </p:txBody>
      </p:sp>
    </p:spTree>
    <p:extLst>
      <p:ext uri="{BB962C8B-B14F-4D97-AF65-F5344CB8AC3E}">
        <p14:creationId xmlns:p14="http://schemas.microsoft.com/office/powerpoint/2010/main" val="70368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/>
              <a:t>ADVENTIST YOUTH SONG: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23" y="1808922"/>
            <a:ext cx="10783154" cy="5049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Adventist Youth are we, from every land and sea;</a:t>
            </a:r>
          </a:p>
          <a:p>
            <a:pPr marL="0" indent="0" algn="ctr">
              <a:buNone/>
            </a:pPr>
            <a:r>
              <a:rPr lang="en-US" sz="3600" dirty="0"/>
              <a:t>Together we pray, and work and play in happy harmony. </a:t>
            </a:r>
            <a:br>
              <a:rPr lang="en-US" sz="3600" dirty="0"/>
            </a:br>
            <a:r>
              <a:rPr lang="en-US" sz="3600" dirty="0"/>
              <a:t>We have a faith to share with others everywhere: </a:t>
            </a:r>
            <a:br>
              <a:rPr lang="en-US" sz="3600" dirty="0"/>
            </a:br>
            <a:r>
              <a:rPr lang="en-US" sz="3600" dirty="0"/>
              <a:t>A message of love from God above, </a:t>
            </a:r>
          </a:p>
          <a:p>
            <a:pPr marL="0" indent="0" algn="ctr">
              <a:buNone/>
            </a:pPr>
            <a:r>
              <a:rPr lang="en-US" sz="3600" dirty="0"/>
              <a:t>to show the world we care</a:t>
            </a:r>
            <a:br>
              <a:rPr lang="en-US" sz="3600" dirty="0"/>
            </a:br>
            <a:r>
              <a:rPr lang="en-US" sz="3600" dirty="0"/>
              <a:t>Adventist Youth! Adventist Youth! Adventist Youth!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34" y="664135"/>
            <a:ext cx="1413143" cy="1413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5468" y="6488668"/>
            <a:ext cx="3181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TT" b="1" dirty="0"/>
              <a:t>SABBATHPROGRAMS.COM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9881BC-538E-1744-B2D5-D4F1F2EE0117}"/>
              </a:ext>
            </a:extLst>
          </p:cNvPr>
          <p:cNvSpPr/>
          <p:nvPr/>
        </p:nvSpPr>
        <p:spPr>
          <a:xfrm>
            <a:off x="3863753" y="6400800"/>
            <a:ext cx="51062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3A6BA-A784-594C-A851-EE0EDCEB507A}"/>
              </a:ext>
            </a:extLst>
          </p:cNvPr>
          <p:cNvSpPr txBox="1"/>
          <p:nvPr/>
        </p:nvSpPr>
        <p:spPr>
          <a:xfrm>
            <a:off x="3781559" y="6488668"/>
            <a:ext cx="52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/>
              <a:t>SABBATHPROGRAMS.COM</a:t>
            </a:r>
          </a:p>
        </p:txBody>
      </p:sp>
    </p:spTree>
    <p:extLst>
      <p:ext uri="{BB962C8B-B14F-4D97-AF65-F5344CB8AC3E}">
        <p14:creationId xmlns:p14="http://schemas.microsoft.com/office/powerpoint/2010/main" val="3832276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3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FFC000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193</Words>
  <Application>Microsoft Macintosh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 The Advent message to all the world in my generation.</vt:lpstr>
      <vt:lpstr> The love of Christ compels me.</vt:lpstr>
      <vt:lpstr> Loving the Lord Jesus, I promise to take an active part in the work of the Adventist Youth Society, doing what I can to help others and to finish the work of the Gospel in all the world.</vt:lpstr>
      <vt:lpstr>ADVENTIST YOUTH MISSION:</vt:lpstr>
      <vt:lpstr>ADVENTIST YOUTH SONG: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 message to all the world in my generation.</dc:title>
  <dc:creator>j valene mottley</dc:creator>
  <cp:lastModifiedBy>Rohan Smith</cp:lastModifiedBy>
  <cp:revision>8</cp:revision>
  <dcterms:created xsi:type="dcterms:W3CDTF">2020-01-24T15:34:51Z</dcterms:created>
  <dcterms:modified xsi:type="dcterms:W3CDTF">2020-01-27T18:54:08Z</dcterms:modified>
</cp:coreProperties>
</file>