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1" r:id="rId4"/>
    <p:sldId id="257" r:id="rId5"/>
    <p:sldId id="295" r:id="rId6"/>
    <p:sldId id="259" r:id="rId7"/>
    <p:sldId id="260" r:id="rId8"/>
    <p:sldId id="261" r:id="rId9"/>
    <p:sldId id="296" r:id="rId10"/>
    <p:sldId id="292"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43C"/>
    <a:srgbClr val="FFDDB0"/>
    <a:srgbClr val="FFFF79"/>
    <a:srgbClr val="656247"/>
    <a:srgbClr val="837F5D"/>
    <a:srgbClr val="837752"/>
    <a:srgbClr val="6FA9DD"/>
    <a:srgbClr val="EA9D67"/>
    <a:srgbClr val="9B684F"/>
    <a:srgbClr val="2A5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99665-1A3F-43D1-B965-5439FBFDA22E}" type="doc">
      <dgm:prSet loTypeId="urn:microsoft.com/office/officeart/2005/8/layout/target3" loCatId="relationship" qsTypeId="urn:microsoft.com/office/officeart/2005/8/quickstyle/3d1" qsCatId="3D" csTypeId="urn:microsoft.com/office/officeart/2005/8/colors/accent1_3" csCatId="accent1" phldr="1"/>
      <dgm:spPr/>
      <dgm:t>
        <a:bodyPr/>
        <a:lstStyle/>
        <a:p>
          <a:endParaRPr lang="es-ES"/>
        </a:p>
      </dgm:t>
    </dgm:pt>
    <dgm:pt modelId="{01B00CF5-C5E8-4CB9-AE08-CE631F1C34A4}">
      <dgm:prSet custT="1"/>
      <dgm:spPr>
        <a:solidFill>
          <a:schemeClr val="accent1">
            <a:lumMod val="40000"/>
            <a:lumOff val="60000"/>
          </a:schemeClr>
        </a:solidFill>
        <a:effectLst>
          <a:outerShdw blurRad="50800" dist="38100" dir="8100000" algn="tr" rotWithShape="0">
            <a:prstClr val="black">
              <a:alpha val="40000"/>
            </a:prstClr>
          </a:outerShdw>
        </a:effectLst>
      </dgm:spPr>
      <dgm:t>
        <a:bodyPr/>
        <a:lstStyle/>
        <a:p>
          <a:r>
            <a:rPr lang="en" sz="2000" b="1" dirty="0"/>
            <a:t>Be willing to heed what prophecy teaches us</a:t>
          </a:r>
          <a:br>
            <a:rPr lang="en" sz="2000" b="1" dirty="0"/>
          </a:br>
          <a:r>
            <a:rPr lang="en" sz="2000" b="1" dirty="0"/>
            <a:t>(Rev. 1:3 </a:t>
          </a:r>
          <a:r>
            <a:rPr lang="en" sz="1600" b="1" dirty="0"/>
            <a:t>NIV</a:t>
          </a:r>
          <a:r>
            <a:rPr lang="en" sz="2000" b="1" dirty="0"/>
            <a:t>)</a:t>
          </a:r>
          <a:endParaRPr lang="es-ES" sz="2000" dirty="0"/>
        </a:p>
      </dgm:t>
    </dgm:pt>
    <dgm:pt modelId="{D0BF648C-BE29-47F4-92E4-5830BD58DCAF}" type="parTrans" cxnId="{6DBD3551-9384-49D3-925D-F20E020D55EA}">
      <dgm:prSet/>
      <dgm:spPr/>
      <dgm:t>
        <a:bodyPr/>
        <a:lstStyle/>
        <a:p>
          <a:endParaRPr lang="es-ES" sz="2000"/>
        </a:p>
      </dgm:t>
    </dgm:pt>
    <dgm:pt modelId="{24625AB9-B028-40B8-A0F2-2CCB21967F75}" type="sibTrans" cxnId="{6DBD3551-9384-49D3-925D-F20E020D55EA}">
      <dgm:prSet/>
      <dgm:spPr/>
      <dgm:t>
        <a:bodyPr/>
        <a:lstStyle/>
        <a:p>
          <a:endParaRPr lang="es-ES" sz="2000"/>
        </a:p>
      </dgm:t>
    </dgm:pt>
    <dgm:pt modelId="{CEE368B4-AADC-4AC3-93A7-C258390B3175}">
      <dgm:prSet custT="1"/>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en" sz="2000" b="1" dirty="0"/>
            <a:t>Recognize that we do not have the knowledge necessary to understand them, but rather we depend on divine wisdom to do so (Mt. 11:25; Jer. 9:23)</a:t>
          </a:r>
          <a:endParaRPr lang="es-ES" sz="2000" dirty="0"/>
        </a:p>
      </dgm:t>
    </dgm:pt>
    <dgm:pt modelId="{1FCE63EC-8819-49B9-9503-5C22F5642624}" type="parTrans" cxnId="{DF4807D3-C5BD-4B8F-A080-39D79F296C54}">
      <dgm:prSet/>
      <dgm:spPr/>
      <dgm:t>
        <a:bodyPr/>
        <a:lstStyle/>
        <a:p>
          <a:endParaRPr lang="es-ES" sz="2000"/>
        </a:p>
      </dgm:t>
    </dgm:pt>
    <dgm:pt modelId="{905E7313-B360-4191-A7E1-8C5E7E1C009C}" type="sibTrans" cxnId="{DF4807D3-C5BD-4B8F-A080-39D79F296C54}">
      <dgm:prSet/>
      <dgm:spPr/>
      <dgm:t>
        <a:bodyPr/>
        <a:lstStyle/>
        <a:p>
          <a:endParaRPr lang="es-ES" sz="2000"/>
        </a:p>
      </dgm:t>
    </dgm:pt>
    <dgm:pt modelId="{29ED1669-00CE-4A28-9B48-6421003A2AB4}" type="pres">
      <dgm:prSet presAssocID="{07599665-1A3F-43D1-B965-5439FBFDA22E}" presName="Name0" presStyleCnt="0">
        <dgm:presLayoutVars>
          <dgm:chMax val="7"/>
          <dgm:dir/>
          <dgm:animLvl val="lvl"/>
          <dgm:resizeHandles val="exact"/>
        </dgm:presLayoutVars>
      </dgm:prSet>
      <dgm:spPr/>
    </dgm:pt>
    <dgm:pt modelId="{28484B31-E480-4B13-A4B8-9C9F4BB42C00}" type="pres">
      <dgm:prSet presAssocID="{01B00CF5-C5E8-4CB9-AE08-CE631F1C34A4}" presName="circle1" presStyleLbl="node1" presStyleIdx="0" presStyleCnt="2"/>
      <dgm:spPr>
        <a:effectLst>
          <a:outerShdw blurRad="50800" dist="38100" dir="8100000" algn="tr" rotWithShape="0">
            <a:prstClr val="black">
              <a:alpha val="40000"/>
            </a:prstClr>
          </a:outerShdw>
        </a:effectLst>
      </dgm:spPr>
    </dgm:pt>
    <dgm:pt modelId="{460D619C-E198-46CB-ABF6-337EA1F94C90}" type="pres">
      <dgm:prSet presAssocID="{01B00CF5-C5E8-4CB9-AE08-CE631F1C34A4}" presName="space" presStyleCnt="0"/>
      <dgm:spPr/>
    </dgm:pt>
    <dgm:pt modelId="{48D5E3AF-31BF-4241-97B5-4E46BDE646B3}" type="pres">
      <dgm:prSet presAssocID="{01B00CF5-C5E8-4CB9-AE08-CE631F1C34A4}" presName="rect1" presStyleLbl="alignAcc1" presStyleIdx="0" presStyleCnt="2"/>
      <dgm:spPr/>
    </dgm:pt>
    <dgm:pt modelId="{29CB7D9A-2500-4668-B541-20252E4E9602}" type="pres">
      <dgm:prSet presAssocID="{CEE368B4-AADC-4AC3-93A7-C258390B3175}" presName="vertSpace2" presStyleLbl="node1" presStyleIdx="0" presStyleCnt="2"/>
      <dgm:spPr/>
    </dgm:pt>
    <dgm:pt modelId="{D894B71A-B4AE-4842-BF57-FF3639C169D1}" type="pres">
      <dgm:prSet presAssocID="{CEE368B4-AADC-4AC3-93A7-C258390B3175}" presName="circle2" presStyleLbl="node1" presStyleIdx="1" presStyleCnt="2"/>
      <dgm:spPr>
        <a:effectLst>
          <a:outerShdw blurRad="50800" dist="38100" dir="8100000" algn="tr" rotWithShape="0">
            <a:prstClr val="black">
              <a:alpha val="40000"/>
            </a:prstClr>
          </a:outerShdw>
        </a:effectLst>
      </dgm:spPr>
    </dgm:pt>
    <dgm:pt modelId="{C1879674-9F75-4193-8D2E-1A0A6E217871}" type="pres">
      <dgm:prSet presAssocID="{CEE368B4-AADC-4AC3-93A7-C258390B3175}" presName="rect2" presStyleLbl="alignAcc1" presStyleIdx="1" presStyleCnt="2"/>
      <dgm:spPr/>
    </dgm:pt>
    <dgm:pt modelId="{224B7002-CC48-4B86-BDA2-023FEE691808}" type="pres">
      <dgm:prSet presAssocID="{01B00CF5-C5E8-4CB9-AE08-CE631F1C34A4}" presName="rect1ParTxNoCh" presStyleLbl="alignAcc1" presStyleIdx="1" presStyleCnt="2">
        <dgm:presLayoutVars>
          <dgm:chMax val="1"/>
          <dgm:bulletEnabled val="1"/>
        </dgm:presLayoutVars>
      </dgm:prSet>
      <dgm:spPr/>
    </dgm:pt>
    <dgm:pt modelId="{EC1267E1-D5E7-449F-91A1-3282634B2342}" type="pres">
      <dgm:prSet presAssocID="{CEE368B4-AADC-4AC3-93A7-C258390B3175}" presName="rect2ParTxNoCh" presStyleLbl="alignAcc1" presStyleIdx="1" presStyleCnt="2">
        <dgm:presLayoutVars>
          <dgm:chMax val="1"/>
          <dgm:bulletEnabled val="1"/>
        </dgm:presLayoutVars>
      </dgm:prSet>
      <dgm:spPr/>
    </dgm:pt>
  </dgm:ptLst>
  <dgm:cxnLst>
    <dgm:cxn modelId="{6B031D04-81E3-45D5-98C8-9207146F240A}" type="presOf" srcId="{01B00CF5-C5E8-4CB9-AE08-CE631F1C34A4}" destId="{48D5E3AF-31BF-4241-97B5-4E46BDE646B3}" srcOrd="0" destOrd="0" presId="urn:microsoft.com/office/officeart/2005/8/layout/target3"/>
    <dgm:cxn modelId="{C45DC810-8D4E-46E4-B35D-636CC51F4F8B}" type="presOf" srcId="{CEE368B4-AADC-4AC3-93A7-C258390B3175}" destId="{C1879674-9F75-4193-8D2E-1A0A6E217871}" srcOrd="0" destOrd="0" presId="urn:microsoft.com/office/officeart/2005/8/layout/target3"/>
    <dgm:cxn modelId="{9F6BEE32-D02E-4163-BA8E-595ED91A08F9}" type="presOf" srcId="{07599665-1A3F-43D1-B965-5439FBFDA22E}" destId="{29ED1669-00CE-4A28-9B48-6421003A2AB4}" srcOrd="0" destOrd="0" presId="urn:microsoft.com/office/officeart/2005/8/layout/target3"/>
    <dgm:cxn modelId="{3D51D760-33FE-47B4-B133-A388F97A3AB8}" type="presOf" srcId="{01B00CF5-C5E8-4CB9-AE08-CE631F1C34A4}" destId="{224B7002-CC48-4B86-BDA2-023FEE691808}" srcOrd="1" destOrd="0" presId="urn:microsoft.com/office/officeart/2005/8/layout/target3"/>
    <dgm:cxn modelId="{6622236E-23DD-4755-AA07-A224312E1AAD}" type="presOf" srcId="{CEE368B4-AADC-4AC3-93A7-C258390B3175}" destId="{EC1267E1-D5E7-449F-91A1-3282634B2342}" srcOrd="1" destOrd="0" presId="urn:microsoft.com/office/officeart/2005/8/layout/target3"/>
    <dgm:cxn modelId="{6DBD3551-9384-49D3-925D-F20E020D55EA}" srcId="{07599665-1A3F-43D1-B965-5439FBFDA22E}" destId="{01B00CF5-C5E8-4CB9-AE08-CE631F1C34A4}" srcOrd="0" destOrd="0" parTransId="{D0BF648C-BE29-47F4-92E4-5830BD58DCAF}" sibTransId="{24625AB9-B028-40B8-A0F2-2CCB21967F75}"/>
    <dgm:cxn modelId="{DF4807D3-C5BD-4B8F-A080-39D79F296C54}" srcId="{07599665-1A3F-43D1-B965-5439FBFDA22E}" destId="{CEE368B4-AADC-4AC3-93A7-C258390B3175}" srcOrd="1" destOrd="0" parTransId="{1FCE63EC-8819-49B9-9503-5C22F5642624}" sibTransId="{905E7313-B360-4191-A7E1-8C5E7E1C009C}"/>
    <dgm:cxn modelId="{EE03C832-EB18-402E-BC1A-CAFFCA1AA43C}" type="presParOf" srcId="{29ED1669-00CE-4A28-9B48-6421003A2AB4}" destId="{28484B31-E480-4B13-A4B8-9C9F4BB42C00}" srcOrd="0" destOrd="0" presId="urn:microsoft.com/office/officeart/2005/8/layout/target3"/>
    <dgm:cxn modelId="{1F7C2DF6-9D36-4EA4-81DB-0562210820A3}" type="presParOf" srcId="{29ED1669-00CE-4A28-9B48-6421003A2AB4}" destId="{460D619C-E198-46CB-ABF6-337EA1F94C90}" srcOrd="1" destOrd="0" presId="urn:microsoft.com/office/officeart/2005/8/layout/target3"/>
    <dgm:cxn modelId="{E3F27525-4503-4667-B675-B0E4A5A680E2}" type="presParOf" srcId="{29ED1669-00CE-4A28-9B48-6421003A2AB4}" destId="{48D5E3AF-31BF-4241-97B5-4E46BDE646B3}" srcOrd="2" destOrd="0" presId="urn:microsoft.com/office/officeart/2005/8/layout/target3"/>
    <dgm:cxn modelId="{1AF99347-B63A-40E7-83D2-EFC2FE3DD304}" type="presParOf" srcId="{29ED1669-00CE-4A28-9B48-6421003A2AB4}" destId="{29CB7D9A-2500-4668-B541-20252E4E9602}" srcOrd="3" destOrd="0" presId="urn:microsoft.com/office/officeart/2005/8/layout/target3"/>
    <dgm:cxn modelId="{9969CC55-708B-4C37-94FE-AAAA0D67E8C7}" type="presParOf" srcId="{29ED1669-00CE-4A28-9B48-6421003A2AB4}" destId="{D894B71A-B4AE-4842-BF57-FF3639C169D1}" srcOrd="4" destOrd="0" presId="urn:microsoft.com/office/officeart/2005/8/layout/target3"/>
    <dgm:cxn modelId="{CC047CD3-6666-4EB1-9079-1F8BD217EA09}" type="presParOf" srcId="{29ED1669-00CE-4A28-9B48-6421003A2AB4}" destId="{C1879674-9F75-4193-8D2E-1A0A6E217871}" srcOrd="5" destOrd="0" presId="urn:microsoft.com/office/officeart/2005/8/layout/target3"/>
    <dgm:cxn modelId="{153D2C11-B952-43BC-9270-8C2C0CF1D748}" type="presParOf" srcId="{29ED1669-00CE-4A28-9B48-6421003A2AB4}" destId="{224B7002-CC48-4B86-BDA2-023FEE691808}" srcOrd="6" destOrd="0" presId="urn:microsoft.com/office/officeart/2005/8/layout/target3"/>
    <dgm:cxn modelId="{09062DBA-4C27-4906-B1C2-03B3F82347F4}" type="presParOf" srcId="{29ED1669-00CE-4A28-9B48-6421003A2AB4}" destId="{EC1267E1-D5E7-449F-91A1-3282634B2342}" srcOrd="7" destOrd="0" presId="urn:microsoft.com/office/officeart/2005/8/layout/target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3C1F0-0BA1-49C4-ADB5-185C0D9F73EB}" type="doc">
      <dgm:prSet loTypeId="urn:microsoft.com/office/officeart/2005/8/layout/equation1" loCatId="relationship" qsTypeId="urn:microsoft.com/office/officeart/2005/8/quickstyle/3d3" qsCatId="3D" csTypeId="urn:microsoft.com/office/officeart/2005/8/colors/colorful4" csCatId="colorful" phldr="1"/>
      <dgm:spPr/>
    </dgm:pt>
    <dgm:pt modelId="{05645DAF-630E-4D8A-ACB6-CE43F74CBD05}">
      <dgm:prSet phldrT="[Texto]"/>
      <dgm:spPr>
        <a:solidFill>
          <a:schemeClr val="accent1">
            <a:lumMod val="75000"/>
          </a:schemeClr>
        </a:solidFill>
      </dgm:spPr>
      <dgm:t>
        <a:bodyPr/>
        <a:lstStyle/>
        <a:p>
          <a:r>
            <a:rPr lang="en" b="1" dirty="0">
              <a:effectLst>
                <a:outerShdw blurRad="38100" dist="38100" dir="2700000" algn="tl">
                  <a:srgbClr val="000000">
                    <a:alpha val="43137"/>
                  </a:srgbClr>
                </a:outerShdw>
              </a:effectLst>
            </a:rPr>
            <a:t>538</a:t>
          </a:r>
        </a:p>
      </dgm:t>
    </dgm:pt>
    <dgm:pt modelId="{309E9C7D-C233-463A-BB3A-59AF263E2C9B}" type="parTrans" cxnId="{CD344AA6-326F-4468-86A8-E8F5C499ADD7}">
      <dgm:prSet/>
      <dgm:spPr/>
      <dgm:t>
        <a:bodyPr/>
        <a:lstStyle/>
        <a:p>
          <a:endParaRPr lang="es-ES" b="1">
            <a:effectLst>
              <a:outerShdw blurRad="38100" dist="38100" dir="2700000" algn="tl">
                <a:srgbClr val="000000">
                  <a:alpha val="43137"/>
                </a:srgbClr>
              </a:outerShdw>
            </a:effectLst>
          </a:endParaRPr>
        </a:p>
      </dgm:t>
    </dgm:pt>
    <dgm:pt modelId="{8BAD2750-FB66-462A-822A-8493701165A1}" type="sibTrans" cxnId="{CD344AA6-326F-4468-86A8-E8F5C499ADD7}">
      <dgm:prSet/>
      <dgm:spPr>
        <a:solidFill>
          <a:schemeClr val="accent1">
            <a:lumMod val="75000"/>
          </a:schemeClr>
        </a:solidFill>
      </dgm:spPr>
      <dgm:t>
        <a:bodyPr/>
        <a:lstStyle/>
        <a:p>
          <a:endParaRPr lang="es-ES" b="1">
            <a:effectLst>
              <a:outerShdw blurRad="38100" dist="38100" dir="2700000" algn="tl">
                <a:srgbClr val="000000">
                  <a:alpha val="43137"/>
                </a:srgbClr>
              </a:outerShdw>
            </a:effectLst>
          </a:endParaRPr>
        </a:p>
      </dgm:t>
    </dgm:pt>
    <dgm:pt modelId="{6DE2BDDF-5019-45BE-B640-ECCBCC7BC8BC}">
      <dgm:prSet phldrT="[Texto]"/>
      <dgm:spPr/>
      <dgm:t>
        <a:bodyPr/>
        <a:lstStyle/>
        <a:p>
          <a:r>
            <a:rPr lang="en" b="1" dirty="0">
              <a:effectLst>
                <a:outerShdw blurRad="38100" dist="38100" dir="2700000" algn="tl">
                  <a:srgbClr val="000000">
                    <a:alpha val="43137"/>
                  </a:srgbClr>
                </a:outerShdw>
              </a:effectLst>
            </a:rPr>
            <a:t>1,260</a:t>
          </a:r>
        </a:p>
      </dgm:t>
    </dgm:pt>
    <dgm:pt modelId="{1AB78FC6-B47E-488E-85B5-CCEAEBE31F1A}" type="parTrans" cxnId="{BCEE8B1F-500A-440C-A38B-9A761E9C7042}">
      <dgm:prSet/>
      <dgm:spPr/>
      <dgm:t>
        <a:bodyPr/>
        <a:lstStyle/>
        <a:p>
          <a:endParaRPr lang="es-ES" b="1">
            <a:effectLst>
              <a:outerShdw blurRad="38100" dist="38100" dir="2700000" algn="tl">
                <a:srgbClr val="000000">
                  <a:alpha val="43137"/>
                </a:srgbClr>
              </a:outerShdw>
            </a:effectLst>
          </a:endParaRPr>
        </a:p>
      </dgm:t>
    </dgm:pt>
    <dgm:pt modelId="{52388CD5-8BCC-4444-B1C7-C653CC639F44}" type="sibTrans" cxnId="{BCEE8B1F-500A-440C-A38B-9A761E9C7042}">
      <dgm:prSet/>
      <dgm:spPr/>
      <dgm:t>
        <a:bodyPr/>
        <a:lstStyle/>
        <a:p>
          <a:endParaRPr lang="es-ES" b="1">
            <a:effectLst>
              <a:outerShdw blurRad="38100" dist="38100" dir="2700000" algn="tl">
                <a:srgbClr val="000000">
                  <a:alpha val="43137"/>
                </a:srgbClr>
              </a:outerShdw>
            </a:effectLst>
          </a:endParaRPr>
        </a:p>
      </dgm:t>
    </dgm:pt>
    <dgm:pt modelId="{B68814B9-1018-43DA-89DB-95DE3C80F1CC}">
      <dgm:prSet phldrT="[Texto]"/>
      <dgm:spPr/>
      <dgm:t>
        <a:bodyPr/>
        <a:lstStyle/>
        <a:p>
          <a:r>
            <a:rPr lang="en" b="1" dirty="0">
              <a:effectLst>
                <a:outerShdw blurRad="38100" dist="38100" dir="2700000" algn="tl">
                  <a:srgbClr val="000000">
                    <a:alpha val="43137"/>
                  </a:srgbClr>
                </a:outerShdw>
              </a:effectLst>
            </a:rPr>
            <a:t>1798</a:t>
          </a:r>
        </a:p>
      </dgm:t>
    </dgm:pt>
    <dgm:pt modelId="{EEDDDEE7-F977-4C94-B263-D3DED67E7334}" type="parTrans" cxnId="{9A8A4EDB-7E66-483D-9073-8BE89757C668}">
      <dgm:prSet/>
      <dgm:spPr/>
      <dgm:t>
        <a:bodyPr/>
        <a:lstStyle/>
        <a:p>
          <a:endParaRPr lang="es-ES" b="1">
            <a:effectLst>
              <a:outerShdw blurRad="38100" dist="38100" dir="2700000" algn="tl">
                <a:srgbClr val="000000">
                  <a:alpha val="43137"/>
                </a:srgbClr>
              </a:outerShdw>
            </a:effectLst>
          </a:endParaRPr>
        </a:p>
      </dgm:t>
    </dgm:pt>
    <dgm:pt modelId="{0A54D903-FEFE-4A2A-A764-5AA509357CEE}" type="sibTrans" cxnId="{9A8A4EDB-7E66-483D-9073-8BE89757C668}">
      <dgm:prSet/>
      <dgm:spPr/>
      <dgm:t>
        <a:bodyPr/>
        <a:lstStyle/>
        <a:p>
          <a:endParaRPr lang="es-ES" b="1">
            <a:effectLst>
              <a:outerShdw blurRad="38100" dist="38100" dir="2700000" algn="tl">
                <a:srgbClr val="000000">
                  <a:alpha val="43137"/>
                </a:srgbClr>
              </a:outerShdw>
            </a:effectLst>
          </a:endParaRPr>
        </a:p>
      </dgm:t>
    </dgm:pt>
    <dgm:pt modelId="{73305E5D-A8FC-4E77-A378-2776877BF2C1}" type="pres">
      <dgm:prSet presAssocID="{4933C1F0-0BA1-49C4-ADB5-185C0D9F73EB}" presName="linearFlow" presStyleCnt="0">
        <dgm:presLayoutVars>
          <dgm:dir/>
          <dgm:resizeHandles val="exact"/>
        </dgm:presLayoutVars>
      </dgm:prSet>
      <dgm:spPr/>
    </dgm:pt>
    <dgm:pt modelId="{896951CB-1453-46D0-B692-D82FED01D37A}" type="pres">
      <dgm:prSet presAssocID="{05645DAF-630E-4D8A-ACB6-CE43F74CBD05}" presName="node" presStyleLbl="node1" presStyleIdx="0" presStyleCnt="3" custScaleX="150108">
        <dgm:presLayoutVars>
          <dgm:bulletEnabled val="1"/>
        </dgm:presLayoutVars>
      </dgm:prSet>
      <dgm:spPr/>
    </dgm:pt>
    <dgm:pt modelId="{713EDC35-A1FF-4B36-AFD4-394E1242E0BD}" type="pres">
      <dgm:prSet presAssocID="{8BAD2750-FB66-462A-822A-8493701165A1}" presName="spacerL" presStyleCnt="0"/>
      <dgm:spPr/>
    </dgm:pt>
    <dgm:pt modelId="{8D1BA247-1284-485E-B309-AEB37C11C7D8}" type="pres">
      <dgm:prSet presAssocID="{8BAD2750-FB66-462A-822A-8493701165A1}" presName="sibTrans" presStyleLbl="sibTrans2D1" presStyleIdx="0" presStyleCnt="2"/>
      <dgm:spPr/>
    </dgm:pt>
    <dgm:pt modelId="{2F2FC8E9-8694-40A4-8B65-501913DA56EA}" type="pres">
      <dgm:prSet presAssocID="{8BAD2750-FB66-462A-822A-8493701165A1}" presName="spacerR" presStyleCnt="0"/>
      <dgm:spPr/>
    </dgm:pt>
    <dgm:pt modelId="{9CA1C2F4-765C-4C37-AD28-5FFB69BE5533}" type="pres">
      <dgm:prSet presAssocID="{6DE2BDDF-5019-45BE-B640-ECCBCC7BC8BC}" presName="node" presStyleLbl="node1" presStyleIdx="1" presStyleCnt="3" custScaleX="150108">
        <dgm:presLayoutVars>
          <dgm:bulletEnabled val="1"/>
        </dgm:presLayoutVars>
      </dgm:prSet>
      <dgm:spPr/>
    </dgm:pt>
    <dgm:pt modelId="{BE2F7031-F104-426E-91F0-55DDDB75B7E4}" type="pres">
      <dgm:prSet presAssocID="{52388CD5-8BCC-4444-B1C7-C653CC639F44}" presName="spacerL" presStyleCnt="0"/>
      <dgm:spPr/>
    </dgm:pt>
    <dgm:pt modelId="{AFD5E0CA-4A0C-4796-8E14-FE412712C0A1}" type="pres">
      <dgm:prSet presAssocID="{52388CD5-8BCC-4444-B1C7-C653CC639F44}" presName="sibTrans" presStyleLbl="sibTrans2D1" presStyleIdx="1" presStyleCnt="2"/>
      <dgm:spPr/>
    </dgm:pt>
    <dgm:pt modelId="{5E2B5DB6-3265-46D5-9C1D-49E71B5CB8F5}" type="pres">
      <dgm:prSet presAssocID="{52388CD5-8BCC-4444-B1C7-C653CC639F44}" presName="spacerR" presStyleCnt="0"/>
      <dgm:spPr/>
    </dgm:pt>
    <dgm:pt modelId="{14FEC493-774A-4E06-B20B-9194842DA2F3}" type="pres">
      <dgm:prSet presAssocID="{B68814B9-1018-43DA-89DB-95DE3C80F1CC}" presName="node" presStyleLbl="node1" presStyleIdx="2" presStyleCnt="3" custScaleX="150108">
        <dgm:presLayoutVars>
          <dgm:bulletEnabled val="1"/>
        </dgm:presLayoutVars>
      </dgm:prSet>
      <dgm:spPr/>
    </dgm:pt>
  </dgm:ptLst>
  <dgm:cxnLst>
    <dgm:cxn modelId="{BCEE8B1F-500A-440C-A38B-9A761E9C7042}" srcId="{4933C1F0-0BA1-49C4-ADB5-185C0D9F73EB}" destId="{6DE2BDDF-5019-45BE-B640-ECCBCC7BC8BC}" srcOrd="1" destOrd="0" parTransId="{1AB78FC6-B47E-488E-85B5-CCEAEBE31F1A}" sibTransId="{52388CD5-8BCC-4444-B1C7-C653CC639F44}"/>
    <dgm:cxn modelId="{515E0E73-E45B-44B4-BC62-9792EC57BEAE}" type="presOf" srcId="{B68814B9-1018-43DA-89DB-95DE3C80F1CC}" destId="{14FEC493-774A-4E06-B20B-9194842DA2F3}" srcOrd="0" destOrd="0" presId="urn:microsoft.com/office/officeart/2005/8/layout/equation1"/>
    <dgm:cxn modelId="{1C68FBA4-F430-46AC-A934-E91219584488}" type="presOf" srcId="{52388CD5-8BCC-4444-B1C7-C653CC639F44}" destId="{AFD5E0CA-4A0C-4796-8E14-FE412712C0A1}" srcOrd="0" destOrd="0" presId="urn:microsoft.com/office/officeart/2005/8/layout/equation1"/>
    <dgm:cxn modelId="{CD344AA6-326F-4468-86A8-E8F5C499ADD7}" srcId="{4933C1F0-0BA1-49C4-ADB5-185C0D9F73EB}" destId="{05645DAF-630E-4D8A-ACB6-CE43F74CBD05}" srcOrd="0" destOrd="0" parTransId="{309E9C7D-C233-463A-BB3A-59AF263E2C9B}" sibTransId="{8BAD2750-FB66-462A-822A-8493701165A1}"/>
    <dgm:cxn modelId="{4578A8B1-F9A7-4B99-AB33-DB8827EC2EE4}" type="presOf" srcId="{6DE2BDDF-5019-45BE-B640-ECCBCC7BC8BC}" destId="{9CA1C2F4-765C-4C37-AD28-5FFB69BE5533}" srcOrd="0" destOrd="0" presId="urn:microsoft.com/office/officeart/2005/8/layout/equation1"/>
    <dgm:cxn modelId="{DFE2E1C1-0BF7-46A3-B724-AD6488491816}" type="presOf" srcId="{05645DAF-630E-4D8A-ACB6-CE43F74CBD05}" destId="{896951CB-1453-46D0-B692-D82FED01D37A}" srcOrd="0" destOrd="0" presId="urn:microsoft.com/office/officeart/2005/8/layout/equation1"/>
    <dgm:cxn modelId="{9A8A4EDB-7E66-483D-9073-8BE89757C668}" srcId="{4933C1F0-0BA1-49C4-ADB5-185C0D9F73EB}" destId="{B68814B9-1018-43DA-89DB-95DE3C80F1CC}" srcOrd="2" destOrd="0" parTransId="{EEDDDEE7-F977-4C94-B263-D3DED67E7334}" sibTransId="{0A54D903-FEFE-4A2A-A764-5AA509357CEE}"/>
    <dgm:cxn modelId="{A8276CDF-D31F-48AD-A047-D511B1BFCD40}" type="presOf" srcId="{8BAD2750-FB66-462A-822A-8493701165A1}" destId="{8D1BA247-1284-485E-B309-AEB37C11C7D8}" srcOrd="0" destOrd="0" presId="urn:microsoft.com/office/officeart/2005/8/layout/equation1"/>
    <dgm:cxn modelId="{756071E0-17D8-4919-B217-30CE7688597D}" type="presOf" srcId="{4933C1F0-0BA1-49C4-ADB5-185C0D9F73EB}" destId="{73305E5D-A8FC-4E77-A378-2776877BF2C1}" srcOrd="0" destOrd="0" presId="urn:microsoft.com/office/officeart/2005/8/layout/equation1"/>
    <dgm:cxn modelId="{AEDBF528-311B-4481-8A8B-4C9BA55F4C45}" type="presParOf" srcId="{73305E5D-A8FC-4E77-A378-2776877BF2C1}" destId="{896951CB-1453-46D0-B692-D82FED01D37A}" srcOrd="0" destOrd="0" presId="urn:microsoft.com/office/officeart/2005/8/layout/equation1"/>
    <dgm:cxn modelId="{1EBACB1F-FCD9-406C-BBC0-C61CA06E1767}" type="presParOf" srcId="{73305E5D-A8FC-4E77-A378-2776877BF2C1}" destId="{713EDC35-A1FF-4B36-AFD4-394E1242E0BD}" srcOrd="1" destOrd="0" presId="urn:microsoft.com/office/officeart/2005/8/layout/equation1"/>
    <dgm:cxn modelId="{78E10570-9FB5-435C-8C1B-15DFC936912E}" type="presParOf" srcId="{73305E5D-A8FC-4E77-A378-2776877BF2C1}" destId="{8D1BA247-1284-485E-B309-AEB37C11C7D8}" srcOrd="2" destOrd="0" presId="urn:microsoft.com/office/officeart/2005/8/layout/equation1"/>
    <dgm:cxn modelId="{7EB1A5BC-629F-46C2-8E0E-B0FD75E68A58}" type="presParOf" srcId="{73305E5D-A8FC-4E77-A378-2776877BF2C1}" destId="{2F2FC8E9-8694-40A4-8B65-501913DA56EA}" srcOrd="3" destOrd="0" presId="urn:microsoft.com/office/officeart/2005/8/layout/equation1"/>
    <dgm:cxn modelId="{2C5E15E2-3B90-4116-B5BB-E55E9917D5CA}" type="presParOf" srcId="{73305E5D-A8FC-4E77-A378-2776877BF2C1}" destId="{9CA1C2F4-765C-4C37-AD28-5FFB69BE5533}" srcOrd="4" destOrd="0" presId="urn:microsoft.com/office/officeart/2005/8/layout/equation1"/>
    <dgm:cxn modelId="{EB5EB16F-D97B-4E5D-A16A-40CF98B29ABA}" type="presParOf" srcId="{73305E5D-A8FC-4E77-A378-2776877BF2C1}" destId="{BE2F7031-F104-426E-91F0-55DDDB75B7E4}" srcOrd="5" destOrd="0" presId="urn:microsoft.com/office/officeart/2005/8/layout/equation1"/>
    <dgm:cxn modelId="{0CF063A7-0582-4D2E-9B09-F3FF2D72E22F}" type="presParOf" srcId="{73305E5D-A8FC-4E77-A378-2776877BF2C1}" destId="{AFD5E0CA-4A0C-4796-8E14-FE412712C0A1}" srcOrd="6" destOrd="0" presId="urn:microsoft.com/office/officeart/2005/8/layout/equation1"/>
    <dgm:cxn modelId="{AC91F62A-60DC-45FF-84FE-245CA90B62FC}" type="presParOf" srcId="{73305E5D-A8FC-4E77-A378-2776877BF2C1}" destId="{5E2B5DB6-3265-46D5-9C1D-49E71B5CB8F5}" srcOrd="7" destOrd="0" presId="urn:microsoft.com/office/officeart/2005/8/layout/equation1"/>
    <dgm:cxn modelId="{95AF9775-2F7D-4FB7-8408-2630C9CD3A6B}" type="presParOf" srcId="{73305E5D-A8FC-4E77-A378-2776877BF2C1}" destId="{14FEC493-774A-4E06-B20B-9194842DA2F3}"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672A2-9A9E-43F0-8942-E28AEDFD6A03}" type="doc">
      <dgm:prSet loTypeId="urn:microsoft.com/office/officeart/2008/layout/CaptionedPictures" loCatId="picture" qsTypeId="urn:microsoft.com/office/officeart/2005/8/quickstyle/simple5" qsCatId="simple" csTypeId="urn:microsoft.com/office/officeart/2005/8/colors/colorful1" csCatId="colorful" phldr="1"/>
      <dgm:spPr/>
      <dgm:t>
        <a:bodyPr/>
        <a:lstStyle/>
        <a:p>
          <a:endParaRPr lang="es-ES"/>
        </a:p>
      </dgm:t>
    </dgm:pt>
    <dgm:pt modelId="{122658F3-E39C-4BF6-884C-AE063AC65BDB}">
      <dgm:prSet custT="1"/>
      <dgm:spPr/>
      <dgm:t>
        <a:bodyPr/>
        <a:lstStyle/>
        <a:p>
          <a:r>
            <a:rPr lang="en" sz="1800" b="1" dirty="0"/>
            <a:t>What do the horns of the dread beast in Daniel  7:7-8 mean?</a:t>
          </a:r>
          <a:endParaRPr lang="es-ES" sz="1800" dirty="0"/>
        </a:p>
      </dgm:t>
    </dgm:pt>
    <dgm:pt modelId="{37C057BF-7172-45C5-BED7-0FF286857C70}" type="parTrans" cxnId="{CA127E4B-DE21-4430-B2D2-49B6D5AB8065}">
      <dgm:prSet/>
      <dgm:spPr/>
      <dgm:t>
        <a:bodyPr/>
        <a:lstStyle/>
        <a:p>
          <a:endParaRPr lang="es-ES"/>
        </a:p>
      </dgm:t>
    </dgm:pt>
    <dgm:pt modelId="{D29676FF-D3A6-4AE1-88BB-9F4ED611F457}" type="sibTrans" cxnId="{CA127E4B-DE21-4430-B2D2-49B6D5AB8065}">
      <dgm:prSet/>
      <dgm:spPr/>
      <dgm:t>
        <a:bodyPr/>
        <a:lstStyle/>
        <a:p>
          <a:endParaRPr lang="es-ES"/>
        </a:p>
      </dgm:t>
    </dgm:pt>
    <dgm:pt modelId="{2E98289F-9A2C-43B7-9EE3-A27FE72AB598}">
      <dgm:prSet custT="1"/>
      <dgm:spPr>
        <a:solidFill>
          <a:schemeClr val="accent5">
            <a:lumMod val="75000"/>
          </a:schemeClr>
        </a:solidFill>
      </dgm:spPr>
      <dgm:t>
        <a:bodyPr/>
        <a:lstStyle/>
        <a:p>
          <a:r>
            <a:rPr lang="en" sz="1600" b="1" dirty="0">
              <a:effectLst>
                <a:outerShdw blurRad="38100" dist="38100" dir="2700000" algn="tl">
                  <a:srgbClr val="000000">
                    <a:alpha val="43137"/>
                  </a:srgbClr>
                </a:outerShdw>
              </a:effectLst>
            </a:rPr>
            <a:t>They are kings, and the kingdoms they represent (Dan. 7:24; 8:21)</a:t>
          </a:r>
          <a:endParaRPr lang="es-ES" sz="1600" dirty="0">
            <a:effectLst>
              <a:outerShdw blurRad="38100" dist="38100" dir="2700000" algn="tl">
                <a:srgbClr val="000000">
                  <a:alpha val="43137"/>
                </a:srgbClr>
              </a:outerShdw>
            </a:effectLst>
          </a:endParaRPr>
        </a:p>
      </dgm:t>
    </dgm:pt>
    <dgm:pt modelId="{F2F11ECF-A4E0-4ADF-8CAF-3CEE12976959}" type="parTrans" cxnId="{D0521E28-25BD-4E06-BE37-E5D0D9801FB6}">
      <dgm:prSet/>
      <dgm:spPr/>
      <dgm:t>
        <a:bodyPr/>
        <a:lstStyle/>
        <a:p>
          <a:endParaRPr lang="es-ES"/>
        </a:p>
      </dgm:t>
    </dgm:pt>
    <dgm:pt modelId="{894847BC-8FCA-4B3F-9501-74FB103EEF6D}" type="sibTrans" cxnId="{D0521E28-25BD-4E06-BE37-E5D0D9801FB6}">
      <dgm:prSet/>
      <dgm:spPr/>
      <dgm:t>
        <a:bodyPr/>
        <a:lstStyle/>
        <a:p>
          <a:endParaRPr lang="es-ES"/>
        </a:p>
      </dgm:t>
    </dgm:pt>
    <dgm:pt modelId="{37DCB7F2-890A-4351-81C7-2CFAF542E26B}">
      <dgm:prSet custT="1"/>
      <dgm:spPr/>
      <dgm:t>
        <a:bodyPr/>
        <a:lstStyle/>
        <a:p>
          <a:r>
            <a:rPr lang="en" sz="1800" b="1" dirty="0"/>
            <a:t>What does the sword coming out of Jesus' mouth in Revelation 1:16 mean?</a:t>
          </a:r>
          <a:endParaRPr lang="es-ES" sz="1800" dirty="0"/>
        </a:p>
      </dgm:t>
    </dgm:pt>
    <dgm:pt modelId="{4ADB2603-B65E-4125-B2D0-3122178FF3A7}" type="parTrans" cxnId="{A72DBC68-79D7-49EF-A969-3F1DFE6D3F5F}">
      <dgm:prSet/>
      <dgm:spPr/>
      <dgm:t>
        <a:bodyPr/>
        <a:lstStyle/>
        <a:p>
          <a:endParaRPr lang="es-ES"/>
        </a:p>
      </dgm:t>
    </dgm:pt>
    <dgm:pt modelId="{39432350-5714-4074-A29E-C954BF70FB7D}" type="sibTrans" cxnId="{A72DBC68-79D7-49EF-A969-3F1DFE6D3F5F}">
      <dgm:prSet/>
      <dgm:spPr/>
      <dgm:t>
        <a:bodyPr/>
        <a:lstStyle/>
        <a:p>
          <a:endParaRPr lang="es-ES"/>
        </a:p>
      </dgm:t>
    </dgm:pt>
    <dgm:pt modelId="{2582E3B0-25B1-4710-9742-D3D59EE108A5}">
      <dgm:prSet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The Bible </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(Eph. 6:17; Heb. 4:12)</a:t>
          </a:r>
          <a:endParaRPr lang="es-ES" sz="1800" dirty="0">
            <a:effectLst>
              <a:outerShdw blurRad="38100" dist="38100" dir="2700000" algn="tl">
                <a:srgbClr val="000000">
                  <a:alpha val="43137"/>
                </a:srgbClr>
              </a:outerShdw>
            </a:effectLst>
          </a:endParaRPr>
        </a:p>
      </dgm:t>
    </dgm:pt>
    <dgm:pt modelId="{62D0F28C-D85C-4485-BED5-52F648E04FDE}" type="parTrans" cxnId="{B82DFC3B-5F74-4E16-9B2C-08D3D47FCCBB}">
      <dgm:prSet/>
      <dgm:spPr/>
      <dgm:t>
        <a:bodyPr/>
        <a:lstStyle/>
        <a:p>
          <a:endParaRPr lang="es-ES"/>
        </a:p>
      </dgm:t>
    </dgm:pt>
    <dgm:pt modelId="{27BB5E4A-4828-4916-8F82-C62E19824823}" type="sibTrans" cxnId="{B82DFC3B-5F74-4E16-9B2C-08D3D47FCCBB}">
      <dgm:prSet/>
      <dgm:spPr/>
      <dgm:t>
        <a:bodyPr/>
        <a:lstStyle/>
        <a:p>
          <a:endParaRPr lang="es-ES"/>
        </a:p>
      </dgm:t>
    </dgm:pt>
    <dgm:pt modelId="{30796332-DA4C-447E-A7B7-9C4C91FDF71A}">
      <dgm:prSet custT="1"/>
      <dgm:spPr/>
      <dgm:t>
        <a:bodyPr/>
        <a:lstStyle/>
        <a:p>
          <a:r>
            <a:rPr lang="en" sz="1800" b="1"/>
            <a:t>Who is the woman in Revelation 12:1?</a:t>
          </a:r>
          <a:endParaRPr lang="es-ES" sz="1800"/>
        </a:p>
      </dgm:t>
    </dgm:pt>
    <dgm:pt modelId="{5F425397-A44A-4603-9A0E-E8D5498EDE1F}" type="parTrans" cxnId="{7D45908D-58A9-4636-9A60-1CB96E308AE5}">
      <dgm:prSet/>
      <dgm:spPr/>
      <dgm:t>
        <a:bodyPr/>
        <a:lstStyle/>
        <a:p>
          <a:endParaRPr lang="es-ES"/>
        </a:p>
      </dgm:t>
    </dgm:pt>
    <dgm:pt modelId="{1DF58FA0-C082-486C-9ABA-E8C7F8AE5435}" type="sibTrans" cxnId="{7D45908D-58A9-4636-9A60-1CB96E308AE5}">
      <dgm:prSet/>
      <dgm:spPr/>
      <dgm:t>
        <a:bodyPr/>
        <a:lstStyle/>
        <a:p>
          <a:endParaRPr lang="es-ES"/>
        </a:p>
      </dgm:t>
    </dgm:pt>
    <dgm:pt modelId="{F99B2487-63C6-402C-90B4-735A307DAB18}">
      <dgm:prSet custT="1"/>
      <dgm:spPr>
        <a:solidFill>
          <a:schemeClr val="accent6">
            <a:lumMod val="75000"/>
          </a:schemeClr>
        </a:solidFill>
      </dgm:spPr>
      <dgm:t>
        <a:bodyPr/>
        <a:lstStyle/>
        <a:p>
          <a:r>
            <a:rPr lang="en" sz="1800" b="1" dirty="0">
              <a:effectLst>
                <a:outerShdw blurRad="38100" dist="38100" dir="2700000" algn="tl">
                  <a:srgbClr val="000000">
                    <a:alpha val="43137"/>
                  </a:srgbClr>
                </a:outerShdw>
              </a:effectLst>
            </a:rPr>
            <a:t>God's Faithful People                (Eph. 5:31-32;                                          2 Cor. 11:2)</a:t>
          </a:r>
          <a:endParaRPr lang="es-ES" sz="1800" dirty="0">
            <a:effectLst>
              <a:outerShdw blurRad="38100" dist="38100" dir="2700000" algn="tl">
                <a:srgbClr val="000000">
                  <a:alpha val="43137"/>
                </a:srgbClr>
              </a:outerShdw>
            </a:effectLst>
          </a:endParaRPr>
        </a:p>
      </dgm:t>
    </dgm:pt>
    <dgm:pt modelId="{CA587289-820B-476E-8BEF-CBA475AAFED8}" type="parTrans" cxnId="{7553D086-78FF-4202-B880-E2775B74FD46}">
      <dgm:prSet/>
      <dgm:spPr/>
      <dgm:t>
        <a:bodyPr/>
        <a:lstStyle/>
        <a:p>
          <a:endParaRPr lang="es-ES"/>
        </a:p>
      </dgm:t>
    </dgm:pt>
    <dgm:pt modelId="{FB7035DC-BFCA-4905-85AF-445C7281DB0F}" type="sibTrans" cxnId="{7553D086-78FF-4202-B880-E2775B74FD46}">
      <dgm:prSet/>
      <dgm:spPr/>
      <dgm:t>
        <a:bodyPr/>
        <a:lstStyle/>
        <a:p>
          <a:endParaRPr lang="es-ES"/>
        </a:p>
      </dgm:t>
    </dgm:pt>
    <dgm:pt modelId="{C6026DBC-2461-4046-8EBF-E4515879F67D}" type="pres">
      <dgm:prSet presAssocID="{04D672A2-9A9E-43F0-8942-E28AEDFD6A03}" presName="Name0" presStyleCnt="0">
        <dgm:presLayoutVars>
          <dgm:chMax/>
          <dgm:chPref/>
          <dgm:dir/>
        </dgm:presLayoutVars>
      </dgm:prSet>
      <dgm:spPr/>
    </dgm:pt>
    <dgm:pt modelId="{58E9E02E-E89E-4346-8E3E-4F069E6171C4}" type="pres">
      <dgm:prSet presAssocID="{122658F3-E39C-4BF6-884C-AE063AC65BDB}" presName="composite" presStyleCnt="0">
        <dgm:presLayoutVars>
          <dgm:chMax val="1"/>
          <dgm:chPref val="1"/>
        </dgm:presLayoutVars>
      </dgm:prSet>
      <dgm:spPr/>
    </dgm:pt>
    <dgm:pt modelId="{1FF4D1EE-ACE5-4E83-AD1D-C8B7BFA43FF7}" type="pres">
      <dgm:prSet presAssocID="{122658F3-E39C-4BF6-884C-AE063AC65BDB}" presName="Accent" presStyleLbl="trAlignAcc1" presStyleIdx="0" presStyleCnt="3" custScaleY="250989" custLinFactNeighborX="40" custLinFactNeighborY="-569">
        <dgm:presLayoutVars>
          <dgm:chMax val="0"/>
          <dgm:chPref val="0"/>
        </dgm:presLayoutVars>
      </dgm:prSet>
      <dgm:spPr>
        <a:ln>
          <a:solidFill>
            <a:schemeClr val="accent5">
              <a:lumMod val="75000"/>
            </a:schemeClr>
          </a:solidFill>
        </a:ln>
      </dgm:spPr>
    </dgm:pt>
    <dgm:pt modelId="{7E65173C-2001-4586-8D1C-21D4B3EA49DA}" type="pres">
      <dgm:prSet presAssocID="{122658F3-E39C-4BF6-884C-AE063AC65BDB}" presName="Image" presStyleLbl="alignImgPlace1" presStyleIdx="0" presStyleCnt="3" custLinFactY="-19595" custLinFactNeighborY="-100000">
        <dgm:presLayoutVars>
          <dgm:chMax val="0"/>
          <dgm:chPref val="0"/>
        </dgm:presLayoutVars>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7150" dist="19050" dir="5400000" algn="ctr" rotWithShape="0">
            <a:schemeClr val="accent5">
              <a:lumMod val="75000"/>
              <a:alpha val="63000"/>
            </a:schemeClr>
          </a:outerShdw>
        </a:effectLst>
      </dgm:spPr>
    </dgm:pt>
    <dgm:pt modelId="{6F53CC8A-B75C-4688-B458-75131263023C}" type="pres">
      <dgm:prSet presAssocID="{122658F3-E39C-4BF6-884C-AE063AC65BDB}" presName="ChildComposite" presStyleCnt="0"/>
      <dgm:spPr/>
    </dgm:pt>
    <dgm:pt modelId="{A0C97A11-DC75-4E4C-9D10-4DB73DC95C69}" type="pres">
      <dgm:prSet presAssocID="{122658F3-E39C-4BF6-884C-AE063AC65BDB}" presName="Child" presStyleLbl="node1" presStyleIdx="0" presStyleCnt="3" custScaleY="466376" custLinFactY="100000" custLinFactNeighborX="44" custLinFactNeighborY="197339">
        <dgm:presLayoutVars>
          <dgm:chMax val="0"/>
          <dgm:chPref val="0"/>
          <dgm:bulletEnabled val="1"/>
        </dgm:presLayoutVars>
      </dgm:prSet>
      <dgm:spPr/>
    </dgm:pt>
    <dgm:pt modelId="{8CF32DE6-09D9-4074-BE90-2F8ECA37FD99}" type="pres">
      <dgm:prSet presAssocID="{122658F3-E39C-4BF6-884C-AE063AC65BDB}" presName="Parent" presStyleLbl="revTx" presStyleIdx="0" presStyleCnt="3" custScaleY="209805" custLinFactY="-100000" custLinFactNeighborX="44" custLinFactNeighborY="-156611">
        <dgm:presLayoutVars>
          <dgm:chMax val="1"/>
          <dgm:chPref val="0"/>
          <dgm:bulletEnabled val="1"/>
        </dgm:presLayoutVars>
      </dgm:prSet>
      <dgm:spPr/>
    </dgm:pt>
    <dgm:pt modelId="{D00A5D7D-5ABA-405E-BB98-51041300E8CF}" type="pres">
      <dgm:prSet presAssocID="{D29676FF-D3A6-4AE1-88BB-9F4ED611F457}" presName="sibTrans" presStyleCnt="0"/>
      <dgm:spPr/>
    </dgm:pt>
    <dgm:pt modelId="{B01C8E6B-6113-4D51-A0D2-61C5D8263A4E}" type="pres">
      <dgm:prSet presAssocID="{37DCB7F2-890A-4351-81C7-2CFAF542E26B}" presName="composite" presStyleCnt="0">
        <dgm:presLayoutVars>
          <dgm:chMax val="1"/>
          <dgm:chPref val="1"/>
        </dgm:presLayoutVars>
      </dgm:prSet>
      <dgm:spPr/>
    </dgm:pt>
    <dgm:pt modelId="{25689486-7555-491D-B2D6-B350D725556B}" type="pres">
      <dgm:prSet presAssocID="{37DCB7F2-890A-4351-81C7-2CFAF542E26B}" presName="Accent" presStyleLbl="trAlignAcc1" presStyleIdx="1" presStyleCnt="3" custScaleY="250989" custLinFactNeighborX="40" custLinFactNeighborY="-569">
        <dgm:presLayoutVars>
          <dgm:chMax val="0"/>
          <dgm:chPref val="0"/>
        </dgm:presLayoutVars>
      </dgm:prSet>
      <dgm:spPr>
        <a:ln>
          <a:solidFill>
            <a:schemeClr val="accent4">
              <a:lumMod val="75000"/>
            </a:schemeClr>
          </a:solidFill>
        </a:ln>
      </dgm:spPr>
    </dgm:pt>
    <dgm:pt modelId="{204C1931-1163-4A19-ACB3-C7EDAF0B2200}" type="pres">
      <dgm:prSet presAssocID="{37DCB7F2-890A-4351-81C7-2CFAF542E26B}" presName="Image" presStyleLbl="alignImgPlace1" presStyleIdx="1" presStyleCnt="3" custLinFactY="-19595" custLinFactNeighborY="-100000">
        <dgm:presLayoutVars>
          <dgm:chMax val="0"/>
          <dgm:chPref val="0"/>
        </dgm:presLayoutVars>
      </dgm:prSet>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7150" dist="19050" dir="5400000" algn="ctr" rotWithShape="0">
            <a:schemeClr val="accent4">
              <a:lumMod val="75000"/>
              <a:alpha val="63000"/>
            </a:schemeClr>
          </a:outerShdw>
        </a:effectLst>
      </dgm:spPr>
    </dgm:pt>
    <dgm:pt modelId="{24FE18C1-13C2-4769-8767-C7F98643B047}" type="pres">
      <dgm:prSet presAssocID="{37DCB7F2-890A-4351-81C7-2CFAF542E26B}" presName="ChildComposite" presStyleCnt="0"/>
      <dgm:spPr/>
    </dgm:pt>
    <dgm:pt modelId="{C2AF40B5-688C-4275-837A-2D02FC3D36B4}" type="pres">
      <dgm:prSet presAssocID="{37DCB7F2-890A-4351-81C7-2CFAF542E26B}" presName="Child" presStyleLbl="node1" presStyleIdx="1" presStyleCnt="3" custScaleY="466376" custLinFactY="100000" custLinFactNeighborX="44" custLinFactNeighborY="197339">
        <dgm:presLayoutVars>
          <dgm:chMax val="0"/>
          <dgm:chPref val="0"/>
          <dgm:bulletEnabled val="1"/>
        </dgm:presLayoutVars>
      </dgm:prSet>
      <dgm:spPr/>
    </dgm:pt>
    <dgm:pt modelId="{769C8843-A26B-4E8D-8C1F-B9AADC3030BE}" type="pres">
      <dgm:prSet presAssocID="{37DCB7F2-890A-4351-81C7-2CFAF542E26B}" presName="Parent" presStyleLbl="revTx" presStyleIdx="1" presStyleCnt="3" custScaleX="109724" custScaleY="209805" custLinFactY="-100000" custLinFactNeighborX="44" custLinFactNeighborY="-156611">
        <dgm:presLayoutVars>
          <dgm:chMax val="1"/>
          <dgm:chPref val="0"/>
          <dgm:bulletEnabled val="1"/>
        </dgm:presLayoutVars>
      </dgm:prSet>
      <dgm:spPr/>
    </dgm:pt>
    <dgm:pt modelId="{03AC8874-6D4A-423F-9016-F12553CAF00B}" type="pres">
      <dgm:prSet presAssocID="{39432350-5714-4074-A29E-C954BF70FB7D}" presName="sibTrans" presStyleCnt="0"/>
      <dgm:spPr/>
    </dgm:pt>
    <dgm:pt modelId="{DC547395-CA59-4080-AFA9-FBA04635553F}" type="pres">
      <dgm:prSet presAssocID="{30796332-DA4C-447E-A7B7-9C4C91FDF71A}" presName="composite" presStyleCnt="0">
        <dgm:presLayoutVars>
          <dgm:chMax val="1"/>
          <dgm:chPref val="1"/>
        </dgm:presLayoutVars>
      </dgm:prSet>
      <dgm:spPr/>
    </dgm:pt>
    <dgm:pt modelId="{8619E129-E0F9-474A-A78C-02FA87028269}" type="pres">
      <dgm:prSet presAssocID="{30796332-DA4C-447E-A7B7-9C4C91FDF71A}" presName="Accent" presStyleLbl="trAlignAcc1" presStyleIdx="2" presStyleCnt="3" custScaleY="250989" custLinFactNeighborX="40" custLinFactNeighborY="-569">
        <dgm:presLayoutVars>
          <dgm:chMax val="0"/>
          <dgm:chPref val="0"/>
        </dgm:presLayoutVars>
      </dgm:prSet>
      <dgm:spPr>
        <a:ln>
          <a:solidFill>
            <a:schemeClr val="accent6">
              <a:lumMod val="75000"/>
            </a:schemeClr>
          </a:solidFill>
        </a:ln>
      </dgm:spPr>
    </dgm:pt>
    <dgm:pt modelId="{1C5AF5FD-DB95-47C3-A01B-1517888C5ECE}" type="pres">
      <dgm:prSet presAssocID="{30796332-DA4C-447E-A7B7-9C4C91FDF71A}" presName="Image" presStyleLbl="alignImgPlace1" presStyleIdx="2" presStyleCnt="3" custLinFactY="-19595" custLinFactNeighborY="-100000">
        <dgm:presLayoutVars>
          <dgm:chMax val="0"/>
          <dgm:chPref val="0"/>
        </dgm:presLayoutVars>
      </dgm:prSet>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7150" dist="19050" dir="5400000" algn="ctr" rotWithShape="0">
            <a:schemeClr val="accent6">
              <a:lumMod val="75000"/>
              <a:alpha val="63000"/>
            </a:schemeClr>
          </a:outerShdw>
        </a:effectLst>
      </dgm:spPr>
    </dgm:pt>
    <dgm:pt modelId="{A6D47268-E1DF-4885-B9CB-342FE6D1C7C2}" type="pres">
      <dgm:prSet presAssocID="{30796332-DA4C-447E-A7B7-9C4C91FDF71A}" presName="ChildComposite" presStyleCnt="0"/>
      <dgm:spPr/>
    </dgm:pt>
    <dgm:pt modelId="{992ED269-583F-46C7-866E-E53B6C3E9322}" type="pres">
      <dgm:prSet presAssocID="{30796332-DA4C-447E-A7B7-9C4C91FDF71A}" presName="Child" presStyleLbl="node1" presStyleIdx="2" presStyleCnt="3" custScaleY="466376" custLinFactY="100000" custLinFactNeighborX="44" custLinFactNeighborY="197339">
        <dgm:presLayoutVars>
          <dgm:chMax val="0"/>
          <dgm:chPref val="0"/>
          <dgm:bulletEnabled val="1"/>
        </dgm:presLayoutVars>
      </dgm:prSet>
      <dgm:spPr/>
    </dgm:pt>
    <dgm:pt modelId="{B0AE047E-FFA5-49D7-8081-C986E9A33B46}" type="pres">
      <dgm:prSet presAssocID="{30796332-DA4C-447E-A7B7-9C4C91FDF71A}" presName="Parent" presStyleLbl="revTx" presStyleIdx="2" presStyleCnt="3" custScaleY="209805" custLinFactY="-100000" custLinFactNeighborX="44" custLinFactNeighborY="-156611">
        <dgm:presLayoutVars>
          <dgm:chMax val="1"/>
          <dgm:chPref val="0"/>
          <dgm:bulletEnabled val="1"/>
        </dgm:presLayoutVars>
      </dgm:prSet>
      <dgm:spPr/>
    </dgm:pt>
  </dgm:ptLst>
  <dgm:cxnLst>
    <dgm:cxn modelId="{D0521E28-25BD-4E06-BE37-E5D0D9801FB6}" srcId="{122658F3-E39C-4BF6-884C-AE063AC65BDB}" destId="{2E98289F-9A2C-43B7-9EE3-A27FE72AB598}" srcOrd="0" destOrd="0" parTransId="{F2F11ECF-A4E0-4ADF-8CAF-3CEE12976959}" sibTransId="{894847BC-8FCA-4B3F-9501-74FB103EEF6D}"/>
    <dgm:cxn modelId="{B82DFC3B-5F74-4E16-9B2C-08D3D47FCCBB}" srcId="{37DCB7F2-890A-4351-81C7-2CFAF542E26B}" destId="{2582E3B0-25B1-4710-9742-D3D59EE108A5}" srcOrd="0" destOrd="0" parTransId="{62D0F28C-D85C-4485-BED5-52F648E04FDE}" sibTransId="{27BB5E4A-4828-4916-8F82-C62E19824823}"/>
    <dgm:cxn modelId="{34C0D23C-E94F-47F9-B175-31D58CD00E49}" type="presOf" srcId="{F99B2487-63C6-402C-90B4-735A307DAB18}" destId="{992ED269-583F-46C7-866E-E53B6C3E9322}" srcOrd="0" destOrd="0" presId="urn:microsoft.com/office/officeart/2008/layout/CaptionedPictures"/>
    <dgm:cxn modelId="{4DADE93E-8AEA-4C40-B006-067819A9D47A}" type="presOf" srcId="{2E98289F-9A2C-43B7-9EE3-A27FE72AB598}" destId="{A0C97A11-DC75-4E4C-9D10-4DB73DC95C69}" srcOrd="0" destOrd="0" presId="urn:microsoft.com/office/officeart/2008/layout/CaptionedPictures"/>
    <dgm:cxn modelId="{5A764048-E61A-4279-A8DB-55AADB19B676}" type="presOf" srcId="{04D672A2-9A9E-43F0-8942-E28AEDFD6A03}" destId="{C6026DBC-2461-4046-8EBF-E4515879F67D}" srcOrd="0" destOrd="0" presId="urn:microsoft.com/office/officeart/2008/layout/CaptionedPictures"/>
    <dgm:cxn modelId="{A72DBC68-79D7-49EF-A969-3F1DFE6D3F5F}" srcId="{04D672A2-9A9E-43F0-8942-E28AEDFD6A03}" destId="{37DCB7F2-890A-4351-81C7-2CFAF542E26B}" srcOrd="1" destOrd="0" parTransId="{4ADB2603-B65E-4125-B2D0-3122178FF3A7}" sibTransId="{39432350-5714-4074-A29E-C954BF70FB7D}"/>
    <dgm:cxn modelId="{CA127E4B-DE21-4430-B2D2-49B6D5AB8065}" srcId="{04D672A2-9A9E-43F0-8942-E28AEDFD6A03}" destId="{122658F3-E39C-4BF6-884C-AE063AC65BDB}" srcOrd="0" destOrd="0" parTransId="{37C057BF-7172-45C5-BED7-0FF286857C70}" sibTransId="{D29676FF-D3A6-4AE1-88BB-9F4ED611F457}"/>
    <dgm:cxn modelId="{CBD04A74-2DC3-4F39-AFF3-4971EC28C475}" type="presOf" srcId="{122658F3-E39C-4BF6-884C-AE063AC65BDB}" destId="{8CF32DE6-09D9-4074-BE90-2F8ECA37FD99}" srcOrd="0" destOrd="0" presId="urn:microsoft.com/office/officeart/2008/layout/CaptionedPictures"/>
    <dgm:cxn modelId="{3987C97B-7D36-46D3-8953-18C6A86CD5A5}" type="presOf" srcId="{30796332-DA4C-447E-A7B7-9C4C91FDF71A}" destId="{B0AE047E-FFA5-49D7-8081-C986E9A33B46}" srcOrd="0" destOrd="0" presId="urn:microsoft.com/office/officeart/2008/layout/CaptionedPictures"/>
    <dgm:cxn modelId="{7553D086-78FF-4202-B880-E2775B74FD46}" srcId="{30796332-DA4C-447E-A7B7-9C4C91FDF71A}" destId="{F99B2487-63C6-402C-90B4-735A307DAB18}" srcOrd="0" destOrd="0" parTransId="{CA587289-820B-476E-8BEF-CBA475AAFED8}" sibTransId="{FB7035DC-BFCA-4905-85AF-445C7281DB0F}"/>
    <dgm:cxn modelId="{7D45908D-58A9-4636-9A60-1CB96E308AE5}" srcId="{04D672A2-9A9E-43F0-8942-E28AEDFD6A03}" destId="{30796332-DA4C-447E-A7B7-9C4C91FDF71A}" srcOrd="2" destOrd="0" parTransId="{5F425397-A44A-4603-9A0E-E8D5498EDE1F}" sibTransId="{1DF58FA0-C082-486C-9ABA-E8C7F8AE5435}"/>
    <dgm:cxn modelId="{98FEE3EA-763C-4B70-AA0C-7261EFFE3B26}" type="presOf" srcId="{37DCB7F2-890A-4351-81C7-2CFAF542E26B}" destId="{769C8843-A26B-4E8D-8C1F-B9AADC3030BE}" srcOrd="0" destOrd="0" presId="urn:microsoft.com/office/officeart/2008/layout/CaptionedPictures"/>
    <dgm:cxn modelId="{D43DA0F2-B0E1-49C4-B699-B49BE2262A3A}" type="presOf" srcId="{2582E3B0-25B1-4710-9742-D3D59EE108A5}" destId="{C2AF40B5-688C-4275-837A-2D02FC3D36B4}" srcOrd="0" destOrd="0" presId="urn:microsoft.com/office/officeart/2008/layout/CaptionedPictures"/>
    <dgm:cxn modelId="{1FB86F7E-A223-4AA9-9902-38BD09E7903C}" type="presParOf" srcId="{C6026DBC-2461-4046-8EBF-E4515879F67D}" destId="{58E9E02E-E89E-4346-8E3E-4F069E6171C4}" srcOrd="0" destOrd="0" presId="urn:microsoft.com/office/officeart/2008/layout/CaptionedPictures"/>
    <dgm:cxn modelId="{CC9D9211-A6A9-4701-9B43-D6E0A43FE193}" type="presParOf" srcId="{58E9E02E-E89E-4346-8E3E-4F069E6171C4}" destId="{1FF4D1EE-ACE5-4E83-AD1D-C8B7BFA43FF7}" srcOrd="0" destOrd="0" presId="urn:microsoft.com/office/officeart/2008/layout/CaptionedPictures"/>
    <dgm:cxn modelId="{9DE2CE4D-5C64-4AB0-BFF3-64E27D458A6F}" type="presParOf" srcId="{58E9E02E-E89E-4346-8E3E-4F069E6171C4}" destId="{7E65173C-2001-4586-8D1C-21D4B3EA49DA}" srcOrd="1" destOrd="0" presId="urn:microsoft.com/office/officeart/2008/layout/CaptionedPictures"/>
    <dgm:cxn modelId="{E191405A-1A69-4995-9846-E884E0FE43A1}" type="presParOf" srcId="{58E9E02E-E89E-4346-8E3E-4F069E6171C4}" destId="{6F53CC8A-B75C-4688-B458-75131263023C}" srcOrd="2" destOrd="0" presId="urn:microsoft.com/office/officeart/2008/layout/CaptionedPictures"/>
    <dgm:cxn modelId="{B8F3B8A4-27FF-46B9-9EA5-6CCE0BFB5334}" type="presParOf" srcId="{6F53CC8A-B75C-4688-B458-75131263023C}" destId="{A0C97A11-DC75-4E4C-9D10-4DB73DC95C69}" srcOrd="0" destOrd="0" presId="urn:microsoft.com/office/officeart/2008/layout/CaptionedPictures"/>
    <dgm:cxn modelId="{A1D1A69C-CDF4-4EA5-AFB7-AC0F7F1765CE}" type="presParOf" srcId="{6F53CC8A-B75C-4688-B458-75131263023C}" destId="{8CF32DE6-09D9-4074-BE90-2F8ECA37FD99}" srcOrd="1" destOrd="0" presId="urn:microsoft.com/office/officeart/2008/layout/CaptionedPictures"/>
    <dgm:cxn modelId="{D202F755-77EB-419E-AC77-84C5C1F6C2FD}" type="presParOf" srcId="{C6026DBC-2461-4046-8EBF-E4515879F67D}" destId="{D00A5D7D-5ABA-405E-BB98-51041300E8CF}" srcOrd="1" destOrd="0" presId="urn:microsoft.com/office/officeart/2008/layout/CaptionedPictures"/>
    <dgm:cxn modelId="{D4C4A112-6697-4D27-8063-BD8C6F9EDA38}" type="presParOf" srcId="{C6026DBC-2461-4046-8EBF-E4515879F67D}" destId="{B01C8E6B-6113-4D51-A0D2-61C5D8263A4E}" srcOrd="2" destOrd="0" presId="urn:microsoft.com/office/officeart/2008/layout/CaptionedPictures"/>
    <dgm:cxn modelId="{AC801BE7-8E26-425E-A2B7-C04BE3AFD616}" type="presParOf" srcId="{B01C8E6B-6113-4D51-A0D2-61C5D8263A4E}" destId="{25689486-7555-491D-B2D6-B350D725556B}" srcOrd="0" destOrd="0" presId="urn:microsoft.com/office/officeart/2008/layout/CaptionedPictures"/>
    <dgm:cxn modelId="{37B0540D-25DB-4BBA-BF2B-93A80A74240F}" type="presParOf" srcId="{B01C8E6B-6113-4D51-A0D2-61C5D8263A4E}" destId="{204C1931-1163-4A19-ACB3-C7EDAF0B2200}" srcOrd="1" destOrd="0" presId="urn:microsoft.com/office/officeart/2008/layout/CaptionedPictures"/>
    <dgm:cxn modelId="{917BEB95-7C3B-4371-AA71-6DC8E6613434}" type="presParOf" srcId="{B01C8E6B-6113-4D51-A0D2-61C5D8263A4E}" destId="{24FE18C1-13C2-4769-8767-C7F98643B047}" srcOrd="2" destOrd="0" presId="urn:microsoft.com/office/officeart/2008/layout/CaptionedPictures"/>
    <dgm:cxn modelId="{62C9BB09-41EA-4030-9443-FAC41CEE3F3C}" type="presParOf" srcId="{24FE18C1-13C2-4769-8767-C7F98643B047}" destId="{C2AF40B5-688C-4275-837A-2D02FC3D36B4}" srcOrd="0" destOrd="0" presId="urn:microsoft.com/office/officeart/2008/layout/CaptionedPictures"/>
    <dgm:cxn modelId="{A8B25ED2-AD5D-40D6-8A89-3F22B05FD847}" type="presParOf" srcId="{24FE18C1-13C2-4769-8767-C7F98643B047}" destId="{769C8843-A26B-4E8D-8C1F-B9AADC3030BE}" srcOrd="1" destOrd="0" presId="urn:microsoft.com/office/officeart/2008/layout/CaptionedPictures"/>
    <dgm:cxn modelId="{41EDF0D6-98E4-43A4-9E3F-EE7EA98F11E3}" type="presParOf" srcId="{C6026DBC-2461-4046-8EBF-E4515879F67D}" destId="{03AC8874-6D4A-423F-9016-F12553CAF00B}" srcOrd="3" destOrd="0" presId="urn:microsoft.com/office/officeart/2008/layout/CaptionedPictures"/>
    <dgm:cxn modelId="{4CA9CB11-9E2E-4338-8BEA-159F744A868C}" type="presParOf" srcId="{C6026DBC-2461-4046-8EBF-E4515879F67D}" destId="{DC547395-CA59-4080-AFA9-FBA04635553F}" srcOrd="4" destOrd="0" presId="urn:microsoft.com/office/officeart/2008/layout/CaptionedPictures"/>
    <dgm:cxn modelId="{66BD455B-145A-4E16-AF70-BBCA643938AA}" type="presParOf" srcId="{DC547395-CA59-4080-AFA9-FBA04635553F}" destId="{8619E129-E0F9-474A-A78C-02FA87028269}" srcOrd="0" destOrd="0" presId="urn:microsoft.com/office/officeart/2008/layout/CaptionedPictures"/>
    <dgm:cxn modelId="{16E67861-F293-4363-B73B-B2F280ACC3B4}" type="presParOf" srcId="{DC547395-CA59-4080-AFA9-FBA04635553F}" destId="{1C5AF5FD-DB95-47C3-A01B-1517888C5ECE}" srcOrd="1" destOrd="0" presId="urn:microsoft.com/office/officeart/2008/layout/CaptionedPictures"/>
    <dgm:cxn modelId="{8BA36A11-4066-4A5A-B335-F66E4606B93C}" type="presParOf" srcId="{DC547395-CA59-4080-AFA9-FBA04635553F}" destId="{A6D47268-E1DF-4885-B9CB-342FE6D1C7C2}" srcOrd="2" destOrd="0" presId="urn:microsoft.com/office/officeart/2008/layout/CaptionedPictures"/>
    <dgm:cxn modelId="{51AA6C4E-C2A5-4C6A-9C70-6865CF870F68}" type="presParOf" srcId="{A6D47268-E1DF-4885-B9CB-342FE6D1C7C2}" destId="{992ED269-583F-46C7-866E-E53B6C3E9322}" srcOrd="0" destOrd="0" presId="urn:microsoft.com/office/officeart/2008/layout/CaptionedPictures"/>
    <dgm:cxn modelId="{4C2D99B5-BB29-45D4-AFB6-7D53CBFAAD67}" type="presParOf" srcId="{A6D47268-E1DF-4885-B9CB-342FE6D1C7C2}" destId="{B0AE047E-FFA5-49D7-8081-C986E9A33B46}"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84B31-E480-4B13-A4B8-9C9F4BB42C00}">
      <dsp:nvSpPr>
        <dsp:cNvPr id="0" name=""/>
        <dsp:cNvSpPr/>
      </dsp:nvSpPr>
      <dsp:spPr>
        <a:xfrm>
          <a:off x="0" y="0"/>
          <a:ext cx="1873300" cy="1873300"/>
        </a:xfrm>
        <a:prstGeom prst="pie">
          <a:avLst>
            <a:gd name="adj1" fmla="val 5400000"/>
            <a:gd name="adj2" fmla="val 1620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D5E3AF-31BF-4241-97B5-4E46BDE646B3}">
      <dsp:nvSpPr>
        <dsp:cNvPr id="0" name=""/>
        <dsp:cNvSpPr/>
      </dsp:nvSpPr>
      <dsp:spPr>
        <a:xfrm>
          <a:off x="936650" y="0"/>
          <a:ext cx="6558715" cy="1873300"/>
        </a:xfrm>
        <a:prstGeom prst="rect">
          <a:avLst/>
        </a:prstGeom>
        <a:solidFill>
          <a:schemeClr val="accent1">
            <a:lumMod val="40000"/>
            <a:lumOff val="60000"/>
          </a:schemeClr>
        </a:solidFill>
        <a:ln w="12700" cap="flat" cmpd="sng" algn="ctr">
          <a:solidFill>
            <a:schemeClr val="accent1">
              <a:shade val="80000"/>
              <a:hueOff val="0"/>
              <a:satOff val="0"/>
              <a:lumOff val="0"/>
              <a:alphaOff val="0"/>
            </a:schemeClr>
          </a:solidFill>
          <a:prstDash val="solid"/>
          <a:miter lim="800000"/>
        </a:ln>
        <a:effectLst>
          <a:outerShdw blurRad="50800" dist="38100" dir="8100000" algn="tr"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Be willing to heed what prophecy teaches us</a:t>
          </a:r>
          <a:br>
            <a:rPr lang="en" sz="2000" b="1" kern="1200" dirty="0"/>
          </a:br>
          <a:r>
            <a:rPr lang="en" sz="2000" b="1" kern="1200" dirty="0"/>
            <a:t>(Rev. 1:3 </a:t>
          </a:r>
          <a:r>
            <a:rPr lang="en" sz="1600" b="1" kern="1200" dirty="0"/>
            <a:t>NIV</a:t>
          </a:r>
          <a:r>
            <a:rPr lang="en" sz="2000" b="1" kern="1200" dirty="0"/>
            <a:t>)</a:t>
          </a:r>
          <a:endParaRPr lang="es-ES" sz="2000" kern="1200" dirty="0"/>
        </a:p>
      </dsp:txBody>
      <dsp:txXfrm>
        <a:off x="936650" y="0"/>
        <a:ext cx="6558715" cy="889817"/>
      </dsp:txXfrm>
    </dsp:sp>
    <dsp:sp modelId="{D894B71A-B4AE-4842-BF57-FF3639C169D1}">
      <dsp:nvSpPr>
        <dsp:cNvPr id="0" name=""/>
        <dsp:cNvSpPr/>
      </dsp:nvSpPr>
      <dsp:spPr>
        <a:xfrm>
          <a:off x="491741" y="889817"/>
          <a:ext cx="889817" cy="889817"/>
        </a:xfrm>
        <a:prstGeom prst="pie">
          <a:avLst>
            <a:gd name="adj1" fmla="val 5400000"/>
            <a:gd name="adj2" fmla="val 16200000"/>
          </a:avLst>
        </a:prstGeom>
        <a:gradFill rotWithShape="0">
          <a:gsLst>
            <a:gs pos="0">
              <a:schemeClr val="accent1">
                <a:shade val="80000"/>
                <a:hueOff val="655622"/>
                <a:satOff val="-30884"/>
                <a:lumOff val="33086"/>
                <a:alphaOff val="0"/>
                <a:satMod val="103000"/>
                <a:lumMod val="102000"/>
                <a:tint val="94000"/>
              </a:schemeClr>
            </a:gs>
            <a:gs pos="50000">
              <a:schemeClr val="accent1">
                <a:shade val="80000"/>
                <a:hueOff val="655622"/>
                <a:satOff val="-30884"/>
                <a:lumOff val="33086"/>
                <a:alphaOff val="0"/>
                <a:satMod val="110000"/>
                <a:lumMod val="100000"/>
                <a:shade val="100000"/>
              </a:schemeClr>
            </a:gs>
            <a:gs pos="100000">
              <a:schemeClr val="accent1">
                <a:shade val="80000"/>
                <a:hueOff val="655622"/>
                <a:satOff val="-30884"/>
                <a:lumOff val="33086"/>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1879674-9F75-4193-8D2E-1A0A6E217871}">
      <dsp:nvSpPr>
        <dsp:cNvPr id="0" name=""/>
        <dsp:cNvSpPr/>
      </dsp:nvSpPr>
      <dsp:spPr>
        <a:xfrm>
          <a:off x="936650" y="889817"/>
          <a:ext cx="6558715" cy="889817"/>
        </a:xfrm>
        <a:prstGeom prst="rect">
          <a:avLst/>
        </a:prstGeom>
        <a:solidFill>
          <a:schemeClr val="accent1">
            <a:lumMod val="20000"/>
            <a:lumOff val="80000"/>
          </a:schemeClr>
        </a:solidFill>
        <a:ln w="12700" cap="flat" cmpd="sng" algn="ctr">
          <a:solidFill>
            <a:schemeClr val="accent1">
              <a:shade val="80000"/>
              <a:hueOff val="655622"/>
              <a:satOff val="-30884"/>
              <a:lumOff val="33086"/>
              <a:alphaOff val="0"/>
            </a:schemeClr>
          </a:solidFill>
          <a:prstDash val="solid"/>
          <a:miter lim="800000"/>
        </a:ln>
        <a:effectLst>
          <a:outerShdw blurRad="50800" dist="38100" dir="8100000" algn="tr"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Recognize that we do not have the knowledge necessary to understand them, but rather we depend on divine wisdom to do so (Mt. 11:25; Jer. 9:23)</a:t>
          </a:r>
          <a:endParaRPr lang="es-ES" sz="2000" kern="1200" dirty="0"/>
        </a:p>
      </dsp:txBody>
      <dsp:txXfrm>
        <a:off x="936650" y="889817"/>
        <a:ext cx="6558715" cy="889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951CB-1453-46D0-B692-D82FED01D37A}">
      <dsp:nvSpPr>
        <dsp:cNvPr id="0" name=""/>
        <dsp:cNvSpPr/>
      </dsp:nvSpPr>
      <dsp:spPr>
        <a:xfrm>
          <a:off x="64952" y="341"/>
          <a:ext cx="823176" cy="548389"/>
        </a:xfrm>
        <a:prstGeom prst="ellipse">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 sz="1700" b="1" kern="1200" dirty="0">
              <a:effectLst>
                <a:outerShdw blurRad="38100" dist="38100" dir="2700000" algn="tl">
                  <a:srgbClr val="000000">
                    <a:alpha val="43137"/>
                  </a:srgbClr>
                </a:outerShdw>
              </a:effectLst>
            </a:rPr>
            <a:t>538</a:t>
          </a:r>
        </a:p>
      </dsp:txBody>
      <dsp:txXfrm>
        <a:off x="185503" y="80651"/>
        <a:ext cx="582074" cy="387769"/>
      </dsp:txXfrm>
    </dsp:sp>
    <dsp:sp modelId="{8D1BA247-1284-485E-B309-AEB37C11C7D8}">
      <dsp:nvSpPr>
        <dsp:cNvPr id="0" name=""/>
        <dsp:cNvSpPr/>
      </dsp:nvSpPr>
      <dsp:spPr>
        <a:xfrm>
          <a:off x="932657" y="115503"/>
          <a:ext cx="318065" cy="318065"/>
        </a:xfrm>
        <a:prstGeom prst="mathPlus">
          <a:avLst/>
        </a:prstGeom>
        <a:solidFill>
          <a:schemeClr val="accent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alpha val="43137"/>
                </a:srgbClr>
              </a:outerShdw>
            </a:effectLst>
          </a:endParaRPr>
        </a:p>
      </dsp:txBody>
      <dsp:txXfrm>
        <a:off x="974817" y="237131"/>
        <a:ext cx="233745" cy="74809"/>
      </dsp:txXfrm>
    </dsp:sp>
    <dsp:sp modelId="{9CA1C2F4-765C-4C37-AD28-5FFB69BE5533}">
      <dsp:nvSpPr>
        <dsp:cNvPr id="0" name=""/>
        <dsp:cNvSpPr/>
      </dsp:nvSpPr>
      <dsp:spPr>
        <a:xfrm>
          <a:off x="1295252" y="341"/>
          <a:ext cx="823176" cy="548389"/>
        </a:xfrm>
        <a:prstGeom prst="ellipse">
          <a:avLst/>
        </a:prstGeom>
        <a:solidFill>
          <a:schemeClr val="accent4">
            <a:hueOff val="3210331"/>
            <a:satOff val="16640"/>
            <a:lumOff val="-46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 sz="1700" b="1" kern="1200" dirty="0">
              <a:effectLst>
                <a:outerShdw blurRad="38100" dist="38100" dir="2700000" algn="tl">
                  <a:srgbClr val="000000">
                    <a:alpha val="43137"/>
                  </a:srgbClr>
                </a:outerShdw>
              </a:effectLst>
            </a:rPr>
            <a:t>1,260</a:t>
          </a:r>
        </a:p>
      </dsp:txBody>
      <dsp:txXfrm>
        <a:off x="1415803" y="80651"/>
        <a:ext cx="582074" cy="387769"/>
      </dsp:txXfrm>
    </dsp:sp>
    <dsp:sp modelId="{AFD5E0CA-4A0C-4796-8E14-FE412712C0A1}">
      <dsp:nvSpPr>
        <dsp:cNvPr id="0" name=""/>
        <dsp:cNvSpPr/>
      </dsp:nvSpPr>
      <dsp:spPr>
        <a:xfrm>
          <a:off x="2162957" y="115503"/>
          <a:ext cx="318065" cy="318065"/>
        </a:xfrm>
        <a:prstGeom prst="mathEqual">
          <a:avLst/>
        </a:prstGeom>
        <a:solidFill>
          <a:schemeClr val="accent4">
            <a:hueOff val="6420663"/>
            <a:satOff val="33281"/>
            <a:lumOff val="-921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1" kern="1200">
            <a:effectLst>
              <a:outerShdw blurRad="38100" dist="38100" dir="2700000" algn="tl">
                <a:srgbClr val="000000">
                  <a:alpha val="43137"/>
                </a:srgbClr>
              </a:outerShdw>
            </a:effectLst>
          </a:endParaRPr>
        </a:p>
      </dsp:txBody>
      <dsp:txXfrm>
        <a:off x="2205117" y="181024"/>
        <a:ext cx="233745" cy="187023"/>
      </dsp:txXfrm>
    </dsp:sp>
    <dsp:sp modelId="{14FEC493-774A-4E06-B20B-9194842DA2F3}">
      <dsp:nvSpPr>
        <dsp:cNvPr id="0" name=""/>
        <dsp:cNvSpPr/>
      </dsp:nvSpPr>
      <dsp:spPr>
        <a:xfrm>
          <a:off x="2525552" y="341"/>
          <a:ext cx="823176" cy="548389"/>
        </a:xfrm>
        <a:prstGeom prst="ellipse">
          <a:avLst/>
        </a:prstGeom>
        <a:solidFill>
          <a:schemeClr val="accent4">
            <a:hueOff val="6420663"/>
            <a:satOff val="33281"/>
            <a:lumOff val="-921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 sz="1700" b="1" kern="1200" dirty="0">
              <a:effectLst>
                <a:outerShdw blurRad="38100" dist="38100" dir="2700000" algn="tl">
                  <a:srgbClr val="000000">
                    <a:alpha val="43137"/>
                  </a:srgbClr>
                </a:outerShdw>
              </a:effectLst>
            </a:rPr>
            <a:t>1798</a:t>
          </a:r>
        </a:p>
      </dsp:txBody>
      <dsp:txXfrm>
        <a:off x="2646103" y="80651"/>
        <a:ext cx="582074" cy="387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4D1EE-ACE5-4E83-AD1D-C8B7BFA43FF7}">
      <dsp:nvSpPr>
        <dsp:cNvPr id="0" name=""/>
        <dsp:cNvSpPr/>
      </dsp:nvSpPr>
      <dsp:spPr>
        <a:xfrm>
          <a:off x="1294" y="46302"/>
          <a:ext cx="1627474" cy="4805625"/>
        </a:xfrm>
        <a:prstGeom prst="rect">
          <a:avLst/>
        </a:prstGeom>
        <a:solidFill>
          <a:schemeClr val="lt1">
            <a:alpha val="40000"/>
            <a:hueOff val="0"/>
            <a:satOff val="0"/>
            <a:lumOff val="0"/>
            <a:alphaOff val="0"/>
          </a:schemeClr>
        </a:solidFill>
        <a:ln w="1270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sp>
    <dsp:sp modelId="{7E65173C-2001-4586-8D1C-21D4B3EA49DA}">
      <dsp:nvSpPr>
        <dsp:cNvPr id="0" name=""/>
        <dsp:cNvSpPr/>
      </dsp:nvSpPr>
      <dsp:spPr>
        <a:xfrm>
          <a:off x="82016" y="90852"/>
          <a:ext cx="1464726" cy="1244539"/>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chemeClr val="accent5">
              <a:lumMod val="75000"/>
              <a:alpha val="63000"/>
            </a:schemeClr>
          </a:outerShdw>
        </a:effectLst>
      </dsp:spPr>
      <dsp:style>
        <a:lnRef idx="0">
          <a:scrgbClr r="0" g="0" b="0"/>
        </a:lnRef>
        <a:fillRef idx="1">
          <a:scrgbClr r="0" g="0" b="0"/>
        </a:fillRef>
        <a:effectRef idx="3">
          <a:scrgbClr r="0" g="0" b="0"/>
        </a:effectRef>
        <a:fontRef idx="minor"/>
      </dsp:style>
    </dsp:sp>
    <dsp:sp modelId="{A0C97A11-DC75-4E4C-9D10-4DB73DC95C69}">
      <dsp:nvSpPr>
        <dsp:cNvPr id="0" name=""/>
        <dsp:cNvSpPr/>
      </dsp:nvSpPr>
      <dsp:spPr>
        <a:xfrm>
          <a:off x="82661" y="3291078"/>
          <a:ext cx="1464726" cy="1517958"/>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They are kings, and the kingdoms they represent (Dan. 7:24; 8:21)</a:t>
          </a:r>
          <a:endParaRPr lang="es-ES" sz="1600" kern="1200" dirty="0">
            <a:effectLst>
              <a:outerShdw blurRad="38100" dist="38100" dir="2700000" algn="tl">
                <a:srgbClr val="000000">
                  <a:alpha val="43137"/>
                </a:srgbClr>
              </a:outerShdw>
            </a:effectLst>
          </a:endParaRPr>
        </a:p>
      </dsp:txBody>
      <dsp:txXfrm>
        <a:off x="82661" y="3291078"/>
        <a:ext cx="1464726" cy="1517958"/>
      </dsp:txXfrm>
    </dsp:sp>
    <dsp:sp modelId="{8CF32DE6-09D9-4074-BE90-2F8ECA37FD99}">
      <dsp:nvSpPr>
        <dsp:cNvPr id="0" name=""/>
        <dsp:cNvSpPr/>
      </dsp:nvSpPr>
      <dsp:spPr>
        <a:xfrm>
          <a:off x="82661" y="2131561"/>
          <a:ext cx="1464726" cy="4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What do the horns of the dread beast in Daniel  7:7-8 mean?</a:t>
          </a:r>
          <a:endParaRPr lang="es-ES" sz="1800" kern="1200" dirty="0"/>
        </a:p>
      </dsp:txBody>
      <dsp:txXfrm>
        <a:off x="82661" y="2131561"/>
        <a:ext cx="1464726" cy="401740"/>
      </dsp:txXfrm>
    </dsp:sp>
    <dsp:sp modelId="{25689486-7555-491D-B2D6-B350D725556B}">
      <dsp:nvSpPr>
        <dsp:cNvPr id="0" name=""/>
        <dsp:cNvSpPr/>
      </dsp:nvSpPr>
      <dsp:spPr>
        <a:xfrm>
          <a:off x="1834863" y="46302"/>
          <a:ext cx="1627474" cy="4805625"/>
        </a:xfrm>
        <a:prstGeom prst="rect">
          <a:avLst/>
        </a:prstGeom>
        <a:solidFill>
          <a:schemeClr val="lt1">
            <a:alpha val="40000"/>
            <a:hueOff val="0"/>
            <a:satOff val="0"/>
            <a:lumOff val="0"/>
            <a:alphaOff val="0"/>
          </a:schemeClr>
        </a:solidFill>
        <a:ln w="12700" cap="flat" cmpd="sng" algn="ctr">
          <a:solidFill>
            <a:schemeClr val="accent4">
              <a:lumMod val="75000"/>
            </a:schemeClr>
          </a:solidFill>
          <a:prstDash val="solid"/>
          <a:miter lim="800000"/>
        </a:ln>
        <a:effectLst/>
      </dsp:spPr>
      <dsp:style>
        <a:lnRef idx="1">
          <a:scrgbClr r="0" g="0" b="0"/>
        </a:lnRef>
        <a:fillRef idx="1">
          <a:scrgbClr r="0" g="0" b="0"/>
        </a:fillRef>
        <a:effectRef idx="0">
          <a:scrgbClr r="0" g="0" b="0"/>
        </a:effectRef>
        <a:fontRef idx="minor"/>
      </dsp:style>
    </dsp:sp>
    <dsp:sp modelId="{204C1931-1163-4A19-ACB3-C7EDAF0B2200}">
      <dsp:nvSpPr>
        <dsp:cNvPr id="0" name=""/>
        <dsp:cNvSpPr/>
      </dsp:nvSpPr>
      <dsp:spPr>
        <a:xfrm>
          <a:off x="1915586" y="90852"/>
          <a:ext cx="1464726" cy="1244539"/>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chemeClr val="accent4">
              <a:lumMod val="75000"/>
              <a:alpha val="63000"/>
            </a:schemeClr>
          </a:outerShdw>
        </a:effectLst>
      </dsp:spPr>
      <dsp:style>
        <a:lnRef idx="0">
          <a:scrgbClr r="0" g="0" b="0"/>
        </a:lnRef>
        <a:fillRef idx="1">
          <a:scrgbClr r="0" g="0" b="0"/>
        </a:fillRef>
        <a:effectRef idx="3">
          <a:scrgbClr r="0" g="0" b="0"/>
        </a:effectRef>
        <a:fontRef idx="minor"/>
      </dsp:style>
    </dsp:sp>
    <dsp:sp modelId="{C2AF40B5-688C-4275-837A-2D02FC3D36B4}">
      <dsp:nvSpPr>
        <dsp:cNvPr id="0" name=""/>
        <dsp:cNvSpPr/>
      </dsp:nvSpPr>
      <dsp:spPr>
        <a:xfrm>
          <a:off x="1916231" y="3291078"/>
          <a:ext cx="1464726" cy="151795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Bible </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(Eph. 6:17; Heb. 4:12)</a:t>
          </a:r>
          <a:endParaRPr lang="es-ES" sz="1800" kern="1200" dirty="0">
            <a:effectLst>
              <a:outerShdw blurRad="38100" dist="38100" dir="2700000" algn="tl">
                <a:srgbClr val="000000">
                  <a:alpha val="43137"/>
                </a:srgbClr>
              </a:outerShdw>
            </a:effectLst>
          </a:endParaRPr>
        </a:p>
      </dsp:txBody>
      <dsp:txXfrm>
        <a:off x="1916231" y="3291078"/>
        <a:ext cx="1464726" cy="1517958"/>
      </dsp:txXfrm>
    </dsp:sp>
    <dsp:sp modelId="{769C8843-A26B-4E8D-8C1F-B9AADC3030BE}">
      <dsp:nvSpPr>
        <dsp:cNvPr id="0" name=""/>
        <dsp:cNvSpPr/>
      </dsp:nvSpPr>
      <dsp:spPr>
        <a:xfrm>
          <a:off x="1845015" y="2131561"/>
          <a:ext cx="1607156" cy="4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What does the sword coming out of Jesus' mouth in Revelation 1:16 mean?</a:t>
          </a:r>
          <a:endParaRPr lang="es-ES" sz="1800" kern="1200" dirty="0"/>
        </a:p>
      </dsp:txBody>
      <dsp:txXfrm>
        <a:off x="1845015" y="2131561"/>
        <a:ext cx="1607156" cy="401740"/>
      </dsp:txXfrm>
    </dsp:sp>
    <dsp:sp modelId="{8619E129-E0F9-474A-A78C-02FA87028269}">
      <dsp:nvSpPr>
        <dsp:cNvPr id="0" name=""/>
        <dsp:cNvSpPr/>
      </dsp:nvSpPr>
      <dsp:spPr>
        <a:xfrm>
          <a:off x="3668425" y="46302"/>
          <a:ext cx="1627474" cy="4805625"/>
        </a:xfrm>
        <a:prstGeom prst="rect">
          <a:avLst/>
        </a:prstGeom>
        <a:solidFill>
          <a:schemeClr val="lt1">
            <a:alpha val="40000"/>
            <a:hueOff val="0"/>
            <a:satOff val="0"/>
            <a:lumOff val="0"/>
            <a:alphaOff val="0"/>
          </a:schemeClr>
        </a:solidFill>
        <a:ln w="12700" cap="flat" cmpd="sng" algn="ctr">
          <a:solidFill>
            <a:schemeClr val="accent6">
              <a:lumMod val="75000"/>
            </a:schemeClr>
          </a:solidFill>
          <a:prstDash val="solid"/>
          <a:miter lim="800000"/>
        </a:ln>
        <a:effectLst/>
      </dsp:spPr>
      <dsp:style>
        <a:lnRef idx="1">
          <a:scrgbClr r="0" g="0" b="0"/>
        </a:lnRef>
        <a:fillRef idx="1">
          <a:scrgbClr r="0" g="0" b="0"/>
        </a:fillRef>
        <a:effectRef idx="0">
          <a:scrgbClr r="0" g="0" b="0"/>
        </a:effectRef>
        <a:fontRef idx="minor"/>
      </dsp:style>
    </dsp:sp>
    <dsp:sp modelId="{1C5AF5FD-DB95-47C3-A01B-1517888C5ECE}">
      <dsp:nvSpPr>
        <dsp:cNvPr id="0" name=""/>
        <dsp:cNvSpPr/>
      </dsp:nvSpPr>
      <dsp:spPr>
        <a:xfrm>
          <a:off x="3749156" y="90852"/>
          <a:ext cx="1464726" cy="1244539"/>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chemeClr val="accent6">
              <a:lumMod val="75000"/>
              <a:alpha val="63000"/>
            </a:schemeClr>
          </a:outerShdw>
        </a:effectLst>
      </dsp:spPr>
      <dsp:style>
        <a:lnRef idx="0">
          <a:scrgbClr r="0" g="0" b="0"/>
        </a:lnRef>
        <a:fillRef idx="1">
          <a:scrgbClr r="0" g="0" b="0"/>
        </a:fillRef>
        <a:effectRef idx="3">
          <a:scrgbClr r="0" g="0" b="0"/>
        </a:effectRef>
        <a:fontRef idx="minor"/>
      </dsp:style>
    </dsp:sp>
    <dsp:sp modelId="{992ED269-583F-46C7-866E-E53B6C3E9322}">
      <dsp:nvSpPr>
        <dsp:cNvPr id="0" name=""/>
        <dsp:cNvSpPr/>
      </dsp:nvSpPr>
      <dsp:spPr>
        <a:xfrm>
          <a:off x="3749800" y="3291078"/>
          <a:ext cx="1464726" cy="151795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God's Faithful People                (Eph. 5:31-32;                                          2 Cor. 11:2)</a:t>
          </a:r>
          <a:endParaRPr lang="es-ES" sz="1800" kern="1200" dirty="0">
            <a:effectLst>
              <a:outerShdw blurRad="38100" dist="38100" dir="2700000" algn="tl">
                <a:srgbClr val="000000">
                  <a:alpha val="43137"/>
                </a:srgbClr>
              </a:outerShdw>
            </a:effectLst>
          </a:endParaRPr>
        </a:p>
      </dsp:txBody>
      <dsp:txXfrm>
        <a:off x="3749800" y="3291078"/>
        <a:ext cx="1464726" cy="1517958"/>
      </dsp:txXfrm>
    </dsp:sp>
    <dsp:sp modelId="{B0AE047E-FFA5-49D7-8081-C986E9A33B46}">
      <dsp:nvSpPr>
        <dsp:cNvPr id="0" name=""/>
        <dsp:cNvSpPr/>
      </dsp:nvSpPr>
      <dsp:spPr>
        <a:xfrm>
          <a:off x="3749800" y="2131561"/>
          <a:ext cx="1464726" cy="4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Who is the woman in Revelation 12:1?</a:t>
          </a:r>
          <a:endParaRPr lang="es-ES" sz="1800" kern="1200"/>
        </a:p>
      </dsp:txBody>
      <dsp:txXfrm>
        <a:off x="3749800" y="2131561"/>
        <a:ext cx="1464726" cy="4017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0C456-F3EF-4683-4BF1-1B735D40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87FCB91-1E07-68D3-D5AF-12600CC93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6DD6E7-3D46-E1B2-1160-0FEFA03F31DD}"/>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5" name="Marcador de pie de página 4">
            <a:extLst>
              <a:ext uri="{FF2B5EF4-FFF2-40B4-BE49-F238E27FC236}">
                <a16:creationId xmlns:a16="http://schemas.microsoft.com/office/drawing/2014/main" id="{A259BD81-04F9-43E8-C37B-B950B65CC4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3D7E60-07B9-B6A7-6F66-C162305AF02B}"/>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69540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34A97-46CD-D489-F1A3-8ED758FC07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07C591-3175-9298-2C87-9ED7335638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AA6EDA-032F-6F42-248A-E7B25CA8EA17}"/>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5" name="Marcador de pie de página 4">
            <a:extLst>
              <a:ext uri="{FF2B5EF4-FFF2-40B4-BE49-F238E27FC236}">
                <a16:creationId xmlns:a16="http://schemas.microsoft.com/office/drawing/2014/main" id="{218C05EB-678B-784D-D7AB-94BF6A8E73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D88AFD-6E71-F7A7-C7FE-DFC48485ABC4}"/>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89637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8E17D86-C693-5BA2-4535-2BF8A10A3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FEAE13-17CF-D6B8-ACBE-408E96075D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8269BB-2C92-D7CC-E7FF-7CC0F880ACD9}"/>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5" name="Marcador de pie de página 4">
            <a:extLst>
              <a:ext uri="{FF2B5EF4-FFF2-40B4-BE49-F238E27FC236}">
                <a16:creationId xmlns:a16="http://schemas.microsoft.com/office/drawing/2014/main" id="{F196D1E8-F623-0A80-667F-FE8B722DA6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F8B1BE-A0EB-366A-3AE0-A67F73D4FAF9}"/>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367112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507025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169176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592005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74402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24397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91111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104128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88804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D5995E-396E-F6B5-242F-39727A5ECCB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3BE957-C7D8-4D86-F4B6-8E7EF371B55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FFD790-6A47-85C5-4444-2271D382B302}"/>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5" name="Marcador de pie de página 4">
            <a:extLst>
              <a:ext uri="{FF2B5EF4-FFF2-40B4-BE49-F238E27FC236}">
                <a16:creationId xmlns:a16="http://schemas.microsoft.com/office/drawing/2014/main" id="{FE590A56-C33D-494C-296E-0CF7E14E72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AE946A-22AB-1F35-8005-E4BF43C757CE}"/>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4861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041589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05144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18/03/2025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76906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B0C1A-D99F-794B-C950-C73B844C81A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6B75F6-0FFC-8411-A6A2-8C2FB6CD38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999E028-5BAE-921B-9B90-20EE65736321}"/>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5" name="Marcador de pie de página 4">
            <a:extLst>
              <a:ext uri="{FF2B5EF4-FFF2-40B4-BE49-F238E27FC236}">
                <a16:creationId xmlns:a16="http://schemas.microsoft.com/office/drawing/2014/main" id="{F96CF99F-032D-BC09-7E7A-C0AD8C42DD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1E3147-1714-87DA-6FBA-188690F341FA}"/>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206260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6CFCD-C735-5E77-BF01-894F7602822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E81097-1DFB-2803-DD0A-2F6135490D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756EBF5-A0ED-55EA-C9E5-039461F2DF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A7FBC80-2CAC-9B14-D5E6-87F95E29FC47}"/>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6" name="Marcador de pie de página 5">
            <a:extLst>
              <a:ext uri="{FF2B5EF4-FFF2-40B4-BE49-F238E27FC236}">
                <a16:creationId xmlns:a16="http://schemas.microsoft.com/office/drawing/2014/main" id="{255D3478-85DB-6964-C77E-EBA72891A3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9EE58C2-5534-982C-6803-1637E93B0E7F}"/>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8728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DA7FF-C77B-D060-0CE7-C34CEA4DD92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2018C9F-9C04-7FAC-4FF5-AE724B6B0A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CB79164-F699-B2BA-CD5F-2D7712C3879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FE5EB5-B7EA-64D0-2504-8469C17D8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D191428-B4C4-29A5-9918-C480339EC97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EA16CF-5A91-C63D-2259-AB4331D8BE6A}"/>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8" name="Marcador de pie de página 7">
            <a:extLst>
              <a:ext uri="{FF2B5EF4-FFF2-40B4-BE49-F238E27FC236}">
                <a16:creationId xmlns:a16="http://schemas.microsoft.com/office/drawing/2014/main" id="{A6CF9B47-A7F9-5545-32D2-A60381C9914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4DD75E1-69FD-0480-9EA5-3704A95BC78B}"/>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16789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2AE26-F1D3-1DF6-2323-1E3B9C0D030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F522626-37A4-7606-B04F-D5C7C25DB42E}"/>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4" name="Marcador de pie de página 3">
            <a:extLst>
              <a:ext uri="{FF2B5EF4-FFF2-40B4-BE49-F238E27FC236}">
                <a16:creationId xmlns:a16="http://schemas.microsoft.com/office/drawing/2014/main" id="{51C17CD8-A024-9DC1-8C9D-96816CD314E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36CD2DE-DD8A-614A-21C2-72110ED4D48E}"/>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427091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BDD923F-9DEA-F505-99CC-684572BC815F}"/>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3" name="Marcador de pie de página 2">
            <a:extLst>
              <a:ext uri="{FF2B5EF4-FFF2-40B4-BE49-F238E27FC236}">
                <a16:creationId xmlns:a16="http://schemas.microsoft.com/office/drawing/2014/main" id="{6CB87771-23B8-3105-391F-F0ED4E03957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5FD7902-89A8-E4F4-EA07-AAAFD9AD87AD}"/>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20350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3E855-ED4F-F122-DD92-21643C521F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4316E4B-FC2F-FC67-F2E2-6B8CE4E3E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1C37992-6E32-5C0C-0829-58A64A635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A2FA9F-07D2-73A0-7DEE-42012595DC0E}"/>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6" name="Marcador de pie de página 5">
            <a:extLst>
              <a:ext uri="{FF2B5EF4-FFF2-40B4-BE49-F238E27FC236}">
                <a16:creationId xmlns:a16="http://schemas.microsoft.com/office/drawing/2014/main" id="{3A37C2AC-0FD8-6C06-00DC-4F30717882E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F7DD742-C9FA-B9F8-DD58-7010C26D41A7}"/>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162968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652216-9D06-62D3-F807-5E5337B1A5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B30A33C-35C8-89FA-80AE-41F419900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6AAF7B3-BAC1-10C7-66FC-97DEE705D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E6A0094-1B56-47A3-6BA4-EC3BBEE98D24}"/>
              </a:ext>
            </a:extLst>
          </p:cNvPr>
          <p:cNvSpPr>
            <a:spLocks noGrp="1"/>
          </p:cNvSpPr>
          <p:nvPr>
            <p:ph type="dt" sz="half" idx="10"/>
          </p:nvPr>
        </p:nvSpPr>
        <p:spPr/>
        <p:txBody>
          <a:bodyPr/>
          <a:lstStyle/>
          <a:p>
            <a:fld id="{518F26E4-B19B-49B2-BBD7-2FDCCB858034}" type="datetimeFigureOut">
              <a:rPr lang="es-ES" smtClean="0"/>
              <a:t>18/03/2025</a:t>
            </a:fld>
            <a:endParaRPr lang="es-ES"/>
          </a:p>
        </p:txBody>
      </p:sp>
      <p:sp>
        <p:nvSpPr>
          <p:cNvPr id="6" name="Marcador de pie de página 5">
            <a:extLst>
              <a:ext uri="{FF2B5EF4-FFF2-40B4-BE49-F238E27FC236}">
                <a16:creationId xmlns:a16="http://schemas.microsoft.com/office/drawing/2014/main" id="{FA207840-E05E-F297-A22D-3A002AD7DCC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102326B-25F5-2E75-152C-C93750B2F8E9}"/>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417502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5DD044C-8597-CB9F-7698-2407A50022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349EE1-E660-18FF-4D3C-0C801A663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EBFF28-8366-A121-4F00-C79F64349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8F26E4-B19B-49B2-BBD7-2FDCCB858034}" type="datetimeFigureOut">
              <a:rPr lang="es-ES" smtClean="0"/>
              <a:t>18/03/2025</a:t>
            </a:fld>
            <a:endParaRPr lang="es-ES"/>
          </a:p>
        </p:txBody>
      </p:sp>
      <p:sp>
        <p:nvSpPr>
          <p:cNvPr id="5" name="Marcador de pie de página 4">
            <a:extLst>
              <a:ext uri="{FF2B5EF4-FFF2-40B4-BE49-F238E27FC236}">
                <a16:creationId xmlns:a16="http://schemas.microsoft.com/office/drawing/2014/main" id="{484F6CD9-322B-DEBC-75AA-C06A1F16C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9A6BAD5-7A97-80C2-B5F7-D0654EDCAA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EF90C1-5706-4B46-B8C0-71B462F5C576}" type="slidenum">
              <a:rPr lang="es-ES" smtClean="0"/>
              <a:t>‹Nº›</a:t>
            </a:fld>
            <a:endParaRPr lang="es-ES"/>
          </a:p>
        </p:txBody>
      </p:sp>
    </p:spTree>
    <p:extLst>
      <p:ext uri="{BB962C8B-B14F-4D97-AF65-F5344CB8AC3E}">
        <p14:creationId xmlns:p14="http://schemas.microsoft.com/office/powerpoint/2010/main" val="427347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18/03/2025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1779552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1.jpeg"/><Relationship Id="rId7" Type="http://schemas.openxmlformats.org/officeDocument/2006/relationships/diagramQuickStyle" Target="../diagrams/quickStyle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3.jpeg"/><Relationship Id="rId4" Type="http://schemas.openxmlformats.org/officeDocument/2006/relationships/image" Target="../media/image2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A3D8F64-FA43-7F05-21F9-733E89B78603}"/>
              </a:ext>
            </a:extLst>
          </p:cNvPr>
          <p:cNvSpPr txBox="1"/>
          <p:nvPr/>
        </p:nvSpPr>
        <p:spPr>
          <a:xfrm>
            <a:off x="4352925" y="123825"/>
            <a:ext cx="7467600" cy="1323439"/>
          </a:xfrm>
          <a:prstGeom prst="rect">
            <a:avLst/>
          </a:prstGeom>
          <a:solidFill>
            <a:srgbClr val="CA4C2A"/>
          </a:solidFill>
          <a:ln w="28575">
            <a:solidFill>
              <a:schemeClr val="bg1"/>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 sz="4000" b="1" spc="50" dirty="0">
                <a:ln w="0"/>
                <a:solidFill>
                  <a:schemeClr val="bg1"/>
                </a:solidFill>
                <a:effectLst>
                  <a:innerShdw blurRad="63500" dist="50800" dir="13500000">
                    <a:srgbClr val="000000">
                      <a:alpha val="50000"/>
                    </a:srgbClr>
                  </a:innerShdw>
                </a:effectLst>
              </a:rPr>
              <a:t>SOME PRINCIPLES OF PROPHECY</a:t>
            </a:r>
          </a:p>
        </p:txBody>
      </p:sp>
      <p:sp>
        <p:nvSpPr>
          <p:cNvPr id="5" name="CuadroTexto 4">
            <a:extLst>
              <a:ext uri="{FF2B5EF4-FFF2-40B4-BE49-F238E27FC236}">
                <a16:creationId xmlns:a16="http://schemas.microsoft.com/office/drawing/2014/main" id="{908E2D87-D02D-C48F-84C5-B8FF3757E713}"/>
              </a:ext>
            </a:extLst>
          </p:cNvPr>
          <p:cNvSpPr txBox="1"/>
          <p:nvPr/>
        </p:nvSpPr>
        <p:spPr>
          <a:xfrm>
            <a:off x="76726" y="6421993"/>
            <a:ext cx="3794180" cy="369332"/>
          </a:xfrm>
          <a:prstGeom prst="rect">
            <a:avLst/>
          </a:prstGeom>
          <a:noFill/>
        </p:spPr>
        <p:txBody>
          <a:bodyPr wrap="none" rtlCol="0">
            <a:spAutoFit/>
          </a:bodyPr>
          <a:lstStyle/>
          <a:p>
            <a:r>
              <a:rPr lang="en" b="1" dirty="0">
                <a:solidFill>
                  <a:srgbClr val="E9B697"/>
                </a:solidFill>
                <a:effectLst>
                  <a:outerShdw blurRad="38100" dist="38100" dir="2700000" algn="tl">
                    <a:srgbClr val="000000">
                      <a:alpha val="43137"/>
                    </a:srgbClr>
                  </a:outerShdw>
                </a:effectLst>
              </a:rPr>
              <a:t>Lesson 1 for April 5, 2025</a:t>
            </a:r>
          </a:p>
        </p:txBody>
      </p:sp>
    </p:spTree>
    <p:extLst>
      <p:ext uri="{BB962C8B-B14F-4D97-AF65-F5344CB8AC3E}">
        <p14:creationId xmlns:p14="http://schemas.microsoft.com/office/powerpoint/2010/main" val="112689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tile tx="0" ty="0" sx="100000" sy="100000" flip="none" algn="tl"/>
        </a:blipFill>
        <a:effectLst/>
      </p:bgPr>
    </p:bg>
    <p:spTree>
      <p:nvGrpSpPr>
        <p:cNvPr id="1" name="">
          <a:extLst>
            <a:ext uri="{FF2B5EF4-FFF2-40B4-BE49-F238E27FC236}">
              <a16:creationId xmlns:a16="http://schemas.microsoft.com/office/drawing/2014/main" id="{E9DE9E31-6A14-647F-772A-B29900D0521C}"/>
            </a:ext>
          </a:extLst>
        </p:cNvPr>
        <p:cNvGrpSpPr/>
        <p:nvPr/>
      </p:nvGrpSpPr>
      <p:grpSpPr>
        <a:xfrm>
          <a:off x="0" y="0"/>
          <a:ext cx="0" cy="0"/>
          <a:chOff x="0" y="0"/>
          <a:chExt cx="0" cy="0"/>
        </a:xfrm>
      </p:grpSpPr>
      <p:pic>
        <p:nvPicPr>
          <p:cNvPr id="4" name="Imagen 3" descr="Imagen que contiene foto, tabla, diferente, pasto&#10;&#10;El contenido generado por IA puede ser incorrecto.">
            <a:extLst>
              <a:ext uri="{FF2B5EF4-FFF2-40B4-BE49-F238E27FC236}">
                <a16:creationId xmlns:a16="http://schemas.microsoft.com/office/drawing/2014/main" id="{729BAAD6-4505-24A1-A6E8-18CF1358B89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899" r="72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effectLst>
            <a:outerShdw blurRad="50800" dist="38100" algn="l" rotWithShape="0">
              <a:prstClr val="black">
                <a:alpha val="40000"/>
              </a:prstClr>
            </a:outerShdw>
          </a:effectLst>
        </p:spPr>
      </p:pic>
      <p:sp>
        <p:nvSpPr>
          <p:cNvPr id="3" name="CuadroTexto 2">
            <a:extLst>
              <a:ext uri="{FF2B5EF4-FFF2-40B4-BE49-F238E27FC236}">
                <a16:creationId xmlns:a16="http://schemas.microsoft.com/office/drawing/2014/main" id="{8F76798C-464E-935C-4EEB-162B16A638F4}"/>
              </a:ext>
            </a:extLst>
          </p:cNvPr>
          <p:cNvSpPr txBox="1"/>
          <p:nvPr/>
        </p:nvSpPr>
        <p:spPr>
          <a:xfrm>
            <a:off x="6260464" y="281984"/>
            <a:ext cx="5705476" cy="629403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‘But let him who glories glory in this, that he understands and knows Me, that I am the Lord, exercising lovingkindness, judgment, and righteousness in the earth. For in these I delight,’ says the Lord”</a:t>
            </a:r>
            <a:endParaRPr kumimoji="0" lang="es-ES" sz="36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Jeremiah 9:24, </a:t>
            </a:r>
            <a:r>
              <a:rPr kumimoji="0" lang="es-ES" sz="20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NKJV</a:t>
            </a:r>
            <a:endParaRPr kumimoji="0" lang="es-ES" sz="28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5188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D2CE15C-A7A7-113B-9FDA-EBC6782C80EE}"/>
              </a:ext>
            </a:extLst>
          </p:cNvPr>
          <p:cNvSpPr txBox="1"/>
          <p:nvPr/>
        </p:nvSpPr>
        <p:spPr>
          <a:xfrm>
            <a:off x="6245157" y="3952875"/>
            <a:ext cx="5946842"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en" sz="2000" b="1" dirty="0">
                <a:solidFill>
                  <a:srgbClr val="C30057"/>
                </a:solidFill>
              </a:rPr>
              <a:t>Principle 1: </a:t>
            </a:r>
            <a:r>
              <a:rPr lang="en" sz="2000" b="1" dirty="0"/>
              <a:t>Read with the right attitude.</a:t>
            </a:r>
          </a:p>
          <a:p>
            <a:pPr>
              <a:spcBef>
                <a:spcPts val="1800"/>
              </a:spcBef>
            </a:pPr>
            <a:r>
              <a:rPr lang="en" sz="2000" b="1" dirty="0">
                <a:solidFill>
                  <a:srgbClr val="969B00"/>
                </a:solidFill>
              </a:rPr>
              <a:t>Principle 2: </a:t>
            </a:r>
            <a:r>
              <a:rPr lang="en" sz="2000" b="1" dirty="0"/>
              <a:t>Discover the main theme.</a:t>
            </a:r>
          </a:p>
          <a:p>
            <a:pPr>
              <a:spcBef>
                <a:spcPts val="1800"/>
              </a:spcBef>
            </a:pPr>
            <a:r>
              <a:rPr lang="en" sz="2000" b="1" dirty="0">
                <a:solidFill>
                  <a:srgbClr val="0D8000"/>
                </a:solidFill>
              </a:rPr>
              <a:t>Principle 3: </a:t>
            </a:r>
            <a:r>
              <a:rPr lang="en" sz="2000" b="1" dirty="0"/>
              <a:t>Leverage science.</a:t>
            </a:r>
          </a:p>
          <a:p>
            <a:pPr>
              <a:spcBef>
                <a:spcPts val="1800"/>
              </a:spcBef>
            </a:pPr>
            <a:r>
              <a:rPr lang="en" sz="2000" b="1" dirty="0">
                <a:solidFill>
                  <a:srgbClr val="8C00A1"/>
                </a:solidFill>
              </a:rPr>
              <a:t>Principle 4: </a:t>
            </a:r>
            <a:r>
              <a:rPr lang="en" sz="2000" b="1" dirty="0"/>
              <a:t>Holistic and contextual.</a:t>
            </a:r>
          </a:p>
          <a:p>
            <a:pPr>
              <a:spcBef>
                <a:spcPts val="1800"/>
              </a:spcBef>
            </a:pPr>
            <a:r>
              <a:rPr lang="en" sz="2000" b="1" dirty="0">
                <a:solidFill>
                  <a:srgbClr val="100CA4"/>
                </a:solidFill>
              </a:rPr>
              <a:t>Principle 5: </a:t>
            </a:r>
            <a:r>
              <a:rPr lang="en" sz="2000" b="1" dirty="0"/>
              <a:t>Meaning of symbols.</a:t>
            </a:r>
          </a:p>
        </p:txBody>
      </p:sp>
      <p:sp>
        <p:nvSpPr>
          <p:cNvPr id="3" name="CuadroTexto 2">
            <a:extLst>
              <a:ext uri="{FF2B5EF4-FFF2-40B4-BE49-F238E27FC236}">
                <a16:creationId xmlns:a16="http://schemas.microsoft.com/office/drawing/2014/main" id="{81F10E77-4D3E-7BD0-F6F8-B992C992C903}"/>
              </a:ext>
            </a:extLst>
          </p:cNvPr>
          <p:cNvSpPr txBox="1"/>
          <p:nvPr/>
        </p:nvSpPr>
        <p:spPr>
          <a:xfrm>
            <a:off x="142875" y="228600"/>
            <a:ext cx="7486650" cy="707886"/>
          </a:xfrm>
          <a:prstGeom prst="rect">
            <a:avLst/>
          </a:prstGeom>
          <a:noFill/>
        </p:spPr>
        <p:txBody>
          <a:bodyPr wrap="square" rtlCol="0">
            <a:spAutoFit/>
          </a:bodyPr>
          <a:lstStyle/>
          <a:p>
            <a:pPr>
              <a:spcBef>
                <a:spcPts val="600"/>
              </a:spcBef>
            </a:pPr>
            <a:r>
              <a:rPr lang="en" sz="2000" b="1" dirty="0"/>
              <a:t>Symbols, ambiguous phrases, comparisons, strange actions on the part of the prophet… That's what biblical prophecy is like.</a:t>
            </a:r>
          </a:p>
        </p:txBody>
      </p:sp>
      <p:pic>
        <p:nvPicPr>
          <p:cNvPr id="7" name="Imagen 6" descr="Una persona parado en un cuerpo de agua junto a una oveja&#10;&#10;El contenido generado por IA puede ser incorrecto.">
            <a:extLst>
              <a:ext uri="{FF2B5EF4-FFF2-40B4-BE49-F238E27FC236}">
                <a16:creationId xmlns:a16="http://schemas.microsoft.com/office/drawing/2014/main" id="{8CCEE10D-7707-FA60-B13D-934AA4591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48" r="3748"/>
          <a:stretch/>
        </p:blipFill>
        <p:spPr>
          <a:xfrm>
            <a:off x="7696200" y="171450"/>
            <a:ext cx="4267200" cy="3457337"/>
          </a:xfrm>
          <a:prstGeom prst="snip2DiagRect">
            <a:avLst>
              <a:gd name="adj1" fmla="val 6061"/>
              <a:gd name="adj2" fmla="val 7851"/>
            </a:avLst>
          </a:prstGeom>
          <a:solidFill>
            <a:srgbClr val="FFFFFF">
              <a:shade val="85000"/>
            </a:srgbClr>
          </a:solidFill>
          <a:ln w="88900" cap="sq">
            <a:solidFill>
              <a:srgbClr val="A98E3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F1F94A6-66B9-320C-20A7-B997AA80425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114415" y="3827061"/>
            <a:ext cx="1899180" cy="2744622"/>
          </a:xfrm>
          <a:prstGeom prst="rect">
            <a:avLst/>
          </a:prstGeom>
          <a:solidFill>
            <a:srgbClr val="FFFFFF">
              <a:shade val="85000"/>
            </a:srgbClr>
          </a:solidFill>
          <a:ln w="88900" cap="sq">
            <a:solidFill>
              <a:srgbClr val="B64C3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Texto&#10;&#10;El contenido generado por IA puede ser incorrecto.">
            <a:extLst>
              <a:ext uri="{FF2B5EF4-FFF2-40B4-BE49-F238E27FC236}">
                <a16:creationId xmlns:a16="http://schemas.microsoft.com/office/drawing/2014/main" id="{97ED279D-A70C-C908-743A-54512F58A6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827060"/>
            <a:ext cx="2470161" cy="2744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Imagen 21" descr="Imagen que contiene computadora, luz&#10;&#10;El contenido generado por IA puede ser incorrecto.">
            <a:extLst>
              <a:ext uri="{FF2B5EF4-FFF2-40B4-BE49-F238E27FC236}">
                <a16:creationId xmlns:a16="http://schemas.microsoft.com/office/drawing/2014/main" id="{78430202-AEB3-5E3F-799D-DA775C63DC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45453" y="6163137"/>
            <a:ext cx="532563" cy="257508"/>
          </a:xfrm>
          <a:prstGeom prst="rect">
            <a:avLst/>
          </a:prstGeom>
          <a:effectLst>
            <a:outerShdw blurRad="50800" dist="38100" dir="8100000" algn="tr" rotWithShape="0">
              <a:prstClr val="black">
                <a:alpha val="40000"/>
              </a:prstClr>
            </a:outerShdw>
          </a:effectLst>
        </p:spPr>
      </p:pic>
      <p:pic>
        <p:nvPicPr>
          <p:cNvPr id="23" name="Imagen 22" descr="Patrón de fondo&#10;&#10;El contenido generado por IA puede ser incorrecto.">
            <a:extLst>
              <a:ext uri="{FF2B5EF4-FFF2-40B4-BE49-F238E27FC236}">
                <a16:creationId xmlns:a16="http://schemas.microsoft.com/office/drawing/2014/main" id="{BE147D58-F806-CB73-15DD-631677947A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45453" y="5096343"/>
            <a:ext cx="532563" cy="25750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56D4E57F-15BA-3AF1-9632-C0597D3346A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5645453" y="5629747"/>
            <a:ext cx="532563" cy="257494"/>
          </a:xfrm>
          <a:prstGeom prst="rect">
            <a:avLst/>
          </a:prstGeom>
          <a:effectLst>
            <a:outerShdw blurRad="50800" dist="38100" dir="8100000" algn="tr" rotWithShape="0">
              <a:prstClr val="black">
                <a:alpha val="40000"/>
              </a:prstClr>
            </a:outerShdw>
          </a:effectLst>
        </p:spPr>
      </p:pic>
      <p:pic>
        <p:nvPicPr>
          <p:cNvPr id="26" name="Imagen 25" descr="Patrón de fondo&#10;&#10;El contenido generado por IA puede ser incorrecto.">
            <a:extLst>
              <a:ext uri="{FF2B5EF4-FFF2-40B4-BE49-F238E27FC236}">
                <a16:creationId xmlns:a16="http://schemas.microsoft.com/office/drawing/2014/main" id="{4A96E9D3-731D-455B-D42E-281AC0EBE6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45453" y="4562940"/>
            <a:ext cx="532563" cy="257508"/>
          </a:xfrm>
          <a:prstGeom prst="rect">
            <a:avLst/>
          </a:prstGeom>
          <a:effectLst>
            <a:outerShdw blurRad="50800" dist="38100" dir="8100000" algn="tr" rotWithShape="0">
              <a:prstClr val="black">
                <a:alpha val="40000"/>
              </a:prstClr>
            </a:outerShdw>
          </a:effectLst>
        </p:spPr>
      </p:pic>
      <p:pic>
        <p:nvPicPr>
          <p:cNvPr id="27" name="Imagen 26" descr="Patrón de fondo&#10;&#10;El contenido generado por IA puede ser incorrecto.">
            <a:extLst>
              <a:ext uri="{FF2B5EF4-FFF2-40B4-BE49-F238E27FC236}">
                <a16:creationId xmlns:a16="http://schemas.microsoft.com/office/drawing/2014/main" id="{0CCB5FAC-339B-62EF-6654-E6141278C0C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45453" y="4029537"/>
            <a:ext cx="532563" cy="257508"/>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BA99521-C46D-8C2F-7F5A-37495B60FC36}"/>
              </a:ext>
            </a:extLst>
          </p:cNvPr>
          <p:cNvSpPr txBox="1"/>
          <p:nvPr/>
        </p:nvSpPr>
        <p:spPr>
          <a:xfrm>
            <a:off x="142875" y="2244536"/>
            <a:ext cx="7486650" cy="1323439"/>
          </a:xfrm>
          <a:prstGeom prst="rect">
            <a:avLst/>
          </a:prstGeom>
          <a:noFill/>
        </p:spPr>
        <p:txBody>
          <a:bodyPr wrap="square">
            <a:spAutoFit/>
          </a:bodyPr>
          <a:lstStyle/>
          <a:p>
            <a:pPr>
              <a:spcBef>
                <a:spcPts val="600"/>
              </a:spcBef>
            </a:pPr>
            <a:r>
              <a:rPr lang="en" sz="2000" b="1" dirty="0"/>
              <a:t>But those who read and understand it correctly grow in their knowledge of God and receive abundant blessings. What principles can help us correctly study and understand biblical prophecy?</a:t>
            </a:r>
          </a:p>
        </p:txBody>
      </p:sp>
      <p:sp>
        <p:nvSpPr>
          <p:cNvPr id="8" name="CuadroTexto 7">
            <a:extLst>
              <a:ext uri="{FF2B5EF4-FFF2-40B4-BE49-F238E27FC236}">
                <a16:creationId xmlns:a16="http://schemas.microsoft.com/office/drawing/2014/main" id="{D161541E-6E7B-0CF3-649D-1428CAF8E1DC}"/>
              </a:ext>
            </a:extLst>
          </p:cNvPr>
          <p:cNvSpPr txBox="1"/>
          <p:nvPr/>
        </p:nvSpPr>
        <p:spPr>
          <a:xfrm>
            <a:off x="142875" y="936486"/>
            <a:ext cx="7486650" cy="1323439"/>
          </a:xfrm>
          <a:prstGeom prst="rect">
            <a:avLst/>
          </a:prstGeom>
          <a:noFill/>
        </p:spPr>
        <p:txBody>
          <a:bodyPr wrap="square">
            <a:spAutoFit/>
          </a:bodyPr>
          <a:lstStyle/>
          <a:p>
            <a:pPr>
              <a:spcBef>
                <a:spcPts val="600"/>
              </a:spcBef>
            </a:pPr>
            <a:r>
              <a:rPr lang="en" sz="2000" b="1" dirty="0"/>
              <a:t>Some don't dare try to understand its meaning, and are content with what someone else tells them. Others take one or two sentences and create a fantastic interpretation without any basis.</a:t>
            </a:r>
          </a:p>
        </p:txBody>
      </p:sp>
    </p:spTree>
    <p:extLst>
      <p:ext uri="{BB962C8B-B14F-4D97-AF65-F5344CB8AC3E}">
        <p14:creationId xmlns:p14="http://schemas.microsoft.com/office/powerpoint/2010/main" val="9747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ppt_x</p:attrName>
                                        </p:attrNameLst>
                                      </p:cBhvr>
                                      <p:tavLst>
                                        <p:tav tm="0">
                                          <p:val>
                                            <p:strVal val="#ppt_x-#ppt_w/2"/>
                                          </p:val>
                                        </p:tav>
                                        <p:tav tm="100000">
                                          <p:val>
                                            <p:strVal val="#ppt_x"/>
                                          </p:val>
                                        </p:tav>
                                      </p:tavLst>
                                    </p:anim>
                                    <p:anim calcmode="lin" valueType="num">
                                      <p:cBhvr>
                                        <p:cTn id="46" dur="500" fill="hold"/>
                                        <p:tgtEl>
                                          <p:spTgt spid="27"/>
                                        </p:tgtEl>
                                        <p:attrNameLst>
                                          <p:attrName>ppt_y</p:attrName>
                                        </p:attrNameLst>
                                      </p:cBhvr>
                                      <p:tavLst>
                                        <p:tav tm="0">
                                          <p:val>
                                            <p:strVal val="#ppt_y"/>
                                          </p:val>
                                        </p:tav>
                                        <p:tav tm="100000">
                                          <p:val>
                                            <p:strVal val="#ppt_y"/>
                                          </p:val>
                                        </p:tav>
                                      </p:tavLst>
                                    </p:anim>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ppt_x</p:attrName>
                                        </p:attrNameLst>
                                      </p:cBhvr>
                                      <p:tavLst>
                                        <p:tav tm="0">
                                          <p:val>
                                            <p:strVal val="#ppt_x-#ppt_w/2"/>
                                          </p:val>
                                        </p:tav>
                                        <p:tav tm="100000">
                                          <p:val>
                                            <p:strVal val="#ppt_x"/>
                                          </p:val>
                                        </p:tav>
                                      </p:tavLst>
                                    </p:anim>
                                    <p:anim calcmode="lin" valueType="num">
                                      <p:cBhvr>
                                        <p:cTn id="58" dur="500" fill="hold"/>
                                        <p:tgtEl>
                                          <p:spTgt spid="26"/>
                                        </p:tgtEl>
                                        <p:attrNameLst>
                                          <p:attrName>ppt_y</p:attrName>
                                        </p:attrNameLst>
                                      </p:cBhvr>
                                      <p:tavLst>
                                        <p:tav tm="0">
                                          <p:val>
                                            <p:strVal val="#ppt_y"/>
                                          </p:val>
                                        </p:tav>
                                        <p:tav tm="100000">
                                          <p:val>
                                            <p:strVal val="#ppt_y"/>
                                          </p:val>
                                        </p:tav>
                                      </p:tavLst>
                                    </p:anim>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ppt_x</p:attrName>
                                        </p:attrNameLst>
                                      </p:cBhvr>
                                      <p:tavLst>
                                        <p:tav tm="0">
                                          <p:val>
                                            <p:strVal val="#ppt_x-#ppt_w/2"/>
                                          </p:val>
                                        </p:tav>
                                        <p:tav tm="100000">
                                          <p:val>
                                            <p:strVal val="#ppt_x"/>
                                          </p:val>
                                        </p:tav>
                                      </p:tavLst>
                                    </p:anim>
                                    <p:anim calcmode="lin" valueType="num">
                                      <p:cBhvr>
                                        <p:cTn id="70" dur="500" fill="hold"/>
                                        <p:tgtEl>
                                          <p:spTgt spid="23"/>
                                        </p:tgtEl>
                                        <p:attrNameLst>
                                          <p:attrName>ppt_y</p:attrName>
                                        </p:attrNameLst>
                                      </p:cBhvr>
                                      <p:tavLst>
                                        <p:tav tm="0">
                                          <p:val>
                                            <p:strVal val="#ppt_y"/>
                                          </p:val>
                                        </p:tav>
                                        <p:tav tm="100000">
                                          <p:val>
                                            <p:strVal val="#ppt_y"/>
                                          </p:val>
                                        </p:tav>
                                      </p:tavLst>
                                    </p:anim>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ppt_x</p:attrName>
                                        </p:attrNameLst>
                                      </p:cBhvr>
                                      <p:tavLst>
                                        <p:tav tm="0">
                                          <p:val>
                                            <p:strVal val="#ppt_x-#ppt_w/2"/>
                                          </p:val>
                                        </p:tav>
                                        <p:tav tm="100000">
                                          <p:val>
                                            <p:strVal val="#ppt_x"/>
                                          </p:val>
                                        </p:tav>
                                      </p:tavLst>
                                    </p:anim>
                                    <p:anim calcmode="lin" valueType="num">
                                      <p:cBhvr>
                                        <p:cTn id="82" dur="500" fill="hold"/>
                                        <p:tgtEl>
                                          <p:spTgt spid="24"/>
                                        </p:tgtEl>
                                        <p:attrNameLst>
                                          <p:attrName>ppt_y</p:attrName>
                                        </p:attrNameLst>
                                      </p:cBhvr>
                                      <p:tavLst>
                                        <p:tav tm="0">
                                          <p:val>
                                            <p:strVal val="#ppt_y"/>
                                          </p:val>
                                        </p:tav>
                                        <p:tav tm="100000">
                                          <p:val>
                                            <p:strVal val="#ppt_y"/>
                                          </p:val>
                                        </p:tav>
                                      </p:tavLst>
                                    </p:anim>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ppt_x</p:attrName>
                                        </p:attrNameLst>
                                      </p:cBhvr>
                                      <p:tavLst>
                                        <p:tav tm="0">
                                          <p:val>
                                            <p:strVal val="#ppt_x-#ppt_w/2"/>
                                          </p:val>
                                        </p:tav>
                                        <p:tav tm="100000">
                                          <p:val>
                                            <p:strVal val="#ppt_x"/>
                                          </p:val>
                                        </p:tav>
                                      </p:tavLst>
                                    </p:anim>
                                    <p:anim calcmode="lin" valueType="num">
                                      <p:cBhvr>
                                        <p:cTn id="94" dur="500" fill="hold"/>
                                        <p:tgtEl>
                                          <p:spTgt spid="22"/>
                                        </p:tgtEl>
                                        <p:attrNameLst>
                                          <p:attrName>ppt_y</p:attrName>
                                        </p:attrNameLst>
                                      </p:cBhvr>
                                      <p:tavLst>
                                        <p:tav tm="0">
                                          <p:val>
                                            <p:strVal val="#ppt_y"/>
                                          </p:val>
                                        </p:tav>
                                        <p:tav tm="100000">
                                          <p:val>
                                            <p:strVal val="#ppt_y"/>
                                          </p:val>
                                        </p:tav>
                                      </p:tavLst>
                                    </p:anim>
                                    <p:anim calcmode="lin" valueType="num">
                                      <p:cBhvr>
                                        <p:cTn id="95" dur="500" fill="hold"/>
                                        <p:tgtEl>
                                          <p:spTgt spid="22"/>
                                        </p:tgtEl>
                                        <p:attrNameLst>
                                          <p:attrName>ppt_w</p:attrName>
                                        </p:attrNameLst>
                                      </p:cBhvr>
                                      <p:tavLst>
                                        <p:tav tm="0">
                                          <p:val>
                                            <p:fltVal val="0"/>
                                          </p:val>
                                        </p:tav>
                                        <p:tav tm="100000">
                                          <p:val>
                                            <p:strVal val="#ppt_w"/>
                                          </p:val>
                                        </p:tav>
                                      </p:tavLst>
                                    </p:anim>
                                    <p:anim calcmode="lin" valueType="num">
                                      <p:cBhvr>
                                        <p:cTn id="96" dur="500" fill="hold"/>
                                        <p:tgtEl>
                                          <p:spTgt spid="22"/>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65C5675-AB02-AB1E-CE8F-1B7BB2027562}"/>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1A61556-B4DC-DA77-4203-B87A1E9D3B2A}"/>
              </a:ext>
            </a:extLst>
          </p:cNvPr>
          <p:cNvSpPr>
            <a:spLocks noGrp="1" noRot="1" noMove="1" noResize="1" noEditPoints="1" noAdjustHandles="1" noChangeArrowheads="1" noChangeShapeType="1"/>
          </p:cNvSpPr>
          <p:nvPr/>
        </p:nvSpPr>
        <p:spPr>
          <a:xfrm>
            <a:off x="0" y="0"/>
            <a:ext cx="12192000" cy="125587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1AE1E64-4561-553B-8D74-2DDD6F876E85}"/>
              </a:ext>
            </a:extLst>
          </p:cNvPr>
          <p:cNvSpPr txBox="1"/>
          <p:nvPr/>
        </p:nvSpPr>
        <p:spPr>
          <a:xfrm>
            <a:off x="0" y="0"/>
            <a:ext cx="12192000"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000" b="1" dirty="0">
                <a:ln w="22225">
                  <a:solidFill>
                    <a:schemeClr val="accent3">
                      <a:lumMod val="50000"/>
                    </a:schemeClr>
                  </a:solidFill>
                  <a:prstDash val="solid"/>
                </a:ln>
                <a:solidFill>
                  <a:schemeClr val="accent3">
                    <a:lumMod val="40000"/>
                    <a:lumOff val="60000"/>
                  </a:schemeClr>
                </a:solidFill>
                <a:effectLst>
                  <a:outerShdw blurRad="38100" dist="38100" dir="2700000" algn="tl">
                    <a:srgbClr val="000000">
                      <a:alpha val="43137"/>
                    </a:srgbClr>
                  </a:outerShdw>
                </a:effectLst>
              </a:rPr>
              <a:t>PRINCIPLE 1: READ WITH THE RIGHT ATTITUDE</a:t>
            </a:r>
          </a:p>
        </p:txBody>
      </p:sp>
      <p:sp>
        <p:nvSpPr>
          <p:cNvPr id="5" name="CuadroTexto 4">
            <a:extLst>
              <a:ext uri="{FF2B5EF4-FFF2-40B4-BE49-F238E27FC236}">
                <a16:creationId xmlns:a16="http://schemas.microsoft.com/office/drawing/2014/main" id="{0B62521E-D80A-9A57-0324-B87833316906}"/>
              </a:ext>
            </a:extLst>
          </p:cNvPr>
          <p:cNvSpPr txBox="1"/>
          <p:nvPr/>
        </p:nvSpPr>
        <p:spPr>
          <a:xfrm>
            <a:off x="323850" y="576560"/>
            <a:ext cx="11544300" cy="646331"/>
          </a:xfrm>
          <a:prstGeom prst="rect">
            <a:avLst/>
          </a:prstGeom>
          <a:noFill/>
        </p:spPr>
        <p:txBody>
          <a:bodyPr wrap="square">
            <a:spAutoFit/>
          </a:bodyPr>
          <a:lstStyle/>
          <a:p>
            <a:pPr algn="ct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Blessed is the one who reads aloud the words of this prophecy, and blessed are those who hear it and take to heart what is written in it, because the time is near</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(Revelation 1:3 </a:t>
            </a:r>
            <a:r>
              <a:rPr lang="en" sz="11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BFEF211E-4348-8A03-89A6-466829EA69AA}"/>
              </a:ext>
            </a:extLst>
          </p:cNvPr>
          <p:cNvSpPr txBox="1"/>
          <p:nvPr/>
        </p:nvSpPr>
        <p:spPr>
          <a:xfrm>
            <a:off x="323849" y="1255871"/>
            <a:ext cx="7277102" cy="1323439"/>
          </a:xfrm>
          <a:prstGeom prst="rect">
            <a:avLst/>
          </a:prstGeom>
          <a:noFill/>
        </p:spPr>
        <p:txBody>
          <a:bodyPr wrap="square" rtlCol="0">
            <a:spAutoFit/>
          </a:bodyPr>
          <a:lstStyle/>
          <a:p>
            <a:pPr>
              <a:spcBef>
                <a:spcPts val="600"/>
              </a:spcBef>
            </a:pPr>
            <a:r>
              <a:rPr lang="en" sz="2000" b="1" dirty="0"/>
              <a:t>There is a blessing for those who read prophecy </a:t>
            </a:r>
            <a:br>
              <a:rPr lang="es-ES" sz="2000" b="1" dirty="0"/>
            </a:br>
            <a:r>
              <a:rPr lang="en" sz="2000" b="1" dirty="0"/>
              <a:t>(Rev. 1:3a.) However, very few feel blessed by reading the prophecies contained in Revelation, Daniel, Isaiah, Zechariah, etc.</a:t>
            </a:r>
          </a:p>
        </p:txBody>
      </p:sp>
      <p:graphicFrame>
        <p:nvGraphicFramePr>
          <p:cNvPr id="2" name="Diagrama 1">
            <a:extLst>
              <a:ext uri="{FF2B5EF4-FFF2-40B4-BE49-F238E27FC236}">
                <a16:creationId xmlns:a16="http://schemas.microsoft.com/office/drawing/2014/main" id="{011F243D-14F7-2567-F1AB-F55FC0B49E08}"/>
              </a:ext>
            </a:extLst>
          </p:cNvPr>
          <p:cNvGraphicFramePr/>
          <p:nvPr>
            <p:extLst>
              <p:ext uri="{D42A27DB-BD31-4B8C-83A1-F6EECF244321}">
                <p14:modId xmlns:p14="http://schemas.microsoft.com/office/powerpoint/2010/main" val="4196374323"/>
              </p:ext>
            </p:extLst>
          </p:nvPr>
        </p:nvGraphicFramePr>
        <p:xfrm>
          <a:off x="105584" y="3901291"/>
          <a:ext cx="7495365" cy="187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AFDB1B4-615C-80DA-7E5A-2EB886A1820A}"/>
              </a:ext>
            </a:extLst>
          </p:cNvPr>
          <p:cNvSpPr txBox="1"/>
          <p:nvPr/>
        </p:nvSpPr>
        <p:spPr>
          <a:xfrm>
            <a:off x="323848" y="5793641"/>
            <a:ext cx="7277101" cy="1015663"/>
          </a:xfrm>
          <a:prstGeom prst="rect">
            <a:avLst/>
          </a:prstGeom>
          <a:noFill/>
        </p:spPr>
        <p:txBody>
          <a:bodyPr wrap="square" rtlCol="0">
            <a:spAutoFit/>
          </a:bodyPr>
          <a:lstStyle/>
          <a:p>
            <a:pPr>
              <a:spcBef>
                <a:spcPts val="600"/>
              </a:spcBef>
            </a:pPr>
            <a:r>
              <a:rPr lang="en" sz="2000" b="1" dirty="0"/>
              <a:t>Reading prophecy to explain my perspective on how certain events will unfold, or without perceiving God's voice in it, is not a correct approach.</a:t>
            </a:r>
          </a:p>
        </p:txBody>
      </p:sp>
      <p:pic>
        <p:nvPicPr>
          <p:cNvPr id="10" name="Imagen 9" descr="Imagen que contiene persona, mujer, niña, joven&#10;&#10;El contenido generado por IA puede ser incorrecto.">
            <a:extLst>
              <a:ext uri="{FF2B5EF4-FFF2-40B4-BE49-F238E27FC236}">
                <a16:creationId xmlns:a16="http://schemas.microsoft.com/office/drawing/2014/main" id="{62309B21-8699-BC09-1290-624B445E0A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4462" y="1458143"/>
            <a:ext cx="4243384" cy="5256729"/>
          </a:xfrm>
          <a:prstGeom prst="roundRect">
            <a:avLst>
              <a:gd name="adj" fmla="val 8414"/>
            </a:avLst>
          </a:prstGeom>
          <a:ln>
            <a:noFill/>
          </a:ln>
          <a:effectLst>
            <a:outerShdw blurRad="107950" dist="12700" dir="5400000" algn="ctr">
              <a:srgbClr val="000000"/>
            </a:outerShdw>
          </a:effectLst>
          <a:scene3d>
            <a:camera prst="orthographicFront">
              <a:rot lat="0" lon="0" rev="0"/>
            </a:camera>
            <a:lightRig rig="soft" dir="t">
              <a:rot lat="0" lon="0" rev="0"/>
            </a:lightRig>
          </a:scene3d>
          <a:sp3d extrusionH="95250" contourW="76200" prstMaterial="matte">
            <a:bevelT w="63500" h="63500" prst="artDeco"/>
            <a:bevelB/>
            <a:contourClr>
              <a:srgbClr val="3B8AC0"/>
            </a:contourClr>
          </a:sp3d>
        </p:spPr>
      </p:pic>
      <p:sp>
        <p:nvSpPr>
          <p:cNvPr id="9" name="CuadroTexto 8">
            <a:extLst>
              <a:ext uri="{FF2B5EF4-FFF2-40B4-BE49-F238E27FC236}">
                <a16:creationId xmlns:a16="http://schemas.microsoft.com/office/drawing/2014/main" id="{0244AA98-BA44-3490-77F0-666BD5F26E76}"/>
              </a:ext>
            </a:extLst>
          </p:cNvPr>
          <p:cNvSpPr txBox="1"/>
          <p:nvPr/>
        </p:nvSpPr>
        <p:spPr>
          <a:xfrm>
            <a:off x="323847" y="2558802"/>
            <a:ext cx="7277101" cy="1323439"/>
          </a:xfrm>
          <a:prstGeom prst="rect">
            <a:avLst/>
          </a:prstGeom>
          <a:noFill/>
        </p:spPr>
        <p:txBody>
          <a:bodyPr wrap="square">
            <a:spAutoFit/>
          </a:bodyPr>
          <a:lstStyle/>
          <a:p>
            <a:pPr>
              <a:spcBef>
                <a:spcPts val="600"/>
              </a:spcBef>
            </a:pPr>
            <a:r>
              <a:rPr lang="en" sz="2000" b="1" dirty="0"/>
              <a:t>Why does this happen? Because they don't read them with the right attitude. When Jesus said, "Let the reader understand" (Matthew 24:15,) he was telling us that we are capable of understanding them, but under certain conditions:</a:t>
            </a:r>
          </a:p>
        </p:txBody>
      </p:sp>
    </p:spTree>
    <p:extLst>
      <p:ext uri="{BB962C8B-B14F-4D97-AF65-F5344CB8AC3E}">
        <p14:creationId xmlns:p14="http://schemas.microsoft.com/office/powerpoint/2010/main" val="315106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out)">
                                      <p:cBhvr>
                                        <p:cTn id="21" dur="1000"/>
                                        <p:tgtEl>
                                          <p:spTgt spid="10"/>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
                                            <p:graphicEl>
                                              <a:dgm id="{28484B31-E480-4B13-A4B8-9C9F4BB42C00}"/>
                                            </p:graphicEl>
                                          </p:spTgt>
                                        </p:tgtEl>
                                        <p:attrNameLst>
                                          <p:attrName>style.visibility</p:attrName>
                                        </p:attrNameLst>
                                      </p:cBhvr>
                                      <p:to>
                                        <p:strVal val="visible"/>
                                      </p:to>
                                    </p:set>
                                    <p:animEffect transition="in" filter="randombar(horizontal)">
                                      <p:cBhvr>
                                        <p:cTn id="35" dur="500"/>
                                        <p:tgtEl>
                                          <p:spTgt spid="2">
                                            <p:graphicEl>
                                              <a:dgm id="{28484B31-E480-4B13-A4B8-9C9F4BB42C00}"/>
                                            </p:graphic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
                                            <p:graphicEl>
                                              <a:dgm id="{48D5E3AF-31BF-4241-97B5-4E46BDE646B3}"/>
                                            </p:graphicEl>
                                          </p:spTgt>
                                        </p:tgtEl>
                                        <p:attrNameLst>
                                          <p:attrName>style.visibility</p:attrName>
                                        </p:attrNameLst>
                                      </p:cBhvr>
                                      <p:to>
                                        <p:strVal val="visible"/>
                                      </p:to>
                                    </p:set>
                                    <p:animEffect transition="in" filter="randombar(horizontal)">
                                      <p:cBhvr>
                                        <p:cTn id="38" dur="500"/>
                                        <p:tgtEl>
                                          <p:spTgt spid="2">
                                            <p:graphicEl>
                                              <a:dgm id="{48D5E3AF-31BF-4241-97B5-4E46BDE646B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
                                            <p:graphicEl>
                                              <a:dgm id="{D894B71A-B4AE-4842-BF57-FF3639C169D1}"/>
                                            </p:graphicEl>
                                          </p:spTgt>
                                        </p:tgtEl>
                                        <p:attrNameLst>
                                          <p:attrName>style.visibility</p:attrName>
                                        </p:attrNameLst>
                                      </p:cBhvr>
                                      <p:to>
                                        <p:strVal val="visible"/>
                                      </p:to>
                                    </p:set>
                                    <p:animEffect transition="in" filter="randombar(horizontal)">
                                      <p:cBhvr>
                                        <p:cTn id="43" dur="500"/>
                                        <p:tgtEl>
                                          <p:spTgt spid="2">
                                            <p:graphicEl>
                                              <a:dgm id="{D894B71A-B4AE-4842-BF57-FF3639C169D1}"/>
                                            </p:graphic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
                                            <p:graphicEl>
                                              <a:dgm id="{C1879674-9F75-4193-8D2E-1A0A6E217871}"/>
                                            </p:graphicEl>
                                          </p:spTgt>
                                        </p:tgtEl>
                                        <p:attrNameLst>
                                          <p:attrName>style.visibility</p:attrName>
                                        </p:attrNameLst>
                                      </p:cBhvr>
                                      <p:to>
                                        <p:strVal val="visible"/>
                                      </p:to>
                                    </p:set>
                                    <p:animEffect transition="in" filter="randombar(horizontal)">
                                      <p:cBhvr>
                                        <p:cTn id="46" dur="500"/>
                                        <p:tgtEl>
                                          <p:spTgt spid="2">
                                            <p:graphicEl>
                                              <a:dgm id="{C1879674-9F75-4193-8D2E-1A0A6E21787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31A5D07C-42E7-0011-C1E2-3A2E37BBF20B}"/>
              </a:ext>
            </a:extLst>
          </p:cNvPr>
          <p:cNvSpPr>
            <a:spLocks noGrp="1" noRot="1" noMove="1" noResize="1" noEditPoints="1" noAdjustHandles="1" noChangeArrowheads="1" noChangeShapeType="1"/>
          </p:cNvSpPr>
          <p:nvPr/>
        </p:nvSpPr>
        <p:spPr>
          <a:xfrm>
            <a:off x="0" y="0"/>
            <a:ext cx="12192000" cy="1323439"/>
          </a:xfrm>
          <a:prstGeom prst="rect">
            <a:avLst/>
          </a:prstGeom>
          <a:gradFill flip="none" rotWithShape="1">
            <a:gsLst>
              <a:gs pos="0">
                <a:srgbClr val="FEC695"/>
              </a:gs>
              <a:gs pos="79000">
                <a:srgbClr val="CCDDD3"/>
              </a:gs>
              <a:gs pos="88000">
                <a:srgbClr val="AEBBDD"/>
              </a:gs>
            </a:gsLst>
            <a:lin ang="6000000" scaled="0"/>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33A324-5DE7-4B57-AC61-88DBFF3595E8}"/>
              </a:ext>
            </a:extLst>
          </p:cNvPr>
          <p:cNvSpPr txBox="1"/>
          <p:nvPr/>
        </p:nvSpPr>
        <p:spPr>
          <a:xfrm>
            <a:off x="0" y="-58368"/>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2">
                    <a:lumMod val="75000"/>
                  </a:schemeClr>
                </a:solidFill>
              </a:rPr>
              <a:t>PRINCIPLE 2: DISCOVER THE MAIN THEME</a:t>
            </a:r>
          </a:p>
        </p:txBody>
      </p:sp>
      <p:sp>
        <p:nvSpPr>
          <p:cNvPr id="5" name="CuadroTexto 4">
            <a:extLst>
              <a:ext uri="{FF2B5EF4-FFF2-40B4-BE49-F238E27FC236}">
                <a16:creationId xmlns:a16="http://schemas.microsoft.com/office/drawing/2014/main" id="{C8C15BAB-5E74-02EB-3324-A1BDE9A09A68}"/>
              </a:ext>
            </a:extLst>
          </p:cNvPr>
          <p:cNvSpPr txBox="1"/>
          <p:nvPr/>
        </p:nvSpPr>
        <p:spPr>
          <a:xfrm>
            <a:off x="857250" y="608679"/>
            <a:ext cx="104775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and how from infancy you have known the Holy Scriptures, which are able to make you wise for salvation through faith in Christ Jesus</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(2 Timothy 3:15 </a:t>
            </a:r>
            <a:r>
              <a:rPr lang="en" sz="1100" b="1" dirty="0">
                <a:solidFill>
                  <a:schemeClr val="accent5">
                    <a:lumMod val="75000"/>
                  </a:schemeClr>
                </a:solidFill>
                <a:latin typeface="Comic Sans MS" panose="030F0702030302020204" pitchFamily="66" charset="0"/>
              </a:rPr>
              <a:t>NIV</a:t>
            </a:r>
            <a:r>
              <a:rPr lang="en" sz="1400" b="1" dirty="0">
                <a:solidFill>
                  <a:schemeClr val="accent5">
                    <a:lumMod val="75000"/>
                  </a:schemeClr>
                </a:solidFill>
                <a:latin typeface="Comic Sans MS" panose="030F0702030302020204" pitchFamily="66" charset="0"/>
              </a:rPr>
              <a:t>)</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A1F96098-3A6D-355C-E028-7E603E72F54B}"/>
              </a:ext>
            </a:extLst>
          </p:cNvPr>
          <p:cNvSpPr txBox="1"/>
          <p:nvPr/>
        </p:nvSpPr>
        <p:spPr>
          <a:xfrm>
            <a:off x="3861881" y="1352434"/>
            <a:ext cx="8330119" cy="1323439"/>
          </a:xfrm>
          <a:prstGeom prst="rect">
            <a:avLst/>
          </a:prstGeom>
          <a:noFill/>
        </p:spPr>
        <p:txBody>
          <a:bodyPr wrap="square" rtlCol="0">
            <a:spAutoFit/>
          </a:bodyPr>
          <a:lstStyle/>
          <a:p>
            <a:pPr>
              <a:spcBef>
                <a:spcPts val="600"/>
              </a:spcBef>
            </a:pPr>
            <a:r>
              <a:rPr lang="en" sz="2000" b="1" dirty="0"/>
              <a:t>The psalmist acknowledged that he could not comprehend God’s knowledge, for His knowledge is infinite (Ps. 139:6; 147:5.) Paul tells us that God’s actions are “unsearchable,” that is, impossible to study and understand (Rom. 11:33.)</a:t>
            </a:r>
          </a:p>
        </p:txBody>
      </p:sp>
      <p:pic>
        <p:nvPicPr>
          <p:cNvPr id="4" name="Imagen 3" descr="Imagen que contiene interior, tabla, perro, cubierto&#10;&#10;El contenido generado por IA puede ser incorrecto.">
            <a:extLst>
              <a:ext uri="{FF2B5EF4-FFF2-40B4-BE49-F238E27FC236}">
                <a16:creationId xmlns:a16="http://schemas.microsoft.com/office/drawing/2014/main" id="{4BA1B770-84FC-5702-80CD-6B3FC32D3D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55667" y="2773901"/>
            <a:ext cx="4319082" cy="1631216"/>
          </a:xfrm>
          <a:prstGeom prst="round2DiagRect">
            <a:avLst>
              <a:gd name="adj1" fmla="val 16667"/>
              <a:gd name="adj2" fmla="val 20276"/>
            </a:avLst>
          </a:prstGeom>
          <a:ln w="38100" cap="sq">
            <a:solidFill>
              <a:schemeClr val="accent2">
                <a:lumMod val="75000"/>
              </a:schemeClr>
            </a:solidFill>
            <a:miter lim="800000"/>
          </a:ln>
          <a:effectLst>
            <a:outerShdw blurRad="139700" algn="tl" rotWithShape="0">
              <a:srgbClr val="000000"/>
            </a:outerShdw>
          </a:effectLst>
        </p:spPr>
      </p:pic>
      <p:pic>
        <p:nvPicPr>
          <p:cNvPr id="10" name="Imagen 9" descr="Imagen que contiene persona, exterior, edificio, mujer&#10;&#10;El contenido generado por IA puede ser incorrecto.">
            <a:extLst>
              <a:ext uri="{FF2B5EF4-FFF2-40B4-BE49-F238E27FC236}">
                <a16:creationId xmlns:a16="http://schemas.microsoft.com/office/drawing/2014/main" id="{A4925786-A7A1-CBD0-3386-03D3763176F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715765" y="4221040"/>
            <a:ext cx="2183191" cy="2444181"/>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agua, tabla, hombre, barco&#10;&#10;El contenido generado por IA puede ser incorrecto.">
            <a:extLst>
              <a:ext uri="{FF2B5EF4-FFF2-40B4-BE49-F238E27FC236}">
                <a16:creationId xmlns:a16="http://schemas.microsoft.com/office/drawing/2014/main" id="{43F239A4-6EFD-1D13-2834-261C64C926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150" y="1429713"/>
            <a:ext cx="3455674" cy="2159796"/>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710BFEE4-9A03-07FF-8C16-CF181D20FAE6}"/>
              </a:ext>
            </a:extLst>
          </p:cNvPr>
          <p:cNvSpPr txBox="1"/>
          <p:nvPr/>
        </p:nvSpPr>
        <p:spPr>
          <a:xfrm>
            <a:off x="5116750" y="4483689"/>
            <a:ext cx="6991420" cy="1631216"/>
          </a:xfrm>
          <a:prstGeom prst="rect">
            <a:avLst/>
          </a:prstGeom>
          <a:noFill/>
        </p:spPr>
        <p:txBody>
          <a:bodyPr wrap="square">
            <a:spAutoFit/>
          </a:bodyPr>
          <a:lstStyle/>
          <a:p>
            <a:pPr>
              <a:spcBef>
                <a:spcPts val="600"/>
              </a:spcBef>
            </a:pPr>
            <a:r>
              <a:rPr lang="en" sz="2000" b="1" dirty="0"/>
              <a:t>Fortunately, God has made an effort to come down to our level and help us understand something of His thoughts. In the Bible, the Word of God, even the simplest mind can perceive God's love and the salvation He offers us </a:t>
            </a:r>
            <a:br>
              <a:rPr lang="en" sz="2000" b="1" dirty="0"/>
            </a:br>
            <a:r>
              <a:rPr lang="en" sz="2000" b="1" dirty="0"/>
              <a:t>(2 Tim. 3:15.)</a:t>
            </a:r>
          </a:p>
        </p:txBody>
      </p:sp>
      <p:sp>
        <p:nvSpPr>
          <p:cNvPr id="16" name="CuadroTexto 15">
            <a:extLst>
              <a:ext uri="{FF2B5EF4-FFF2-40B4-BE49-F238E27FC236}">
                <a16:creationId xmlns:a16="http://schemas.microsoft.com/office/drawing/2014/main" id="{204DEFBB-88D2-B385-F5B4-A24FCB68DAFD}"/>
              </a:ext>
            </a:extLst>
          </p:cNvPr>
          <p:cNvSpPr txBox="1"/>
          <p:nvPr/>
        </p:nvSpPr>
        <p:spPr>
          <a:xfrm>
            <a:off x="3861881" y="2715533"/>
            <a:ext cx="3793786" cy="1323439"/>
          </a:xfrm>
          <a:prstGeom prst="rect">
            <a:avLst/>
          </a:prstGeom>
          <a:noFill/>
        </p:spPr>
        <p:txBody>
          <a:bodyPr wrap="square">
            <a:spAutoFit/>
          </a:bodyPr>
          <a:lstStyle/>
          <a:p>
            <a:pPr>
              <a:spcBef>
                <a:spcPts val="600"/>
              </a:spcBef>
            </a:pPr>
            <a:r>
              <a:rPr lang="en" sz="2000" b="1" dirty="0"/>
              <a:t>It is as impossible for us to understand the thought of God as it is for us to touch the moon with our hand (Is. 55:9.)</a:t>
            </a:r>
          </a:p>
        </p:txBody>
      </p:sp>
      <p:pic>
        <p:nvPicPr>
          <p:cNvPr id="18" name="Imagen 17" descr="Humo saliendo de la ciudad&#10;&#10;El contenido generado por IA puede ser incorrecto.">
            <a:extLst>
              <a:ext uri="{FF2B5EF4-FFF2-40B4-BE49-F238E27FC236}">
                <a16:creationId xmlns:a16="http://schemas.microsoft.com/office/drawing/2014/main" id="{3C123008-3FD2-89DD-1B49-C34F9E4669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831" y="3902023"/>
            <a:ext cx="2145359" cy="2860478"/>
          </a:xfrm>
          <a:prstGeom prst="rect">
            <a:avLst/>
          </a:prstGeom>
          <a:solidFill>
            <a:srgbClr val="FFFFFF">
              <a:shade val="85000"/>
            </a:srgbClr>
          </a:solidFill>
          <a:ln w="88900" cap="sq">
            <a:gradFill>
              <a:gsLst>
                <a:gs pos="0">
                  <a:srgbClr val="2A5A89"/>
                </a:gs>
                <a:gs pos="37000">
                  <a:srgbClr val="6FA9DD"/>
                </a:gs>
                <a:gs pos="72000">
                  <a:srgbClr val="EA9D67"/>
                </a:gs>
                <a:gs pos="100000">
                  <a:srgbClr val="9B684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4CD010C-133A-7275-D610-2DDD83E040F1}"/>
              </a:ext>
            </a:extLst>
          </p:cNvPr>
          <p:cNvSpPr txBox="1"/>
          <p:nvPr/>
        </p:nvSpPr>
        <p:spPr>
          <a:xfrm>
            <a:off x="5116750" y="6142561"/>
            <a:ext cx="6991420" cy="707886"/>
          </a:xfrm>
          <a:prstGeom prst="rect">
            <a:avLst/>
          </a:prstGeom>
          <a:noFill/>
        </p:spPr>
        <p:txBody>
          <a:bodyPr wrap="square">
            <a:spAutoFit/>
          </a:bodyPr>
          <a:lstStyle/>
          <a:p>
            <a:pPr>
              <a:spcBef>
                <a:spcPts val="600"/>
              </a:spcBef>
            </a:pPr>
            <a:r>
              <a:rPr lang="en" sz="2000" b="1" dirty="0"/>
              <a:t>The Plan of Salvation is the main theme of the Bible and, of course, of the prophecies contained therein.</a:t>
            </a:r>
          </a:p>
        </p:txBody>
      </p:sp>
    </p:spTree>
    <p:extLst>
      <p:ext uri="{BB962C8B-B14F-4D97-AF65-F5344CB8AC3E}">
        <p14:creationId xmlns:p14="http://schemas.microsoft.com/office/powerpoint/2010/main" val="186469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217">
                                          <p:stCondLst>
                                            <p:cond delay="0"/>
                                          </p:stCondLst>
                                        </p:cTn>
                                        <p:tgtEl>
                                          <p:spTgt spid="18"/>
                                        </p:tgtEl>
                                      </p:cBhvr>
                                    </p:animEffect>
                                    <p:anim calcmode="lin" valueType="num">
                                      <p:cBhvr>
                                        <p:cTn id="34" dur="683"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5" dur="249"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6" dur="249" tmFilter="0, 0; 0.125,0.2665; 0.25,0.4; 0.375,0.465; 0.5,0.5;  0.625,0.535; 0.75,0.6; 0.875,0.7335; 1,1">
                                          <p:stCondLst>
                                            <p:cond delay="249"/>
                                          </p:stCondLst>
                                        </p:cTn>
                                        <p:tgtEl>
                                          <p:spTgt spid="18"/>
                                        </p:tgtEl>
                                        <p:attrNameLst>
                                          <p:attrName>ppt_y</p:attrName>
                                        </p:attrNameLst>
                                      </p:cBhvr>
                                      <p:tavLst>
                                        <p:tav tm="0" fmla="#ppt_y-sin(pi*$)/9">
                                          <p:val>
                                            <p:fltVal val="0"/>
                                          </p:val>
                                        </p:tav>
                                        <p:tav tm="100000">
                                          <p:val>
                                            <p:fltVal val="1"/>
                                          </p:val>
                                        </p:tav>
                                      </p:tavLst>
                                    </p:anim>
                                    <p:anim calcmode="lin" valueType="num">
                                      <p:cBhvr>
                                        <p:cTn id="37" dur="124" tmFilter="0, 0; 0.125,0.2665; 0.25,0.4; 0.375,0.465; 0.5,0.5;  0.625,0.535; 0.75,0.6; 0.875,0.7335; 1,1">
                                          <p:stCondLst>
                                            <p:cond delay="497"/>
                                          </p:stCondLst>
                                        </p:cTn>
                                        <p:tgtEl>
                                          <p:spTgt spid="18"/>
                                        </p:tgtEl>
                                        <p:attrNameLst>
                                          <p:attrName>ppt_y</p:attrName>
                                        </p:attrNameLst>
                                      </p:cBhvr>
                                      <p:tavLst>
                                        <p:tav tm="0" fmla="#ppt_y-sin(pi*$)/27">
                                          <p:val>
                                            <p:fltVal val="0"/>
                                          </p:val>
                                        </p:tav>
                                        <p:tav tm="100000">
                                          <p:val>
                                            <p:fltVal val="1"/>
                                          </p:val>
                                        </p:tav>
                                      </p:tavLst>
                                    </p:anim>
                                    <p:anim calcmode="lin" valueType="num">
                                      <p:cBhvr>
                                        <p:cTn id="38" dur="62" tmFilter="0, 0; 0.125,0.2665; 0.25,0.4; 0.375,0.465; 0.5,0.5;  0.625,0.535; 0.75,0.6; 0.875,0.7335; 1,1">
                                          <p:stCondLst>
                                            <p:cond delay="621"/>
                                          </p:stCondLst>
                                        </p:cTn>
                                        <p:tgtEl>
                                          <p:spTgt spid="18"/>
                                        </p:tgtEl>
                                        <p:attrNameLst>
                                          <p:attrName>ppt_y</p:attrName>
                                        </p:attrNameLst>
                                      </p:cBhvr>
                                      <p:tavLst>
                                        <p:tav tm="0" fmla="#ppt_y-sin(pi*$)/81">
                                          <p:val>
                                            <p:fltVal val="0"/>
                                          </p:val>
                                        </p:tav>
                                        <p:tav tm="100000">
                                          <p:val>
                                            <p:fltVal val="1"/>
                                          </p:val>
                                        </p:tav>
                                      </p:tavLst>
                                    </p:anim>
                                    <p:animScale>
                                      <p:cBhvr>
                                        <p:cTn id="39" dur="10">
                                          <p:stCondLst>
                                            <p:cond delay="244"/>
                                          </p:stCondLst>
                                        </p:cTn>
                                        <p:tgtEl>
                                          <p:spTgt spid="18"/>
                                        </p:tgtEl>
                                      </p:cBhvr>
                                      <p:to x="100000" y="60000"/>
                                    </p:animScale>
                                    <p:animScale>
                                      <p:cBhvr>
                                        <p:cTn id="40" dur="62" decel="50000">
                                          <p:stCondLst>
                                            <p:cond delay="254"/>
                                          </p:stCondLst>
                                        </p:cTn>
                                        <p:tgtEl>
                                          <p:spTgt spid="18"/>
                                        </p:tgtEl>
                                      </p:cBhvr>
                                      <p:to x="100000" y="100000"/>
                                    </p:animScale>
                                    <p:animScale>
                                      <p:cBhvr>
                                        <p:cTn id="41" dur="10">
                                          <p:stCondLst>
                                            <p:cond delay="492"/>
                                          </p:stCondLst>
                                        </p:cTn>
                                        <p:tgtEl>
                                          <p:spTgt spid="18"/>
                                        </p:tgtEl>
                                      </p:cBhvr>
                                      <p:to x="100000" y="80000"/>
                                    </p:animScale>
                                    <p:animScale>
                                      <p:cBhvr>
                                        <p:cTn id="42" dur="62" decel="50000">
                                          <p:stCondLst>
                                            <p:cond delay="502"/>
                                          </p:stCondLst>
                                        </p:cTn>
                                        <p:tgtEl>
                                          <p:spTgt spid="18"/>
                                        </p:tgtEl>
                                      </p:cBhvr>
                                      <p:to x="100000" y="100000"/>
                                    </p:animScale>
                                    <p:animScale>
                                      <p:cBhvr>
                                        <p:cTn id="43" dur="10">
                                          <p:stCondLst>
                                            <p:cond delay="616"/>
                                          </p:stCondLst>
                                        </p:cTn>
                                        <p:tgtEl>
                                          <p:spTgt spid="18"/>
                                        </p:tgtEl>
                                      </p:cBhvr>
                                      <p:to x="100000" y="90000"/>
                                    </p:animScale>
                                    <p:animScale>
                                      <p:cBhvr>
                                        <p:cTn id="44" dur="62" decel="50000">
                                          <p:stCondLst>
                                            <p:cond delay="625"/>
                                          </p:stCondLst>
                                        </p:cTn>
                                        <p:tgtEl>
                                          <p:spTgt spid="18"/>
                                        </p:tgtEl>
                                      </p:cBhvr>
                                      <p:to x="100000" y="100000"/>
                                    </p:animScale>
                                    <p:animScale>
                                      <p:cBhvr>
                                        <p:cTn id="45" dur="10">
                                          <p:stCondLst>
                                            <p:cond delay="678"/>
                                          </p:stCondLst>
                                        </p:cTn>
                                        <p:tgtEl>
                                          <p:spTgt spid="18"/>
                                        </p:tgtEl>
                                      </p:cBhvr>
                                      <p:to x="100000" y="95000"/>
                                    </p:animScale>
                                    <p:animScale>
                                      <p:cBhvr>
                                        <p:cTn id="46" dur="62" decel="50000">
                                          <p:stCondLst>
                                            <p:cond delay="688"/>
                                          </p:stCondLst>
                                        </p:cTn>
                                        <p:tgtEl>
                                          <p:spTgt spid="18"/>
                                        </p:tgtEl>
                                      </p:cBhvr>
                                      <p:to x="100000" y="100000"/>
                                    </p:animScale>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900" decel="100000" fill="hold"/>
                                        <p:tgtEl>
                                          <p:spTgt spid="1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900" decel="100000" fill="hold"/>
                                        <p:tgtEl>
                                          <p:spTgt spid="1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42"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barn(outHorizontal)">
                                      <p:cBhvr>
                                        <p:cTn id="69" dur="500"/>
                                        <p:tgtEl>
                                          <p:spTgt spid="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D27E0D-A974-690E-B6BA-6DE0A7890192}"/>
              </a:ext>
            </a:extLst>
          </p:cNvPr>
          <p:cNvSpPr txBox="1"/>
          <p:nvPr/>
        </p:nvSpPr>
        <p:spPr>
          <a:xfrm>
            <a:off x="0" y="-58368"/>
            <a:ext cx="12191999" cy="769441"/>
          </a:xfrm>
          <a:prstGeom prst="rect">
            <a:avLst/>
          </a:prstGeom>
          <a:noFill/>
        </p:spPr>
        <p:txBody>
          <a:bodyPr wrap="square">
            <a:spAutoFit/>
          </a:bodyPr>
          <a:lstStyle/>
          <a:p>
            <a:pPr algn="ctr"/>
            <a:r>
              <a:rPr lang="en" sz="4400" dirty="0">
                <a:ln w="0"/>
                <a:solidFill>
                  <a:schemeClr val="accent1">
                    <a:lumMod val="75000"/>
                  </a:schemeClr>
                </a:solidFill>
                <a:effectLst>
                  <a:outerShdw blurRad="38100" dist="25400" dir="5400000" algn="ctr" rotWithShape="0">
                    <a:srgbClr val="6E747A">
                      <a:alpha val="43000"/>
                    </a:srgbClr>
                  </a:outerShdw>
                </a:effectLst>
              </a:rPr>
              <a:t>PRINCIPLE 3: USE SCIENCE</a:t>
            </a:r>
          </a:p>
        </p:txBody>
      </p:sp>
      <p:sp>
        <p:nvSpPr>
          <p:cNvPr id="5" name="CuadroTexto 4">
            <a:extLst>
              <a:ext uri="{FF2B5EF4-FFF2-40B4-BE49-F238E27FC236}">
                <a16:creationId xmlns:a16="http://schemas.microsoft.com/office/drawing/2014/main" id="{E761DD4F-14B0-848E-4D3A-4B81BFBDC2E9}"/>
              </a:ext>
            </a:extLst>
          </p:cNvPr>
          <p:cNvSpPr txBox="1"/>
          <p:nvPr/>
        </p:nvSpPr>
        <p:spPr>
          <a:xfrm>
            <a:off x="771524" y="561054"/>
            <a:ext cx="10648950" cy="646331"/>
          </a:xfrm>
          <a:prstGeom prst="rect">
            <a:avLst/>
          </a:prstGeom>
          <a:noFill/>
        </p:spPr>
        <p:txBody>
          <a:bodyPr wrap="square">
            <a:spAutoFit/>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But you, Daniel, roll up and seal the words of the scroll until the time of the end. Many will go here and there to increase knowledge</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(Daniel 12:4 </a:t>
            </a:r>
            <a:r>
              <a:rPr lang="en" sz="1100" b="1" dirty="0">
                <a:solidFill>
                  <a:schemeClr val="accent2">
                    <a:lumMod val="50000"/>
                  </a:schemeClr>
                </a:solidFill>
                <a:latin typeface="Comic Sans MS" panose="030F0702030302020204" pitchFamily="66" charset="0"/>
              </a:rPr>
              <a:t>NIV</a:t>
            </a:r>
            <a:r>
              <a:rPr lang="en" sz="1400" b="1" dirty="0">
                <a:solidFill>
                  <a:schemeClr val="accent2">
                    <a:lumMod val="50000"/>
                  </a:schemeClr>
                </a:solidFill>
                <a:latin typeface="Comic Sans MS" panose="030F0702030302020204" pitchFamily="66" charset="0"/>
              </a:rPr>
              <a:t>)</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8CA1E69-70F1-96B7-CD03-B0B4F7FF58D1}"/>
              </a:ext>
            </a:extLst>
          </p:cNvPr>
          <p:cNvSpPr txBox="1"/>
          <p:nvPr/>
        </p:nvSpPr>
        <p:spPr>
          <a:xfrm>
            <a:off x="217980" y="1265753"/>
            <a:ext cx="9791782" cy="1015663"/>
          </a:xfrm>
          <a:prstGeom prst="rect">
            <a:avLst/>
          </a:prstGeom>
          <a:noFill/>
        </p:spPr>
        <p:txBody>
          <a:bodyPr wrap="square" rtlCol="0">
            <a:spAutoFit/>
          </a:bodyPr>
          <a:lstStyle/>
          <a:p>
            <a:pPr>
              <a:spcBef>
                <a:spcPts val="600"/>
              </a:spcBef>
            </a:pPr>
            <a:r>
              <a:rPr lang="en" sz="2000" b="1" dirty="0"/>
              <a:t>Along with the command to seal the book – to hide its contents – until the time of the end, Daniel was told of an increase in the search for science </a:t>
            </a:r>
            <a:r>
              <a:rPr lang="en" sz="1800" b="1" kern="1200" dirty="0">
                <a:solidFill>
                  <a:srgbClr val="000000"/>
                </a:solidFill>
                <a:effectLst/>
                <a:latin typeface="Aptos" panose="020B0004020202020204" pitchFamily="34" charset="0"/>
                <a:ea typeface="+mn-ea"/>
                <a:cs typeface="+mn-cs"/>
              </a:rPr>
              <a:t>– </a:t>
            </a:r>
            <a:r>
              <a:rPr lang="en" sz="2000" b="1" dirty="0"/>
              <a:t>the knowledge necessary </a:t>
            </a:r>
            <a:r>
              <a:rPr lang="en" sz="1800" b="1" kern="1200" dirty="0">
                <a:solidFill>
                  <a:srgbClr val="000000"/>
                </a:solidFill>
                <a:effectLst/>
                <a:latin typeface="Aptos" panose="020B0004020202020204" pitchFamily="34" charset="0"/>
                <a:ea typeface="+mn-ea"/>
                <a:cs typeface="+mn-cs"/>
              </a:rPr>
              <a:t>– </a:t>
            </a:r>
            <a:r>
              <a:rPr lang="en" sz="2000" b="1" dirty="0"/>
              <a:t>to understand it (Dan. 12:4.)</a:t>
            </a:r>
          </a:p>
        </p:txBody>
      </p:sp>
      <p:pic>
        <p:nvPicPr>
          <p:cNvPr id="4" name="Imagen 3" descr="Imagen que contiene caja&#10;&#10;El contenido generado por IA puede ser incorrecto.">
            <a:extLst>
              <a:ext uri="{FF2B5EF4-FFF2-40B4-BE49-F238E27FC236}">
                <a16:creationId xmlns:a16="http://schemas.microsoft.com/office/drawing/2014/main" id="{999ED272-5113-C4C3-B8A0-7A8C9867B0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09762" y="1330495"/>
            <a:ext cx="2071263" cy="2313996"/>
          </a:xfrm>
          <a:prstGeom prst="rect">
            <a:avLst/>
          </a:prstGeom>
          <a:ln w="57150" cap="rnd">
            <a:solidFill>
              <a:schemeClr val="accent1">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17" name="Grupo 16">
            <a:extLst>
              <a:ext uri="{FF2B5EF4-FFF2-40B4-BE49-F238E27FC236}">
                <a16:creationId xmlns:a16="http://schemas.microsoft.com/office/drawing/2014/main" id="{6107BC6B-204C-0B92-0966-AC8867C9771C}"/>
              </a:ext>
            </a:extLst>
          </p:cNvPr>
          <p:cNvGrpSpPr/>
          <p:nvPr/>
        </p:nvGrpSpPr>
        <p:grpSpPr>
          <a:xfrm>
            <a:off x="8572600" y="3825968"/>
            <a:ext cx="3413681" cy="2487283"/>
            <a:chOff x="8572600" y="3825968"/>
            <a:chExt cx="3413681" cy="2487283"/>
          </a:xfrm>
        </p:grpSpPr>
        <p:pic>
          <p:nvPicPr>
            <p:cNvPr id="7" name="Imagen 6">
              <a:extLst>
                <a:ext uri="{FF2B5EF4-FFF2-40B4-BE49-F238E27FC236}">
                  <a16:creationId xmlns:a16="http://schemas.microsoft.com/office/drawing/2014/main" id="{059536AF-CD0D-7035-24D0-02F72B8C43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5133" y="3825968"/>
              <a:ext cx="3408614" cy="2487283"/>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9" name="Diagrama 8">
              <a:extLst>
                <a:ext uri="{FF2B5EF4-FFF2-40B4-BE49-F238E27FC236}">
                  <a16:creationId xmlns:a16="http://schemas.microsoft.com/office/drawing/2014/main" id="{9CA59C64-8C2F-8A29-4EE7-D3FEC00EEEB6}"/>
                </a:ext>
              </a:extLst>
            </p:cNvPr>
            <p:cNvGraphicFramePr/>
            <p:nvPr>
              <p:extLst>
                <p:ext uri="{D42A27DB-BD31-4B8C-83A1-F6EECF244321}">
                  <p14:modId xmlns:p14="http://schemas.microsoft.com/office/powerpoint/2010/main" val="2209882136"/>
                </p:ext>
              </p:extLst>
            </p:nvPr>
          </p:nvGraphicFramePr>
          <p:xfrm>
            <a:off x="8572600" y="3847829"/>
            <a:ext cx="3413681" cy="549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CAFADF6F-B2DB-F739-FDE2-68840836691D}"/>
                </a:ext>
              </a:extLst>
            </p:cNvPr>
            <p:cNvSpPr txBox="1"/>
            <p:nvPr/>
          </p:nvSpPr>
          <p:spPr>
            <a:xfrm>
              <a:off x="9520683" y="5856443"/>
              <a:ext cx="1498060" cy="369332"/>
            </a:xfrm>
            <a:prstGeom prst="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 b="1" dirty="0">
                  <a:effectLst>
                    <a:outerShdw blurRad="38100" dist="38100" dir="2700000" algn="tl">
                      <a:srgbClr val="000000">
                        <a:alpha val="43137"/>
                      </a:srgbClr>
                    </a:outerShdw>
                  </a:effectLst>
                </a:rPr>
                <a:t>Daniel 7:25</a:t>
              </a:r>
            </a:p>
          </p:txBody>
        </p:sp>
      </p:grpSp>
      <p:sp>
        <p:nvSpPr>
          <p:cNvPr id="12" name="CuadroTexto 11">
            <a:extLst>
              <a:ext uri="{FF2B5EF4-FFF2-40B4-BE49-F238E27FC236}">
                <a16:creationId xmlns:a16="http://schemas.microsoft.com/office/drawing/2014/main" id="{074E2A5B-8C2C-4848-9CD2-4A80A28425ED}"/>
              </a:ext>
            </a:extLst>
          </p:cNvPr>
          <p:cNvSpPr txBox="1"/>
          <p:nvPr/>
        </p:nvSpPr>
        <p:spPr>
          <a:xfrm>
            <a:off x="2266950" y="6393871"/>
            <a:ext cx="9925050" cy="400110"/>
          </a:xfrm>
          <a:prstGeom prst="rect">
            <a:avLst/>
          </a:prstGeom>
          <a:noFill/>
        </p:spPr>
        <p:txBody>
          <a:bodyPr wrap="square">
            <a:spAutoFit/>
          </a:bodyPr>
          <a:lstStyle/>
          <a:p>
            <a:r>
              <a:rPr lang="en" sz="2000" b="1" dirty="0"/>
              <a:t>Let us ask the Author of prophecy to give us the necessary science to understand it.</a:t>
            </a:r>
            <a:endParaRPr lang="es-ES" sz="2000" dirty="0"/>
          </a:p>
        </p:txBody>
      </p:sp>
      <p:sp>
        <p:nvSpPr>
          <p:cNvPr id="14" name="CuadroTexto 13">
            <a:extLst>
              <a:ext uri="{FF2B5EF4-FFF2-40B4-BE49-F238E27FC236}">
                <a16:creationId xmlns:a16="http://schemas.microsoft.com/office/drawing/2014/main" id="{9D93437E-F69D-DAED-647D-BF98D4ED4FEB}"/>
              </a:ext>
            </a:extLst>
          </p:cNvPr>
          <p:cNvSpPr txBox="1"/>
          <p:nvPr/>
        </p:nvSpPr>
        <p:spPr>
          <a:xfrm>
            <a:off x="2274144" y="3368147"/>
            <a:ext cx="6288729" cy="1631216"/>
          </a:xfrm>
          <a:prstGeom prst="rect">
            <a:avLst/>
          </a:prstGeom>
          <a:noFill/>
        </p:spPr>
        <p:txBody>
          <a:bodyPr wrap="square">
            <a:spAutoFit/>
          </a:bodyPr>
          <a:lstStyle/>
          <a:p>
            <a:pPr>
              <a:spcBef>
                <a:spcPts val="600"/>
              </a:spcBef>
            </a:pPr>
            <a:r>
              <a:rPr lang="en" sz="2000" b="1" dirty="0"/>
              <a:t>In 1798, when Napoleon ended the papal hegemony that had maintained its iron grip for centuries, many saw this as the fulfillment of Daniel's prophecies. God had completely opened the book of Daniel, offering the knowledge necessary to understand it.</a:t>
            </a:r>
          </a:p>
        </p:txBody>
      </p:sp>
      <p:pic>
        <p:nvPicPr>
          <p:cNvPr id="16" name="Imagen 15" descr="Imagen que contiene persona, edificio, ropa, hombre&#10;&#10;El contenido generado por IA puede ser incorrecto.">
            <a:extLst>
              <a:ext uri="{FF2B5EF4-FFF2-40B4-BE49-F238E27FC236}">
                <a16:creationId xmlns:a16="http://schemas.microsoft.com/office/drawing/2014/main" id="{61AEBF5A-2E79-9DAD-12DB-8EDAB584931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2324" y="3651831"/>
            <a:ext cx="1941865" cy="2835555"/>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09D0BC0C-9A04-23D1-29E6-DDE737FDC734}"/>
              </a:ext>
            </a:extLst>
          </p:cNvPr>
          <p:cNvSpPr txBox="1"/>
          <p:nvPr/>
        </p:nvSpPr>
        <p:spPr>
          <a:xfrm>
            <a:off x="217980" y="2316950"/>
            <a:ext cx="9791782" cy="1015663"/>
          </a:xfrm>
          <a:prstGeom prst="rect">
            <a:avLst/>
          </a:prstGeom>
          <a:noFill/>
        </p:spPr>
        <p:txBody>
          <a:bodyPr wrap="square">
            <a:spAutoFit/>
          </a:bodyPr>
          <a:lstStyle/>
          <a:p>
            <a:pPr>
              <a:spcBef>
                <a:spcPts val="600"/>
              </a:spcBef>
            </a:pPr>
            <a:r>
              <a:rPr lang="en" sz="2000" b="1" dirty="0"/>
              <a:t>When Jesus became incarnate, this seal began to be broken. Some of Daniel's prophecies could now be understood (Mat. 24:15.) Later, they were supplemented by other prophecies written in an "unsealed" book: Revelation (Rev. 22:10.)</a:t>
            </a:r>
          </a:p>
        </p:txBody>
      </p:sp>
      <p:sp>
        <p:nvSpPr>
          <p:cNvPr id="13" name="CuadroTexto 12">
            <a:extLst>
              <a:ext uri="{FF2B5EF4-FFF2-40B4-BE49-F238E27FC236}">
                <a16:creationId xmlns:a16="http://schemas.microsoft.com/office/drawing/2014/main" id="{69B1176A-1C1A-721C-A945-E5D645FB151E}"/>
              </a:ext>
            </a:extLst>
          </p:cNvPr>
          <p:cNvSpPr txBox="1"/>
          <p:nvPr/>
        </p:nvSpPr>
        <p:spPr>
          <a:xfrm>
            <a:off x="2266950" y="5034897"/>
            <a:ext cx="6288729" cy="1323439"/>
          </a:xfrm>
          <a:prstGeom prst="rect">
            <a:avLst/>
          </a:prstGeom>
          <a:noFill/>
        </p:spPr>
        <p:txBody>
          <a:bodyPr wrap="square">
            <a:spAutoFit/>
          </a:bodyPr>
          <a:lstStyle/>
          <a:p>
            <a:pPr>
              <a:spcBef>
                <a:spcPts val="600"/>
              </a:spcBef>
            </a:pPr>
            <a:r>
              <a:rPr lang="en" sz="2000" b="1" dirty="0"/>
              <a:t>Not only were the prophecies better understood since then, but other topics (the Sabbath, or the state of the dead, for example) were also correctly understood again.</a:t>
            </a:r>
          </a:p>
        </p:txBody>
      </p:sp>
    </p:spTree>
    <p:extLst>
      <p:ext uri="{BB962C8B-B14F-4D97-AF65-F5344CB8AC3E}">
        <p14:creationId xmlns:p14="http://schemas.microsoft.com/office/powerpoint/2010/main" val="1083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ppt_h/2"/>
                                          </p:val>
                                        </p:tav>
                                        <p:tav tm="100000">
                                          <p:val>
                                            <p:strVal val="#ppt_y"/>
                                          </p:val>
                                        </p:tav>
                                      </p:tavLst>
                                    </p:anim>
                                    <p:anim calcmode="lin" valueType="num">
                                      <p:cBhvr>
                                        <p:cTn id="30" dur="500" fill="hold"/>
                                        <p:tgtEl>
                                          <p:spTgt spid="4"/>
                                        </p:tgtEl>
                                        <p:attrNameLst>
                                          <p:attrName>ppt_w</p:attrName>
                                        </p:attrNameLst>
                                      </p:cBhvr>
                                      <p:tavLst>
                                        <p:tav tm="0">
                                          <p:val>
                                            <p:strVal val="#ppt_w"/>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anim calcmode="lin" valueType="num">
                                      <p:cBhvr>
                                        <p:cTn id="41" dur="500" fill="hold"/>
                                        <p:tgtEl>
                                          <p:spTgt spid="17"/>
                                        </p:tgtEl>
                                        <p:attrNameLst>
                                          <p:attrName>ppt_w</p:attrName>
                                        </p:attrNameLst>
                                      </p:cBhvr>
                                      <p:tavLst>
                                        <p:tav tm="0" fmla="#ppt_w*sin(2.5*pi*$)">
                                          <p:val>
                                            <p:fltVal val="0"/>
                                          </p:val>
                                        </p:tav>
                                        <p:tav tm="100000">
                                          <p:val>
                                            <p:fltVal val="1"/>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036AF4-4C9F-C81F-D7B1-F817C37B4EA8}"/>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PRINCIPLE 4: HOLISTIC AND CONTEXT</a:t>
            </a:r>
          </a:p>
        </p:txBody>
      </p:sp>
      <p:sp>
        <p:nvSpPr>
          <p:cNvPr id="5" name="CuadroTexto 4">
            <a:extLst>
              <a:ext uri="{FF2B5EF4-FFF2-40B4-BE49-F238E27FC236}">
                <a16:creationId xmlns:a16="http://schemas.microsoft.com/office/drawing/2014/main" id="{5F4EB1B7-D472-5B3C-FD4B-404893EE9602}"/>
              </a:ext>
            </a:extLst>
          </p:cNvPr>
          <p:cNvSpPr txBox="1"/>
          <p:nvPr/>
        </p:nvSpPr>
        <p:spPr>
          <a:xfrm>
            <a:off x="1495425" y="705959"/>
            <a:ext cx="9201150" cy="646331"/>
          </a:xfrm>
          <a:prstGeom prst="rect">
            <a:avLst/>
          </a:prstGeom>
          <a:noFill/>
        </p:spPr>
        <p:txBody>
          <a:bodyPr wrap="square">
            <a:spAutoFit/>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And beginning with Moses and all the Prophets, he explained to them what was said in all the Scriptures concerning himself</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(Luke 24:27)</a:t>
            </a:r>
          </a:p>
        </p:txBody>
      </p:sp>
      <p:sp>
        <p:nvSpPr>
          <p:cNvPr id="6" name="CuadroTexto 5">
            <a:extLst>
              <a:ext uri="{FF2B5EF4-FFF2-40B4-BE49-F238E27FC236}">
                <a16:creationId xmlns:a16="http://schemas.microsoft.com/office/drawing/2014/main" id="{DABC63B9-2618-ED4D-9B71-1089B7119820}"/>
              </a:ext>
            </a:extLst>
          </p:cNvPr>
          <p:cNvSpPr txBox="1"/>
          <p:nvPr/>
        </p:nvSpPr>
        <p:spPr>
          <a:xfrm>
            <a:off x="3564646" y="1370464"/>
            <a:ext cx="8568987" cy="707886"/>
          </a:xfrm>
          <a:prstGeom prst="rect">
            <a:avLst/>
          </a:prstGeom>
          <a:noFill/>
        </p:spPr>
        <p:txBody>
          <a:bodyPr wrap="square" rtlCol="0">
            <a:spAutoFit/>
          </a:bodyPr>
          <a:lstStyle/>
          <a:p>
            <a:pPr>
              <a:spcBef>
                <a:spcPts val="600"/>
              </a:spcBef>
            </a:pPr>
            <a:r>
              <a:rPr lang="en" sz="2000" b="1" dirty="0"/>
              <a:t>Reading prophecies in isolation will only lead to fantastic interpretations, far removed from their true meaning.</a:t>
            </a:r>
          </a:p>
        </p:txBody>
      </p:sp>
      <p:pic>
        <p:nvPicPr>
          <p:cNvPr id="4" name="Imagen 3" descr="Texto&#10;&#10;El contenido generado por IA puede ser incorrecto.">
            <a:extLst>
              <a:ext uri="{FF2B5EF4-FFF2-40B4-BE49-F238E27FC236}">
                <a16:creationId xmlns:a16="http://schemas.microsoft.com/office/drawing/2014/main" id="{15105795-4722-AE4F-580C-8DE851E59E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612" y="4198500"/>
            <a:ext cx="3343072" cy="2507304"/>
          </a:xfrm>
          <a:prstGeom prst="snip2DiagRect">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Texto, Carta&#10;&#10;El contenido generado por IA puede ser incorrecto.">
            <a:extLst>
              <a:ext uri="{FF2B5EF4-FFF2-40B4-BE49-F238E27FC236}">
                <a16:creationId xmlns:a16="http://schemas.microsoft.com/office/drawing/2014/main" id="{2A9C2C9D-1D4C-94B5-CA9D-33D8F9EF4F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368" y="1514223"/>
            <a:ext cx="3273560" cy="2455171"/>
          </a:xfrm>
          <a:prstGeom prst="snip2DiagRect">
            <a:avLst>
              <a:gd name="adj1" fmla="val 15452"/>
              <a:gd name="adj2" fmla="val 0"/>
            </a:avLst>
          </a:prstGeom>
          <a:solidFill>
            <a:srgbClr val="FFFFFF">
              <a:shade val="85000"/>
            </a:srgbClr>
          </a:solidFill>
          <a:ln w="889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Texto&#10;&#10;El contenido generado por IA puede ser incorrecto.">
            <a:extLst>
              <a:ext uri="{FF2B5EF4-FFF2-40B4-BE49-F238E27FC236}">
                <a16:creationId xmlns:a16="http://schemas.microsoft.com/office/drawing/2014/main" id="{1BE76776-5DCB-2220-0EE0-1F4DDA5911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68988" y="4115004"/>
            <a:ext cx="3454400" cy="2590800"/>
          </a:xfrm>
          <a:prstGeom prst="snip2DiagRect">
            <a:avLst>
              <a:gd name="adj1" fmla="val 18398"/>
              <a:gd name="adj2" fmla="val 0"/>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1722620-A1EA-0410-5882-90971CC94586}"/>
              </a:ext>
            </a:extLst>
          </p:cNvPr>
          <p:cNvSpPr txBox="1"/>
          <p:nvPr/>
        </p:nvSpPr>
        <p:spPr>
          <a:xfrm>
            <a:off x="3564646" y="4078898"/>
            <a:ext cx="4849780" cy="1631216"/>
          </a:xfrm>
          <a:prstGeom prst="rect">
            <a:avLst/>
          </a:prstGeom>
          <a:noFill/>
        </p:spPr>
        <p:txBody>
          <a:bodyPr wrap="square">
            <a:spAutoFit/>
          </a:bodyPr>
          <a:lstStyle/>
          <a:p>
            <a:pPr>
              <a:spcBef>
                <a:spcPts val="600"/>
              </a:spcBef>
            </a:pPr>
            <a:r>
              <a:rPr lang="en" sz="2000" b="1" dirty="0"/>
              <a:t>Another point to consider is the context, that is, the context surrounding the text being studied. What do the texts before and after it say? Who wrote it, when, and why?</a:t>
            </a:r>
          </a:p>
        </p:txBody>
      </p:sp>
      <p:sp>
        <p:nvSpPr>
          <p:cNvPr id="7" name="CuadroTexto 6">
            <a:extLst>
              <a:ext uri="{FF2B5EF4-FFF2-40B4-BE49-F238E27FC236}">
                <a16:creationId xmlns:a16="http://schemas.microsoft.com/office/drawing/2014/main" id="{789CAEFB-0BCA-337A-AE67-A6E5A49BBAB9}"/>
              </a:ext>
            </a:extLst>
          </p:cNvPr>
          <p:cNvSpPr txBox="1"/>
          <p:nvPr/>
        </p:nvSpPr>
        <p:spPr>
          <a:xfrm>
            <a:off x="3564646" y="2744297"/>
            <a:ext cx="8627354" cy="1323439"/>
          </a:xfrm>
          <a:prstGeom prst="rect">
            <a:avLst/>
          </a:prstGeom>
          <a:noFill/>
        </p:spPr>
        <p:txBody>
          <a:bodyPr wrap="square">
            <a:spAutoFit/>
          </a:bodyPr>
          <a:lstStyle/>
          <a:p>
            <a:pPr>
              <a:spcBef>
                <a:spcPts val="600"/>
              </a:spcBef>
            </a:pPr>
            <a:r>
              <a:rPr lang="en" sz="2000" b="1" dirty="0"/>
              <a:t>Taking only one part (for example, a prophecy) and drawing conclusions based solely on that part is a flawed way to study God's Word. The correct approach is to compare these texts with others that address the same topic in various parts of the Bible.</a:t>
            </a:r>
          </a:p>
        </p:txBody>
      </p:sp>
      <p:sp>
        <p:nvSpPr>
          <p:cNvPr id="11" name="CuadroTexto 10">
            <a:extLst>
              <a:ext uri="{FF2B5EF4-FFF2-40B4-BE49-F238E27FC236}">
                <a16:creationId xmlns:a16="http://schemas.microsoft.com/office/drawing/2014/main" id="{A5104DBD-22E2-1C9D-56FD-FC031A7DBC7D}"/>
              </a:ext>
            </a:extLst>
          </p:cNvPr>
          <p:cNvSpPr txBox="1"/>
          <p:nvPr/>
        </p:nvSpPr>
        <p:spPr>
          <a:xfrm>
            <a:off x="3564646" y="2033922"/>
            <a:ext cx="8627354" cy="707886"/>
          </a:xfrm>
          <a:prstGeom prst="rect">
            <a:avLst/>
          </a:prstGeom>
          <a:noFill/>
        </p:spPr>
        <p:txBody>
          <a:bodyPr wrap="square">
            <a:spAutoFit/>
          </a:bodyPr>
          <a:lstStyle/>
          <a:p>
            <a:pPr>
              <a:spcBef>
                <a:spcPts val="600"/>
              </a:spcBef>
            </a:pPr>
            <a:r>
              <a:rPr lang="en" sz="2000" b="1" dirty="0"/>
              <a:t>Jesus taught us to study the Bible holistically, that is, seen as a whole              (Luke 24:27.)</a:t>
            </a:r>
          </a:p>
        </p:txBody>
      </p:sp>
      <p:sp>
        <p:nvSpPr>
          <p:cNvPr id="14" name="CuadroTexto 13">
            <a:extLst>
              <a:ext uri="{FF2B5EF4-FFF2-40B4-BE49-F238E27FC236}">
                <a16:creationId xmlns:a16="http://schemas.microsoft.com/office/drawing/2014/main" id="{BF744049-3BD2-D748-ED44-321B6C639095}"/>
              </a:ext>
            </a:extLst>
          </p:cNvPr>
          <p:cNvSpPr txBox="1"/>
          <p:nvPr/>
        </p:nvSpPr>
        <p:spPr>
          <a:xfrm>
            <a:off x="3564646" y="5721276"/>
            <a:ext cx="4849780" cy="1015663"/>
          </a:xfrm>
          <a:prstGeom prst="rect">
            <a:avLst/>
          </a:prstGeom>
          <a:noFill/>
        </p:spPr>
        <p:txBody>
          <a:bodyPr wrap="square">
            <a:spAutoFit/>
          </a:bodyPr>
          <a:lstStyle/>
          <a:p>
            <a:pPr>
              <a:spcBef>
                <a:spcPts val="600"/>
              </a:spcBef>
            </a:pPr>
            <a:r>
              <a:rPr lang="en" sz="2000" b="1" dirty="0"/>
              <a:t>Taking a passage out of context can make it say whatever you want, but not the truth it wants to teach us.</a:t>
            </a:r>
          </a:p>
        </p:txBody>
      </p:sp>
    </p:spTree>
    <p:extLst>
      <p:ext uri="{BB962C8B-B14F-4D97-AF65-F5344CB8AC3E}">
        <p14:creationId xmlns:p14="http://schemas.microsoft.com/office/powerpoint/2010/main" val="69166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strips(downRight)">
                                      <p:cBhvr>
                                        <p:cTn id="39" dur="500"/>
                                        <p:tgtEl>
                                          <p:spTgt spid="4"/>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downLeft)">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A9BA52-1A1D-2592-8492-37269D34D63A}"/>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83B3839F-3FF3-7360-F2B0-C86287849A78}"/>
              </a:ext>
            </a:extLst>
          </p:cNvPr>
          <p:cNvSpPr>
            <a:spLocks noGrp="1" noRot="1" noMove="1" noResize="1" noEditPoints="1" noAdjustHandles="1" noChangeArrowheads="1" noChangeShapeType="1"/>
          </p:cNvSpPr>
          <p:nvPr/>
        </p:nvSpPr>
        <p:spPr>
          <a:xfrm>
            <a:off x="0" y="0"/>
            <a:ext cx="12191999" cy="1523672"/>
          </a:xfrm>
          <a:prstGeom prst="rect">
            <a:avLst/>
          </a:prstGeom>
          <a:blipFill>
            <a:blip r:embed="rId3" cstate="hqprint">
              <a:alphaModFix amt="40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A4EB6C1-D62D-AB58-10D9-B32C23657CEB}"/>
              </a:ext>
            </a:extLst>
          </p:cNvPr>
          <p:cNvSpPr txBox="1"/>
          <p:nvPr/>
        </p:nvSpPr>
        <p:spPr>
          <a:xfrm>
            <a:off x="0" y="-40130"/>
            <a:ext cx="12192000"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PRINCIPLE 5: MEANING OF SYMBOLS</a:t>
            </a:r>
          </a:p>
        </p:txBody>
      </p:sp>
      <p:sp>
        <p:nvSpPr>
          <p:cNvPr id="5" name="CuadroTexto 4">
            <a:extLst>
              <a:ext uri="{FF2B5EF4-FFF2-40B4-BE49-F238E27FC236}">
                <a16:creationId xmlns:a16="http://schemas.microsoft.com/office/drawing/2014/main" id="{5D612E3A-1127-A347-72B2-A8A097727F88}"/>
              </a:ext>
            </a:extLst>
          </p:cNvPr>
          <p:cNvSpPr txBox="1"/>
          <p:nvPr/>
        </p:nvSpPr>
        <p:spPr>
          <a:xfrm>
            <a:off x="1" y="582856"/>
            <a:ext cx="12192000" cy="923330"/>
          </a:xfrm>
          <a:prstGeom prst="rect">
            <a:avLst/>
          </a:prstGeom>
          <a:noFill/>
        </p:spPr>
        <p:txBody>
          <a:bodyPr wrap="square">
            <a:spAutoFit/>
          </a:bodyPr>
          <a:lstStyle/>
          <a:p>
            <a:pPr algn="ctr"/>
            <a:r>
              <a:rPr lang="en"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a:t>
            </a:r>
            <a:r>
              <a:rPr lang="en-US"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The mystery of the seven stars that you saw in my right hand and of the seven golden lampstands is this: The seven stars are the angels of the seven churches, and the seven lampstands are the seven churches</a:t>
            </a:r>
            <a:r>
              <a:rPr lang="en"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 </a:t>
            </a:r>
            <a:r>
              <a:rPr lang="en" sz="1400"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(Revelation 1:20)</a:t>
            </a:r>
          </a:p>
        </p:txBody>
      </p:sp>
      <p:sp>
        <p:nvSpPr>
          <p:cNvPr id="6" name="CuadroTexto 5">
            <a:extLst>
              <a:ext uri="{FF2B5EF4-FFF2-40B4-BE49-F238E27FC236}">
                <a16:creationId xmlns:a16="http://schemas.microsoft.com/office/drawing/2014/main" id="{73A3C299-906F-32F6-B8FA-ED4844EB9CE2}"/>
              </a:ext>
            </a:extLst>
          </p:cNvPr>
          <p:cNvSpPr txBox="1"/>
          <p:nvPr/>
        </p:nvSpPr>
        <p:spPr>
          <a:xfrm>
            <a:off x="190500" y="1523672"/>
            <a:ext cx="6515100" cy="1323439"/>
          </a:xfrm>
          <a:prstGeom prst="rect">
            <a:avLst/>
          </a:prstGeom>
          <a:noFill/>
        </p:spPr>
        <p:txBody>
          <a:bodyPr wrap="square" rtlCol="0">
            <a:spAutoFit/>
          </a:bodyPr>
          <a:lstStyle/>
          <a:p>
            <a:pPr>
              <a:spcBef>
                <a:spcPts val="600"/>
              </a:spcBef>
            </a:pPr>
            <a:r>
              <a:rPr lang="en" sz="2000" b="1" dirty="0"/>
              <a:t>Biblical prophecies are replete with symbols and images. In a few cases, the prophecy itself tells us its meaning (Dan. 8:20; Rev. 1:20.) However, in most cases, its meaning is not explained.</a:t>
            </a:r>
          </a:p>
        </p:txBody>
      </p:sp>
      <p:sp>
        <p:nvSpPr>
          <p:cNvPr id="8" name="CuadroTexto 7">
            <a:extLst>
              <a:ext uri="{FF2B5EF4-FFF2-40B4-BE49-F238E27FC236}">
                <a16:creationId xmlns:a16="http://schemas.microsoft.com/office/drawing/2014/main" id="{55F964D9-254D-8F8E-EF6C-1C305143FDC1}"/>
              </a:ext>
            </a:extLst>
          </p:cNvPr>
          <p:cNvSpPr txBox="1"/>
          <p:nvPr/>
        </p:nvSpPr>
        <p:spPr>
          <a:xfrm>
            <a:off x="0" y="6443692"/>
            <a:ext cx="12191999" cy="400110"/>
          </a:xfrm>
          <a:prstGeom prst="rect">
            <a:avLst/>
          </a:prstGeom>
          <a:noFill/>
        </p:spPr>
        <p:txBody>
          <a:bodyPr wrap="square">
            <a:spAutoFit/>
          </a:bodyPr>
          <a:lstStyle/>
          <a:p>
            <a:pPr algn="ctr">
              <a:spcBef>
                <a:spcPts val="600"/>
              </a:spcBef>
            </a:pPr>
            <a:r>
              <a:rPr lang="en" sz="2000" b="1" dirty="0"/>
              <a:t>God has made sure that whoever searches the prophecies is able to understand them.</a:t>
            </a:r>
          </a:p>
        </p:txBody>
      </p:sp>
      <p:graphicFrame>
        <p:nvGraphicFramePr>
          <p:cNvPr id="2" name="Diagrama 1">
            <a:extLst>
              <a:ext uri="{FF2B5EF4-FFF2-40B4-BE49-F238E27FC236}">
                <a16:creationId xmlns:a16="http://schemas.microsoft.com/office/drawing/2014/main" id="{B4BA8766-805E-EA2F-CD52-37991D119D50}"/>
              </a:ext>
            </a:extLst>
          </p:cNvPr>
          <p:cNvGraphicFramePr/>
          <p:nvPr>
            <p:extLst>
              <p:ext uri="{D42A27DB-BD31-4B8C-83A1-F6EECF244321}">
                <p14:modId xmlns:p14="http://schemas.microsoft.com/office/powerpoint/2010/main" val="2497930324"/>
              </p:ext>
            </p:extLst>
          </p:nvPr>
        </p:nvGraphicFramePr>
        <p:xfrm>
          <a:off x="6705600" y="1523672"/>
          <a:ext cx="5295900" cy="4920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tabla, pastel, pequeño, café&#10;&#10;El contenido generado por IA puede ser incorrecto.">
            <a:extLst>
              <a:ext uri="{FF2B5EF4-FFF2-40B4-BE49-F238E27FC236}">
                <a16:creationId xmlns:a16="http://schemas.microsoft.com/office/drawing/2014/main" id="{8A53602C-10BB-C02B-02EE-C04921616DE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9886" y="3891874"/>
            <a:ext cx="3769560" cy="2513718"/>
          </a:xfrm>
          <a:prstGeom prst="roundRect">
            <a:avLst>
              <a:gd name="adj" fmla="val 11111"/>
            </a:avLst>
          </a:prstGeom>
          <a:ln w="190500" cap="rnd">
            <a:solidFill>
              <a:srgbClr val="FFDDB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B3ED47C7-9356-18ED-9811-224458BDF1D1}"/>
              </a:ext>
            </a:extLst>
          </p:cNvPr>
          <p:cNvSpPr txBox="1"/>
          <p:nvPr/>
        </p:nvSpPr>
        <p:spPr>
          <a:xfrm>
            <a:off x="4097371" y="3896025"/>
            <a:ext cx="2530408" cy="2554545"/>
          </a:xfrm>
          <a:prstGeom prst="rect">
            <a:avLst/>
          </a:prstGeom>
          <a:noFill/>
        </p:spPr>
        <p:txBody>
          <a:bodyPr wrap="square">
            <a:spAutoFit/>
          </a:bodyPr>
          <a:lstStyle/>
          <a:p>
            <a:pPr>
              <a:spcBef>
                <a:spcPts val="600"/>
              </a:spcBef>
            </a:pPr>
            <a:r>
              <a:rPr lang="en" sz="2000" b="1" dirty="0"/>
              <a:t>To understand these symbols, we must turn to other parts of the Bible where similar ideas or symbols are used. Let's look at some examples:</a:t>
            </a:r>
          </a:p>
        </p:txBody>
      </p:sp>
      <p:sp>
        <p:nvSpPr>
          <p:cNvPr id="9" name="CuadroTexto 8">
            <a:extLst>
              <a:ext uri="{FF2B5EF4-FFF2-40B4-BE49-F238E27FC236}">
                <a16:creationId xmlns:a16="http://schemas.microsoft.com/office/drawing/2014/main" id="{CE4143ED-BB0A-E6D9-E7EF-CA88E8C62502}"/>
              </a:ext>
            </a:extLst>
          </p:cNvPr>
          <p:cNvSpPr txBox="1"/>
          <p:nvPr/>
        </p:nvSpPr>
        <p:spPr>
          <a:xfrm>
            <a:off x="199885" y="2823561"/>
            <a:ext cx="6505715" cy="1015663"/>
          </a:xfrm>
          <a:prstGeom prst="rect">
            <a:avLst/>
          </a:prstGeom>
          <a:noFill/>
        </p:spPr>
        <p:txBody>
          <a:bodyPr wrap="square">
            <a:spAutoFit/>
          </a:bodyPr>
          <a:lstStyle/>
          <a:p>
            <a:pPr>
              <a:spcBef>
                <a:spcPts val="600"/>
              </a:spcBef>
            </a:pPr>
            <a:r>
              <a:rPr lang="en" sz="2000" b="1" dirty="0"/>
              <a:t>Trying to take these images literally is absurd. Jesus does not have a sharp, two-edged sword coming out of his mouth (Rev. 1:16.)</a:t>
            </a:r>
          </a:p>
        </p:txBody>
      </p:sp>
    </p:spTree>
    <p:extLst>
      <p:ext uri="{BB962C8B-B14F-4D97-AF65-F5344CB8AC3E}">
        <p14:creationId xmlns:p14="http://schemas.microsoft.com/office/powerpoint/2010/main" val="4244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900" decel="100000" fill="hold"/>
                                        <p:tgtEl>
                                          <p:spTgt spid="1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7E65173C-2001-4586-8D1C-21D4B3EA49DA}"/>
                                            </p:graphicEl>
                                          </p:spTgt>
                                        </p:tgtEl>
                                        <p:attrNameLst>
                                          <p:attrName>style.visibility</p:attrName>
                                        </p:attrNameLst>
                                      </p:cBhvr>
                                      <p:to>
                                        <p:strVal val="visible"/>
                                      </p:to>
                                    </p:set>
                                    <p:anim calcmode="lin" valueType="num">
                                      <p:cBhvr>
                                        <p:cTn id="50" dur="500" fill="hold"/>
                                        <p:tgtEl>
                                          <p:spTgt spid="2">
                                            <p:graphicEl>
                                              <a:dgm id="{7E65173C-2001-4586-8D1C-21D4B3EA49DA}"/>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7E65173C-2001-4586-8D1C-21D4B3EA49DA}"/>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7E65173C-2001-4586-8D1C-21D4B3EA49DA}"/>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1FF4D1EE-ACE5-4E83-AD1D-C8B7BFA43FF7}"/>
                                            </p:graphicEl>
                                          </p:spTgt>
                                        </p:tgtEl>
                                        <p:attrNameLst>
                                          <p:attrName>style.visibility</p:attrName>
                                        </p:attrNameLst>
                                      </p:cBhvr>
                                      <p:to>
                                        <p:strVal val="visible"/>
                                      </p:to>
                                    </p:set>
                                    <p:anim calcmode="lin" valueType="num">
                                      <p:cBhvr>
                                        <p:cTn id="55" dur="500" fill="hold"/>
                                        <p:tgtEl>
                                          <p:spTgt spid="2">
                                            <p:graphicEl>
                                              <a:dgm id="{1FF4D1EE-ACE5-4E83-AD1D-C8B7BFA43FF7}"/>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1FF4D1EE-ACE5-4E83-AD1D-C8B7BFA43FF7}"/>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1FF4D1EE-ACE5-4E83-AD1D-C8B7BFA43FF7}"/>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
                                            <p:graphicEl>
                                              <a:dgm id="{8CF32DE6-09D9-4074-BE90-2F8ECA37FD99}"/>
                                            </p:graphicEl>
                                          </p:spTgt>
                                        </p:tgtEl>
                                        <p:attrNameLst>
                                          <p:attrName>style.visibility</p:attrName>
                                        </p:attrNameLst>
                                      </p:cBhvr>
                                      <p:to>
                                        <p:strVal val="visible"/>
                                      </p:to>
                                    </p:set>
                                    <p:anim calcmode="lin" valueType="num">
                                      <p:cBhvr>
                                        <p:cTn id="60" dur="500" fill="hold"/>
                                        <p:tgtEl>
                                          <p:spTgt spid="2">
                                            <p:graphicEl>
                                              <a:dgm id="{8CF32DE6-09D9-4074-BE90-2F8ECA37FD9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32DE6-09D9-4074-BE90-2F8ECA37FD9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32DE6-09D9-4074-BE90-2F8ECA37FD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A0C97A11-DC75-4E4C-9D10-4DB73DC95C69}"/>
                                            </p:graphicEl>
                                          </p:spTgt>
                                        </p:tgtEl>
                                        <p:attrNameLst>
                                          <p:attrName>style.visibility</p:attrName>
                                        </p:attrNameLst>
                                      </p:cBhvr>
                                      <p:to>
                                        <p:strVal val="visible"/>
                                      </p:to>
                                    </p:set>
                                    <p:anim calcmode="lin" valueType="num">
                                      <p:cBhvr>
                                        <p:cTn id="67" dur="500" fill="hold"/>
                                        <p:tgtEl>
                                          <p:spTgt spid="2">
                                            <p:graphicEl>
                                              <a:dgm id="{A0C97A11-DC75-4E4C-9D10-4DB73DC95C69}"/>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A0C97A11-DC75-4E4C-9D10-4DB73DC95C69}"/>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A0C97A11-DC75-4E4C-9D10-4DB73DC95C69}"/>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25689486-7555-491D-B2D6-B350D725556B}"/>
                                            </p:graphicEl>
                                          </p:spTgt>
                                        </p:tgtEl>
                                        <p:attrNameLst>
                                          <p:attrName>style.visibility</p:attrName>
                                        </p:attrNameLst>
                                      </p:cBhvr>
                                      <p:to>
                                        <p:strVal val="visible"/>
                                      </p:to>
                                    </p:set>
                                    <p:anim calcmode="lin" valueType="num">
                                      <p:cBhvr>
                                        <p:cTn id="74" dur="500" fill="hold"/>
                                        <p:tgtEl>
                                          <p:spTgt spid="2">
                                            <p:graphicEl>
                                              <a:dgm id="{25689486-7555-491D-B2D6-B350D725556B}"/>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25689486-7555-491D-B2D6-B350D725556B}"/>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25689486-7555-491D-B2D6-B350D725556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204C1931-1163-4A19-ACB3-C7EDAF0B2200}"/>
                                            </p:graphicEl>
                                          </p:spTgt>
                                        </p:tgtEl>
                                        <p:attrNameLst>
                                          <p:attrName>style.visibility</p:attrName>
                                        </p:attrNameLst>
                                      </p:cBhvr>
                                      <p:to>
                                        <p:strVal val="visible"/>
                                      </p:to>
                                    </p:set>
                                    <p:anim calcmode="lin" valueType="num">
                                      <p:cBhvr>
                                        <p:cTn id="79" dur="500" fill="hold"/>
                                        <p:tgtEl>
                                          <p:spTgt spid="2">
                                            <p:graphicEl>
                                              <a:dgm id="{204C1931-1163-4A19-ACB3-C7EDAF0B220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04C1931-1163-4A19-ACB3-C7EDAF0B220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04C1931-1163-4A19-ACB3-C7EDAF0B2200}"/>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
                                            <p:graphicEl>
                                              <a:dgm id="{769C8843-A26B-4E8D-8C1F-B9AADC3030BE}"/>
                                            </p:graphicEl>
                                          </p:spTgt>
                                        </p:tgtEl>
                                        <p:attrNameLst>
                                          <p:attrName>style.visibility</p:attrName>
                                        </p:attrNameLst>
                                      </p:cBhvr>
                                      <p:to>
                                        <p:strVal val="visible"/>
                                      </p:to>
                                    </p:set>
                                    <p:anim calcmode="lin" valueType="num">
                                      <p:cBhvr>
                                        <p:cTn id="84" dur="500" fill="hold"/>
                                        <p:tgtEl>
                                          <p:spTgt spid="2">
                                            <p:graphicEl>
                                              <a:dgm id="{769C8843-A26B-4E8D-8C1F-B9AADC3030BE}"/>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769C8843-A26B-4E8D-8C1F-B9AADC3030BE}"/>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769C8843-A26B-4E8D-8C1F-B9AADC3030BE}"/>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C2AF40B5-688C-4275-837A-2D02FC3D36B4}"/>
                                            </p:graphicEl>
                                          </p:spTgt>
                                        </p:tgtEl>
                                        <p:attrNameLst>
                                          <p:attrName>style.visibility</p:attrName>
                                        </p:attrNameLst>
                                      </p:cBhvr>
                                      <p:to>
                                        <p:strVal val="visible"/>
                                      </p:to>
                                    </p:set>
                                    <p:anim calcmode="lin" valueType="num">
                                      <p:cBhvr>
                                        <p:cTn id="91" dur="500" fill="hold"/>
                                        <p:tgtEl>
                                          <p:spTgt spid="2">
                                            <p:graphicEl>
                                              <a:dgm id="{C2AF40B5-688C-4275-837A-2D02FC3D36B4}"/>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C2AF40B5-688C-4275-837A-2D02FC3D36B4}"/>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C2AF40B5-688C-4275-837A-2D02FC3D36B4}"/>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1C5AF5FD-DB95-47C3-A01B-1517888C5ECE}"/>
                                            </p:graphicEl>
                                          </p:spTgt>
                                        </p:tgtEl>
                                        <p:attrNameLst>
                                          <p:attrName>style.visibility</p:attrName>
                                        </p:attrNameLst>
                                      </p:cBhvr>
                                      <p:to>
                                        <p:strVal val="visible"/>
                                      </p:to>
                                    </p:set>
                                    <p:anim calcmode="lin" valueType="num">
                                      <p:cBhvr>
                                        <p:cTn id="98" dur="500" fill="hold"/>
                                        <p:tgtEl>
                                          <p:spTgt spid="2">
                                            <p:graphicEl>
                                              <a:dgm id="{1C5AF5FD-DB95-47C3-A01B-1517888C5ECE}"/>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1C5AF5FD-DB95-47C3-A01B-1517888C5ECE}"/>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1C5AF5FD-DB95-47C3-A01B-1517888C5ECE}"/>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graphicEl>
                                              <a:dgm id="{8619E129-E0F9-474A-A78C-02FA87028269}"/>
                                            </p:graphicEl>
                                          </p:spTgt>
                                        </p:tgtEl>
                                        <p:attrNameLst>
                                          <p:attrName>style.visibility</p:attrName>
                                        </p:attrNameLst>
                                      </p:cBhvr>
                                      <p:to>
                                        <p:strVal val="visible"/>
                                      </p:to>
                                    </p:set>
                                    <p:anim calcmode="lin" valueType="num">
                                      <p:cBhvr>
                                        <p:cTn id="103" dur="500" fill="hold"/>
                                        <p:tgtEl>
                                          <p:spTgt spid="2">
                                            <p:graphicEl>
                                              <a:dgm id="{8619E129-E0F9-474A-A78C-02FA87028269}"/>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8619E129-E0F9-474A-A78C-02FA87028269}"/>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8619E129-E0F9-474A-A78C-02FA87028269}"/>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
                                            <p:graphicEl>
                                              <a:dgm id="{B0AE047E-FFA5-49D7-8081-C986E9A33B46}"/>
                                            </p:graphicEl>
                                          </p:spTgt>
                                        </p:tgtEl>
                                        <p:attrNameLst>
                                          <p:attrName>style.visibility</p:attrName>
                                        </p:attrNameLst>
                                      </p:cBhvr>
                                      <p:to>
                                        <p:strVal val="visible"/>
                                      </p:to>
                                    </p:set>
                                    <p:anim calcmode="lin" valueType="num">
                                      <p:cBhvr>
                                        <p:cTn id="108" dur="500" fill="hold"/>
                                        <p:tgtEl>
                                          <p:spTgt spid="2">
                                            <p:graphicEl>
                                              <a:dgm id="{B0AE047E-FFA5-49D7-8081-C986E9A33B46}"/>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B0AE047E-FFA5-49D7-8081-C986E9A33B46}"/>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B0AE047E-FFA5-49D7-8081-C986E9A33B46}"/>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
                                            <p:graphicEl>
                                              <a:dgm id="{992ED269-583F-46C7-866E-E53B6C3E9322}"/>
                                            </p:graphicEl>
                                          </p:spTgt>
                                        </p:tgtEl>
                                        <p:attrNameLst>
                                          <p:attrName>style.visibility</p:attrName>
                                        </p:attrNameLst>
                                      </p:cBhvr>
                                      <p:to>
                                        <p:strVal val="visible"/>
                                      </p:to>
                                    </p:set>
                                    <p:anim calcmode="lin" valueType="num">
                                      <p:cBhvr>
                                        <p:cTn id="115" dur="500" fill="hold"/>
                                        <p:tgtEl>
                                          <p:spTgt spid="2">
                                            <p:graphicEl>
                                              <a:dgm id="{992ED269-583F-46C7-866E-E53B6C3E9322}"/>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992ED269-583F-46C7-866E-E53B6C3E9322}"/>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992ED269-583F-46C7-866E-E53B6C3E932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37" fill="hold" grpId="0" nodeType="click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barn(outVertical)">
                                      <p:cBhvr>
                                        <p:cTn id="1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2" grpId="0">
        <p:bldSub>
          <a:bldDgm bld="one"/>
        </p:bldSub>
      </p:bldGraphic>
      <p:bldP spid="10"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6298D7-09A0-644D-FFF7-86E584ECCDD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EBAA07C-EB44-58E3-34CF-869858BFBCDC}"/>
              </a:ext>
            </a:extLst>
          </p:cNvPr>
          <p:cNvSpPr txBox="1"/>
          <p:nvPr/>
        </p:nvSpPr>
        <p:spPr>
          <a:xfrm>
            <a:off x="2609017" y="1121437"/>
            <a:ext cx="7205662" cy="4154984"/>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Whatever may be man's intellectual advancement, let him not for a moment think that there is no need of thorough and continuous searching of the Scriptures for greater light. As a people we are called individually to be students of prophecy. We must watch with earnestness that we may discern any ray of light which God shall present to us. We are to catch the first gleamings of truth; and through prayerful study clearer light may be obtained, which can be brought before others</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C9B0C446-8B35-345B-28B7-4819DC4C95C4}"/>
              </a:ext>
            </a:extLst>
          </p:cNvPr>
          <p:cNvSpPr txBox="1"/>
          <p:nvPr/>
        </p:nvSpPr>
        <p:spPr>
          <a:xfrm>
            <a:off x="4454624" y="5905703"/>
            <a:ext cx="4977261" cy="338554"/>
          </a:xfrm>
          <a:prstGeom prst="rect">
            <a:avLst/>
          </a:prstGeom>
          <a:noFill/>
        </p:spPr>
        <p:txBody>
          <a:bodyPr wrap="none" rtlCol="0">
            <a:spAutoFit/>
          </a:bodyPr>
          <a:lstStyle/>
          <a:p>
            <a:pPr algn="r"/>
            <a:r>
              <a:rPr lang="en" sz="1600" b="1" dirty="0"/>
              <a:t>EGW (Testimonies for the Church, volume 5, page 708)</a:t>
            </a:r>
          </a:p>
        </p:txBody>
      </p:sp>
    </p:spTree>
    <p:extLst>
      <p:ext uri="{BB962C8B-B14F-4D97-AF65-F5344CB8AC3E}">
        <p14:creationId xmlns:p14="http://schemas.microsoft.com/office/powerpoint/2010/main" val="78502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420</TotalTime>
  <Words>1347</Words>
  <Application>Microsoft Office PowerPoint</Application>
  <PresentationFormat>Panorámica</PresentationFormat>
  <Paragraphs>57</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74</cp:revision>
  <dcterms:created xsi:type="dcterms:W3CDTF">2025-03-15T15:51:04Z</dcterms:created>
  <dcterms:modified xsi:type="dcterms:W3CDTF">2025-03-18T20:07:00Z</dcterms:modified>
</cp:coreProperties>
</file>