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99" r:id="rId3"/>
    <p:sldId id="300" r:id="rId4"/>
    <p:sldId id="257" r:id="rId5"/>
    <p:sldId id="261" r:id="rId6"/>
    <p:sldId id="259" r:id="rId7"/>
    <p:sldId id="260" r:id="rId8"/>
    <p:sldId id="258" r:id="rId9"/>
    <p:sldId id="262" r:id="rId10"/>
    <p:sldId id="263" r:id="rId11"/>
    <p:sldId id="264" r:id="rId12"/>
    <p:sldId id="29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E0C"/>
    <a:srgbClr val="BB7A13"/>
    <a:srgbClr val="A162D0"/>
    <a:srgbClr val="BC8C3E"/>
    <a:srgbClr val="C39549"/>
    <a:srgbClr val="FFFF66"/>
    <a:srgbClr val="350023"/>
    <a:srgbClr val="DC97C6"/>
    <a:srgbClr val="FFFF99"/>
    <a:srgbClr val="1F9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A528A-3A4A-4DA9-92C6-ECAEAEBA79AF}" type="doc">
      <dgm:prSet loTypeId="urn:microsoft.com/office/officeart/2005/8/layout/pList2" loCatId="picture" qsTypeId="urn:microsoft.com/office/officeart/2005/8/quickstyle/3d2" qsCatId="3D" csTypeId="urn:microsoft.com/office/officeart/2005/8/colors/colorful1" csCatId="colorful" phldr="1"/>
      <dgm:spPr/>
      <dgm:t>
        <a:bodyPr/>
        <a:lstStyle/>
        <a:p>
          <a:endParaRPr lang="es-ES"/>
        </a:p>
      </dgm:t>
    </dgm:pt>
    <dgm:pt modelId="{3A47AF77-9954-449F-BFC2-B8CE6723781D}">
      <dgm:prSet custT="1"/>
      <dgm:spPr/>
      <dgm:t>
        <a:bodyPr/>
        <a:lstStyle/>
        <a:p>
          <a:r>
            <a:rPr lang="en" sz="1800" b="1" dirty="0">
              <a:effectLst>
                <a:outerShdw blurRad="38100" dist="38100" dir="2700000" algn="tl">
                  <a:srgbClr val="000000">
                    <a:alpha val="43137"/>
                  </a:srgbClr>
                </a:outerShdw>
              </a:effectLst>
            </a:rPr>
            <a:t>During a      300-year persecution, the Church remained more or less faithful</a:t>
          </a:r>
          <a:endParaRPr lang="es-ES" sz="1800" dirty="0">
            <a:effectLst>
              <a:outerShdw blurRad="38100" dist="38100" dir="2700000" algn="tl">
                <a:srgbClr val="000000">
                  <a:alpha val="43137"/>
                </a:srgbClr>
              </a:outerShdw>
            </a:effectLst>
          </a:endParaRPr>
        </a:p>
      </dgm:t>
    </dgm:pt>
    <dgm:pt modelId="{8CD81F5A-28B3-4AA6-A568-B45885276A3B}" type="parTrans" cxnId="{63E3582A-BDEE-445A-8F89-738313A22C65}">
      <dgm:prSet/>
      <dgm:spPr/>
      <dgm:t>
        <a:bodyPr/>
        <a:lstStyle/>
        <a:p>
          <a:endParaRPr lang="es-ES" sz="1800">
            <a:effectLst>
              <a:outerShdw blurRad="38100" dist="38100" dir="2700000" algn="tl">
                <a:srgbClr val="000000">
                  <a:alpha val="43137"/>
                </a:srgbClr>
              </a:outerShdw>
            </a:effectLst>
          </a:endParaRPr>
        </a:p>
      </dgm:t>
    </dgm:pt>
    <dgm:pt modelId="{DDB2F463-BF19-4845-A593-A0B2055199C8}" type="sibTrans" cxnId="{63E3582A-BDEE-445A-8F89-738313A22C65}">
      <dgm:prSet/>
      <dgm:spPr/>
      <dgm:t>
        <a:bodyPr/>
        <a:lstStyle/>
        <a:p>
          <a:endParaRPr lang="es-ES" sz="1800">
            <a:effectLst>
              <a:outerShdw blurRad="38100" dist="38100" dir="2700000" algn="tl">
                <a:srgbClr val="000000">
                  <a:alpha val="43137"/>
                </a:srgbClr>
              </a:outerShdw>
            </a:effectLst>
          </a:endParaRPr>
        </a:p>
      </dgm:t>
    </dgm:pt>
    <dgm:pt modelId="{AE22822A-11C7-4315-BE88-4D5CF9244ED8}">
      <dgm:prSet custT="1"/>
      <dgm:spPr>
        <a:solidFill>
          <a:schemeClr val="accent3">
            <a:lumMod val="75000"/>
          </a:schemeClr>
        </a:solidFill>
      </dgm:spPr>
      <dgm:t>
        <a:bodyPr/>
        <a:lstStyle/>
        <a:p>
          <a:r>
            <a:rPr lang="en" sz="1800" b="1" dirty="0">
              <a:effectLst>
                <a:outerShdw blurRad="38100" dist="38100" dir="2700000" algn="tl">
                  <a:srgbClr val="000000">
                    <a:alpha val="43137"/>
                  </a:srgbClr>
                </a:outerShdw>
              </a:effectLst>
            </a:rPr>
            <a:t>But freedom arrived. Constantine (4th century) legalized Christianity. And he became its "unofficial" ruler! He presided over congresses and issued laws governing the Church</a:t>
          </a:r>
          <a:endParaRPr lang="es-ES" sz="1800" dirty="0">
            <a:effectLst>
              <a:outerShdw blurRad="38100" dist="38100" dir="2700000" algn="tl">
                <a:srgbClr val="000000">
                  <a:alpha val="43137"/>
                </a:srgbClr>
              </a:outerShdw>
            </a:effectLst>
          </a:endParaRPr>
        </a:p>
      </dgm:t>
    </dgm:pt>
    <dgm:pt modelId="{7083C033-748C-48EE-B314-BC342389D154}" type="parTrans" cxnId="{9E776F7A-D52A-4D18-8A33-4553B39D9EB2}">
      <dgm:prSet/>
      <dgm:spPr/>
      <dgm:t>
        <a:bodyPr/>
        <a:lstStyle/>
        <a:p>
          <a:endParaRPr lang="es-ES" sz="1800">
            <a:effectLst>
              <a:outerShdw blurRad="38100" dist="38100" dir="2700000" algn="tl">
                <a:srgbClr val="000000">
                  <a:alpha val="43137"/>
                </a:srgbClr>
              </a:outerShdw>
            </a:effectLst>
          </a:endParaRPr>
        </a:p>
      </dgm:t>
    </dgm:pt>
    <dgm:pt modelId="{711780C7-CBAB-49DE-9515-BFEB93B14D04}" type="sibTrans" cxnId="{9E776F7A-D52A-4D18-8A33-4553B39D9EB2}">
      <dgm:prSet/>
      <dgm:spPr/>
      <dgm:t>
        <a:bodyPr/>
        <a:lstStyle/>
        <a:p>
          <a:endParaRPr lang="es-ES" sz="1800">
            <a:effectLst>
              <a:outerShdw blurRad="38100" dist="38100" dir="2700000" algn="tl">
                <a:srgbClr val="000000">
                  <a:alpha val="43137"/>
                </a:srgbClr>
              </a:outerShdw>
            </a:effectLst>
          </a:endParaRPr>
        </a:p>
      </dgm:t>
    </dgm:pt>
    <dgm:pt modelId="{2F34F2A4-4EDA-4CFC-890A-7ECE116B7114}">
      <dgm:prSet custT="1"/>
      <dgm:spPr/>
      <dgm:t>
        <a:bodyPr/>
        <a:lstStyle/>
        <a:p>
          <a:r>
            <a:rPr lang="en" sz="1800" b="1" dirty="0">
              <a:effectLst>
                <a:outerShdw blurRad="38100" dist="38100" dir="2700000" algn="tl">
                  <a:srgbClr val="000000">
                    <a:alpha val="43137"/>
                  </a:srgbClr>
                </a:outerShdw>
              </a:effectLst>
            </a:rPr>
            <a:t>In the 5th and 6th centuries, the Church relied increasingly on the state, and the Bishop of Rome gained greater authority. Service was no longer the norm of government</a:t>
          </a:r>
          <a:endParaRPr lang="es-ES" sz="1800" dirty="0">
            <a:effectLst>
              <a:outerShdw blurRad="38100" dist="38100" dir="2700000" algn="tl">
                <a:srgbClr val="000000">
                  <a:alpha val="43137"/>
                </a:srgbClr>
              </a:outerShdw>
            </a:effectLst>
          </a:endParaRPr>
        </a:p>
      </dgm:t>
    </dgm:pt>
    <dgm:pt modelId="{D233B917-906E-4EB9-9078-4FE7457CFC91}" type="parTrans" cxnId="{2CD1AAD3-A167-4EF0-B50D-A472969CDC1A}">
      <dgm:prSet/>
      <dgm:spPr/>
      <dgm:t>
        <a:bodyPr/>
        <a:lstStyle/>
        <a:p>
          <a:endParaRPr lang="es-ES" sz="1800">
            <a:effectLst>
              <a:outerShdw blurRad="38100" dist="38100" dir="2700000" algn="tl">
                <a:srgbClr val="000000">
                  <a:alpha val="43137"/>
                </a:srgbClr>
              </a:outerShdw>
            </a:effectLst>
          </a:endParaRPr>
        </a:p>
      </dgm:t>
    </dgm:pt>
    <dgm:pt modelId="{086E428A-5E0E-44AA-93BE-C955EE462B99}" type="sibTrans" cxnId="{2CD1AAD3-A167-4EF0-B50D-A472969CDC1A}">
      <dgm:prSet/>
      <dgm:spPr/>
      <dgm:t>
        <a:bodyPr/>
        <a:lstStyle/>
        <a:p>
          <a:endParaRPr lang="es-ES" sz="1800">
            <a:effectLst>
              <a:outerShdw blurRad="38100" dist="38100" dir="2700000" algn="tl">
                <a:srgbClr val="000000">
                  <a:alpha val="43137"/>
                </a:srgbClr>
              </a:outerShdw>
            </a:effectLst>
          </a:endParaRPr>
        </a:p>
      </dgm:t>
    </dgm:pt>
    <dgm:pt modelId="{3C75D8AC-67C6-421C-894B-8E8178DCE3EE}">
      <dgm:prSet custT="1"/>
      <dgm:spPr/>
      <dgm:t>
        <a:bodyPr/>
        <a:lstStyle/>
        <a:p>
          <a:r>
            <a:rPr lang="en" sz="1750" b="1" dirty="0">
              <a:effectLst>
                <a:outerShdw blurRad="38100" dist="38100" dir="2700000" algn="tl">
                  <a:srgbClr val="000000">
                    <a:alpha val="43137"/>
                  </a:srgbClr>
                </a:outerShdw>
              </a:effectLst>
            </a:rPr>
            <a:t>Throughout the Middle Ages, anyone who did not obey the authority of the Church had to pay for their rebellion with death, torture, or imprisonment</a:t>
          </a:r>
          <a:endParaRPr lang="es-ES" sz="1750" dirty="0">
            <a:effectLst>
              <a:outerShdw blurRad="38100" dist="38100" dir="2700000" algn="tl">
                <a:srgbClr val="000000">
                  <a:alpha val="43137"/>
                </a:srgbClr>
              </a:outerShdw>
            </a:effectLst>
          </a:endParaRPr>
        </a:p>
      </dgm:t>
    </dgm:pt>
    <dgm:pt modelId="{9E461515-BB3C-42F7-8C26-8742C8C2F4EB}" type="parTrans" cxnId="{B368F1D6-F2BD-493C-AD3E-F6646D27CFC4}">
      <dgm:prSet/>
      <dgm:spPr/>
      <dgm:t>
        <a:bodyPr/>
        <a:lstStyle/>
        <a:p>
          <a:endParaRPr lang="es-ES" sz="1800">
            <a:effectLst>
              <a:outerShdw blurRad="38100" dist="38100" dir="2700000" algn="tl">
                <a:srgbClr val="000000">
                  <a:alpha val="43137"/>
                </a:srgbClr>
              </a:outerShdw>
            </a:effectLst>
          </a:endParaRPr>
        </a:p>
      </dgm:t>
    </dgm:pt>
    <dgm:pt modelId="{44851511-A2B8-4880-8D42-2E7347CDB9BC}" type="sibTrans" cxnId="{B368F1D6-F2BD-493C-AD3E-F6646D27CFC4}">
      <dgm:prSet/>
      <dgm:spPr/>
      <dgm:t>
        <a:bodyPr/>
        <a:lstStyle/>
        <a:p>
          <a:endParaRPr lang="es-ES" sz="1800">
            <a:effectLst>
              <a:outerShdw blurRad="38100" dist="38100" dir="2700000" algn="tl">
                <a:srgbClr val="000000">
                  <a:alpha val="43137"/>
                </a:srgbClr>
              </a:outerShdw>
            </a:effectLst>
          </a:endParaRPr>
        </a:p>
      </dgm:t>
    </dgm:pt>
    <dgm:pt modelId="{E7AE3FD9-7378-497F-9CE5-FD2388C96238}" type="pres">
      <dgm:prSet presAssocID="{463A528A-3A4A-4DA9-92C6-ECAEAEBA79AF}" presName="Name0" presStyleCnt="0">
        <dgm:presLayoutVars>
          <dgm:dir/>
          <dgm:resizeHandles val="exact"/>
        </dgm:presLayoutVars>
      </dgm:prSet>
      <dgm:spPr/>
    </dgm:pt>
    <dgm:pt modelId="{B3FF0F4F-8273-46DA-9C84-CF7948093306}" type="pres">
      <dgm:prSet presAssocID="{463A528A-3A4A-4DA9-92C6-ECAEAEBA79AF}" presName="bkgdShp" presStyleLbl="alignAccFollowNode1" presStyleIdx="0" presStyleCnt="1"/>
      <dgm:spPr/>
    </dgm:pt>
    <dgm:pt modelId="{2ADD7B45-46C4-4043-8F39-1E294B7D4680}" type="pres">
      <dgm:prSet presAssocID="{463A528A-3A4A-4DA9-92C6-ECAEAEBA79AF}" presName="linComp" presStyleCnt="0"/>
      <dgm:spPr/>
    </dgm:pt>
    <dgm:pt modelId="{F0563A35-EE06-445C-881E-DE737D3C55C3}" type="pres">
      <dgm:prSet presAssocID="{3A47AF77-9954-449F-BFC2-B8CE6723781D}" presName="compNode" presStyleCnt="0"/>
      <dgm:spPr/>
    </dgm:pt>
    <dgm:pt modelId="{9B9DAA03-AD1E-412D-B800-51446C8CBE96}" type="pres">
      <dgm:prSet presAssocID="{3A47AF77-9954-449F-BFC2-B8CE6723781D}" presName="node" presStyleLbl="node1" presStyleIdx="0" presStyleCnt="4" custScaleX="96010">
        <dgm:presLayoutVars>
          <dgm:bulletEnabled val="1"/>
        </dgm:presLayoutVars>
      </dgm:prSet>
      <dgm:spPr/>
    </dgm:pt>
    <dgm:pt modelId="{06667150-F7E1-4118-A30D-3135DCC3EB6E}" type="pres">
      <dgm:prSet presAssocID="{3A47AF77-9954-449F-BFC2-B8CE6723781D}" presName="invisiNode" presStyleLbl="node1" presStyleIdx="0" presStyleCnt="4"/>
      <dgm:spPr/>
    </dgm:pt>
    <dgm:pt modelId="{EB0CF639-90A1-4323-BE7E-27C3588E24E1}" type="pres">
      <dgm:prSet presAssocID="{3A47AF77-9954-449F-BFC2-B8CE6723781D}" presName="imagNode" presStyleLbl="fg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scene3d>
          <a:camera prst="orthographicFront"/>
          <a:lightRig rig="threePt" dir="t">
            <a:rot lat="0" lon="0" rev="7500000"/>
          </a:lightRig>
        </a:scene3d>
        <a:sp3d z="152400" extrusionH="63500" prstMaterial="matte">
          <a:bevelT prst="slope"/>
          <a:contourClr>
            <a:schemeClr val="bg1"/>
          </a:contourClr>
        </a:sp3d>
      </dgm:spPr>
    </dgm:pt>
    <dgm:pt modelId="{9905C39D-B2D6-4199-AE12-E1AA272D85A8}" type="pres">
      <dgm:prSet presAssocID="{DDB2F463-BF19-4845-A593-A0B2055199C8}" presName="sibTrans" presStyleLbl="sibTrans2D1" presStyleIdx="0" presStyleCnt="0"/>
      <dgm:spPr/>
    </dgm:pt>
    <dgm:pt modelId="{E43D62AD-2054-4264-8A1D-02E63E6C5A80}" type="pres">
      <dgm:prSet presAssocID="{AE22822A-11C7-4315-BE88-4D5CF9244ED8}" presName="compNode" presStyleCnt="0"/>
      <dgm:spPr/>
    </dgm:pt>
    <dgm:pt modelId="{37F8E915-49B5-4B24-8067-34F9682C4E50}" type="pres">
      <dgm:prSet presAssocID="{AE22822A-11C7-4315-BE88-4D5CF9244ED8}" presName="node" presStyleLbl="node1" presStyleIdx="1" presStyleCnt="4" custScaleX="169337">
        <dgm:presLayoutVars>
          <dgm:bulletEnabled val="1"/>
        </dgm:presLayoutVars>
      </dgm:prSet>
      <dgm:spPr/>
    </dgm:pt>
    <dgm:pt modelId="{0D2897FF-1E1C-4E62-8AE5-F318A09C5D8D}" type="pres">
      <dgm:prSet presAssocID="{AE22822A-11C7-4315-BE88-4D5CF9244ED8}" presName="invisiNode" presStyleLbl="node1" presStyleIdx="1" presStyleCnt="4"/>
      <dgm:spPr/>
    </dgm:pt>
    <dgm:pt modelId="{2503BA2F-5C82-43C9-AE59-62CE466BE21B}" type="pres">
      <dgm:prSet presAssocID="{AE22822A-11C7-4315-BE88-4D5CF9244ED8}" presName="imagNode" presStyleLbl="fgImgPlace1" presStyleIdx="1" presStyleCnt="4"/>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effectLst/>
        <a:scene3d>
          <a:camera prst="orthographicFront"/>
          <a:lightRig rig="threePt" dir="t">
            <a:rot lat="0" lon="0" rev="7500000"/>
          </a:lightRig>
        </a:scene3d>
        <a:sp3d z="152400" extrusionH="63500" prstMaterial="matte">
          <a:bevelT prst="slope"/>
          <a:contourClr>
            <a:schemeClr val="bg1"/>
          </a:contourClr>
        </a:sp3d>
      </dgm:spPr>
    </dgm:pt>
    <dgm:pt modelId="{2A429332-1102-4A2A-B594-8A9696B84949}" type="pres">
      <dgm:prSet presAssocID="{711780C7-CBAB-49DE-9515-BFEB93B14D04}" presName="sibTrans" presStyleLbl="sibTrans2D1" presStyleIdx="0" presStyleCnt="0"/>
      <dgm:spPr/>
    </dgm:pt>
    <dgm:pt modelId="{EF69CD16-3BB1-4BAF-8324-B23B2726F2B3}" type="pres">
      <dgm:prSet presAssocID="{2F34F2A4-4EDA-4CFC-890A-7ECE116B7114}" presName="compNode" presStyleCnt="0"/>
      <dgm:spPr/>
    </dgm:pt>
    <dgm:pt modelId="{7DCBD439-E83A-455E-9D9E-CCA3854E382D}" type="pres">
      <dgm:prSet presAssocID="{2F34F2A4-4EDA-4CFC-890A-7ECE116B7114}" presName="node" presStyleLbl="node1" presStyleIdx="2" presStyleCnt="4" custScaleX="166059">
        <dgm:presLayoutVars>
          <dgm:bulletEnabled val="1"/>
        </dgm:presLayoutVars>
      </dgm:prSet>
      <dgm:spPr/>
    </dgm:pt>
    <dgm:pt modelId="{BC268CBA-7F65-4544-9881-3105BF5E4270}" type="pres">
      <dgm:prSet presAssocID="{2F34F2A4-4EDA-4CFC-890A-7ECE116B7114}" presName="invisiNode" presStyleLbl="node1" presStyleIdx="2" presStyleCnt="4"/>
      <dgm:spPr/>
    </dgm:pt>
    <dgm:pt modelId="{9EDCB5BD-D112-4575-A79F-452B80C0AB04}" type="pres">
      <dgm:prSet presAssocID="{2F34F2A4-4EDA-4CFC-890A-7ECE116B7114}" presName="imagNode" presStyleLbl="fg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scene3d>
          <a:camera prst="orthographicFront"/>
          <a:lightRig rig="threePt" dir="t">
            <a:rot lat="0" lon="0" rev="7500000"/>
          </a:lightRig>
        </a:scene3d>
        <a:sp3d z="152400" extrusionH="63500" prstMaterial="matte">
          <a:bevelT prst="slope"/>
          <a:contourClr>
            <a:schemeClr val="bg1"/>
          </a:contourClr>
        </a:sp3d>
      </dgm:spPr>
    </dgm:pt>
    <dgm:pt modelId="{DEF35CD5-B148-44C4-9F4E-9071E9140816}" type="pres">
      <dgm:prSet presAssocID="{086E428A-5E0E-44AA-93BE-C955EE462B99}" presName="sibTrans" presStyleLbl="sibTrans2D1" presStyleIdx="0" presStyleCnt="0"/>
      <dgm:spPr/>
    </dgm:pt>
    <dgm:pt modelId="{67E4C953-37E0-4C20-9A71-499CC525254B}" type="pres">
      <dgm:prSet presAssocID="{3C75D8AC-67C6-421C-894B-8E8178DCE3EE}" presName="compNode" presStyleCnt="0"/>
      <dgm:spPr/>
    </dgm:pt>
    <dgm:pt modelId="{67B5BC67-C21B-4996-9C84-96ADE0C03CC9}" type="pres">
      <dgm:prSet presAssocID="{3C75D8AC-67C6-421C-894B-8E8178DCE3EE}" presName="node" presStyleLbl="node1" presStyleIdx="3" presStyleCnt="4" custScaleX="134000" custLinFactNeighborX="-4107" custLinFactNeighborY="2112">
        <dgm:presLayoutVars>
          <dgm:bulletEnabled val="1"/>
        </dgm:presLayoutVars>
      </dgm:prSet>
      <dgm:spPr/>
    </dgm:pt>
    <dgm:pt modelId="{C5659045-AD2C-4162-A5D8-225791DBCE8E}" type="pres">
      <dgm:prSet presAssocID="{3C75D8AC-67C6-421C-894B-8E8178DCE3EE}" presName="invisiNode" presStyleLbl="node1" presStyleIdx="3" presStyleCnt="4"/>
      <dgm:spPr/>
    </dgm:pt>
    <dgm:pt modelId="{D150A3D6-5D14-4E0F-AB48-DDDE02B9533A}" type="pres">
      <dgm:prSet presAssocID="{3C75D8AC-67C6-421C-894B-8E8178DCE3EE}" presName="imagNode" presStyleLbl="f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effectLst/>
        <a:scene3d>
          <a:camera prst="orthographicFront"/>
          <a:lightRig rig="threePt" dir="t">
            <a:rot lat="0" lon="0" rev="7500000"/>
          </a:lightRig>
        </a:scene3d>
        <a:sp3d z="152400" extrusionH="63500" prstMaterial="matte">
          <a:bevelT prst="slope"/>
          <a:contourClr>
            <a:schemeClr val="bg1"/>
          </a:contourClr>
        </a:sp3d>
      </dgm:spPr>
    </dgm:pt>
  </dgm:ptLst>
  <dgm:cxnLst>
    <dgm:cxn modelId="{63E3582A-BDEE-445A-8F89-738313A22C65}" srcId="{463A528A-3A4A-4DA9-92C6-ECAEAEBA79AF}" destId="{3A47AF77-9954-449F-BFC2-B8CE6723781D}" srcOrd="0" destOrd="0" parTransId="{8CD81F5A-28B3-4AA6-A568-B45885276A3B}" sibTransId="{DDB2F463-BF19-4845-A593-A0B2055199C8}"/>
    <dgm:cxn modelId="{CEAAD334-CE35-48C3-A9D4-67C724D8747C}" type="presOf" srcId="{2F34F2A4-4EDA-4CFC-890A-7ECE116B7114}" destId="{7DCBD439-E83A-455E-9D9E-CCA3854E382D}" srcOrd="0" destOrd="0" presId="urn:microsoft.com/office/officeart/2005/8/layout/pList2"/>
    <dgm:cxn modelId="{863A7765-2256-489F-ADB3-DBD144AAA479}" type="presOf" srcId="{463A528A-3A4A-4DA9-92C6-ECAEAEBA79AF}" destId="{E7AE3FD9-7378-497F-9CE5-FD2388C96238}" srcOrd="0" destOrd="0" presId="urn:microsoft.com/office/officeart/2005/8/layout/pList2"/>
    <dgm:cxn modelId="{C0C2FE79-1F67-4C3C-BBE3-44A69BB08433}" type="presOf" srcId="{711780C7-CBAB-49DE-9515-BFEB93B14D04}" destId="{2A429332-1102-4A2A-B594-8A9696B84949}" srcOrd="0" destOrd="0" presId="urn:microsoft.com/office/officeart/2005/8/layout/pList2"/>
    <dgm:cxn modelId="{9E776F7A-D52A-4D18-8A33-4553B39D9EB2}" srcId="{463A528A-3A4A-4DA9-92C6-ECAEAEBA79AF}" destId="{AE22822A-11C7-4315-BE88-4D5CF9244ED8}" srcOrd="1" destOrd="0" parTransId="{7083C033-748C-48EE-B314-BC342389D154}" sibTransId="{711780C7-CBAB-49DE-9515-BFEB93B14D04}"/>
    <dgm:cxn modelId="{82C18281-7FD3-46EB-A65F-ED694092F960}" type="presOf" srcId="{DDB2F463-BF19-4845-A593-A0B2055199C8}" destId="{9905C39D-B2D6-4199-AE12-E1AA272D85A8}" srcOrd="0" destOrd="0" presId="urn:microsoft.com/office/officeart/2005/8/layout/pList2"/>
    <dgm:cxn modelId="{8D2A21BB-81C2-4DF1-A29A-1DEF646FACDD}" type="presOf" srcId="{086E428A-5E0E-44AA-93BE-C955EE462B99}" destId="{DEF35CD5-B148-44C4-9F4E-9071E9140816}" srcOrd="0" destOrd="0" presId="urn:microsoft.com/office/officeart/2005/8/layout/pList2"/>
    <dgm:cxn modelId="{2CD1AAD3-A167-4EF0-B50D-A472969CDC1A}" srcId="{463A528A-3A4A-4DA9-92C6-ECAEAEBA79AF}" destId="{2F34F2A4-4EDA-4CFC-890A-7ECE116B7114}" srcOrd="2" destOrd="0" parTransId="{D233B917-906E-4EB9-9078-4FE7457CFC91}" sibTransId="{086E428A-5E0E-44AA-93BE-C955EE462B99}"/>
    <dgm:cxn modelId="{4DE8BAD4-01D0-4FCC-82BE-E6E8E79D6CEE}" type="presOf" srcId="{3C75D8AC-67C6-421C-894B-8E8178DCE3EE}" destId="{67B5BC67-C21B-4996-9C84-96ADE0C03CC9}" srcOrd="0" destOrd="0" presId="urn:microsoft.com/office/officeart/2005/8/layout/pList2"/>
    <dgm:cxn modelId="{5154D4D5-91B3-4077-A4FD-DFF630F85123}" type="presOf" srcId="{AE22822A-11C7-4315-BE88-4D5CF9244ED8}" destId="{37F8E915-49B5-4B24-8067-34F9682C4E50}" srcOrd="0" destOrd="0" presId="urn:microsoft.com/office/officeart/2005/8/layout/pList2"/>
    <dgm:cxn modelId="{B368F1D6-F2BD-493C-AD3E-F6646D27CFC4}" srcId="{463A528A-3A4A-4DA9-92C6-ECAEAEBA79AF}" destId="{3C75D8AC-67C6-421C-894B-8E8178DCE3EE}" srcOrd="3" destOrd="0" parTransId="{9E461515-BB3C-42F7-8C26-8742C8C2F4EB}" sibTransId="{44851511-A2B8-4880-8D42-2E7347CDB9BC}"/>
    <dgm:cxn modelId="{9C6DFDF5-5A53-42FF-9188-E050B3BB59D0}" type="presOf" srcId="{3A47AF77-9954-449F-BFC2-B8CE6723781D}" destId="{9B9DAA03-AD1E-412D-B800-51446C8CBE96}" srcOrd="0" destOrd="0" presId="urn:microsoft.com/office/officeart/2005/8/layout/pList2"/>
    <dgm:cxn modelId="{C7A3A92B-5F9E-4346-8CC1-C34B045C3F81}" type="presParOf" srcId="{E7AE3FD9-7378-497F-9CE5-FD2388C96238}" destId="{B3FF0F4F-8273-46DA-9C84-CF7948093306}" srcOrd="0" destOrd="0" presId="urn:microsoft.com/office/officeart/2005/8/layout/pList2"/>
    <dgm:cxn modelId="{3B374247-EE3D-4EC9-8A54-1A4262132A02}" type="presParOf" srcId="{E7AE3FD9-7378-497F-9CE5-FD2388C96238}" destId="{2ADD7B45-46C4-4043-8F39-1E294B7D4680}" srcOrd="1" destOrd="0" presId="urn:microsoft.com/office/officeart/2005/8/layout/pList2"/>
    <dgm:cxn modelId="{6902001D-1C5B-4C2D-B674-964DADD13009}" type="presParOf" srcId="{2ADD7B45-46C4-4043-8F39-1E294B7D4680}" destId="{F0563A35-EE06-445C-881E-DE737D3C55C3}" srcOrd="0" destOrd="0" presId="urn:microsoft.com/office/officeart/2005/8/layout/pList2"/>
    <dgm:cxn modelId="{B1D49EEF-9181-4C35-9168-35A3C41729AE}" type="presParOf" srcId="{F0563A35-EE06-445C-881E-DE737D3C55C3}" destId="{9B9DAA03-AD1E-412D-B800-51446C8CBE96}" srcOrd="0" destOrd="0" presId="urn:microsoft.com/office/officeart/2005/8/layout/pList2"/>
    <dgm:cxn modelId="{A9C20919-A61A-431A-83E3-5E74D530475F}" type="presParOf" srcId="{F0563A35-EE06-445C-881E-DE737D3C55C3}" destId="{06667150-F7E1-4118-A30D-3135DCC3EB6E}" srcOrd="1" destOrd="0" presId="urn:microsoft.com/office/officeart/2005/8/layout/pList2"/>
    <dgm:cxn modelId="{7F195F6A-8509-4D5F-89F9-966C188A04F3}" type="presParOf" srcId="{F0563A35-EE06-445C-881E-DE737D3C55C3}" destId="{EB0CF639-90A1-4323-BE7E-27C3588E24E1}" srcOrd="2" destOrd="0" presId="urn:microsoft.com/office/officeart/2005/8/layout/pList2"/>
    <dgm:cxn modelId="{BDF67E34-D31A-45E5-B5A4-3B9B86647AE3}" type="presParOf" srcId="{2ADD7B45-46C4-4043-8F39-1E294B7D4680}" destId="{9905C39D-B2D6-4199-AE12-E1AA272D85A8}" srcOrd="1" destOrd="0" presId="urn:microsoft.com/office/officeart/2005/8/layout/pList2"/>
    <dgm:cxn modelId="{62A21B19-CF9C-4555-AF60-BA11128285DC}" type="presParOf" srcId="{2ADD7B45-46C4-4043-8F39-1E294B7D4680}" destId="{E43D62AD-2054-4264-8A1D-02E63E6C5A80}" srcOrd="2" destOrd="0" presId="urn:microsoft.com/office/officeart/2005/8/layout/pList2"/>
    <dgm:cxn modelId="{6978395E-28F8-40BC-BA68-7E1B82CC1F9A}" type="presParOf" srcId="{E43D62AD-2054-4264-8A1D-02E63E6C5A80}" destId="{37F8E915-49B5-4B24-8067-34F9682C4E50}" srcOrd="0" destOrd="0" presId="urn:microsoft.com/office/officeart/2005/8/layout/pList2"/>
    <dgm:cxn modelId="{DDE46D91-9821-474E-8209-AB20A7E278FD}" type="presParOf" srcId="{E43D62AD-2054-4264-8A1D-02E63E6C5A80}" destId="{0D2897FF-1E1C-4E62-8AE5-F318A09C5D8D}" srcOrd="1" destOrd="0" presId="urn:microsoft.com/office/officeart/2005/8/layout/pList2"/>
    <dgm:cxn modelId="{4EDFBCB2-1CCE-4489-AD4F-00CE7FEAA60D}" type="presParOf" srcId="{E43D62AD-2054-4264-8A1D-02E63E6C5A80}" destId="{2503BA2F-5C82-43C9-AE59-62CE466BE21B}" srcOrd="2" destOrd="0" presId="urn:microsoft.com/office/officeart/2005/8/layout/pList2"/>
    <dgm:cxn modelId="{9BC3C9F2-87E9-49DC-9C84-2B4B2EC1E783}" type="presParOf" srcId="{2ADD7B45-46C4-4043-8F39-1E294B7D4680}" destId="{2A429332-1102-4A2A-B594-8A9696B84949}" srcOrd="3" destOrd="0" presId="urn:microsoft.com/office/officeart/2005/8/layout/pList2"/>
    <dgm:cxn modelId="{58732F73-21FB-484E-A534-6F4A49090D03}" type="presParOf" srcId="{2ADD7B45-46C4-4043-8F39-1E294B7D4680}" destId="{EF69CD16-3BB1-4BAF-8324-B23B2726F2B3}" srcOrd="4" destOrd="0" presId="urn:microsoft.com/office/officeart/2005/8/layout/pList2"/>
    <dgm:cxn modelId="{E87F3B34-373F-42BD-AB8E-014D6DED6832}" type="presParOf" srcId="{EF69CD16-3BB1-4BAF-8324-B23B2726F2B3}" destId="{7DCBD439-E83A-455E-9D9E-CCA3854E382D}" srcOrd="0" destOrd="0" presId="urn:microsoft.com/office/officeart/2005/8/layout/pList2"/>
    <dgm:cxn modelId="{322BCF52-AF4F-4BA1-8B59-E0AA30936E2F}" type="presParOf" srcId="{EF69CD16-3BB1-4BAF-8324-B23B2726F2B3}" destId="{BC268CBA-7F65-4544-9881-3105BF5E4270}" srcOrd="1" destOrd="0" presId="urn:microsoft.com/office/officeart/2005/8/layout/pList2"/>
    <dgm:cxn modelId="{7FE4AEDC-B42A-475A-BE4F-21440F882501}" type="presParOf" srcId="{EF69CD16-3BB1-4BAF-8324-B23B2726F2B3}" destId="{9EDCB5BD-D112-4575-A79F-452B80C0AB04}" srcOrd="2" destOrd="0" presId="urn:microsoft.com/office/officeart/2005/8/layout/pList2"/>
    <dgm:cxn modelId="{807355F5-BFCD-4F35-A284-5219187AB0E9}" type="presParOf" srcId="{2ADD7B45-46C4-4043-8F39-1E294B7D4680}" destId="{DEF35CD5-B148-44C4-9F4E-9071E9140816}" srcOrd="5" destOrd="0" presId="urn:microsoft.com/office/officeart/2005/8/layout/pList2"/>
    <dgm:cxn modelId="{821F51E5-C3B4-46FC-ABCE-C9A65F2591AB}" type="presParOf" srcId="{2ADD7B45-46C4-4043-8F39-1E294B7D4680}" destId="{67E4C953-37E0-4C20-9A71-499CC525254B}" srcOrd="6" destOrd="0" presId="urn:microsoft.com/office/officeart/2005/8/layout/pList2"/>
    <dgm:cxn modelId="{58AA471A-675A-4CBE-A7B4-A0A4795C0893}" type="presParOf" srcId="{67E4C953-37E0-4C20-9A71-499CC525254B}" destId="{67B5BC67-C21B-4996-9C84-96ADE0C03CC9}" srcOrd="0" destOrd="0" presId="urn:microsoft.com/office/officeart/2005/8/layout/pList2"/>
    <dgm:cxn modelId="{913EF125-4555-43FC-8A46-739DAED8CB62}" type="presParOf" srcId="{67E4C953-37E0-4C20-9A71-499CC525254B}" destId="{C5659045-AD2C-4162-A5D8-225791DBCE8E}" srcOrd="1" destOrd="0" presId="urn:microsoft.com/office/officeart/2005/8/layout/pList2"/>
    <dgm:cxn modelId="{F081EA06-993C-45DE-A973-6E9F897D08D1}" type="presParOf" srcId="{67E4C953-37E0-4C20-9A71-499CC525254B}" destId="{D150A3D6-5D14-4E0F-AB48-DDDE02B9533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D3EBF-7161-40CD-8E46-26A0AB553537}"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5E2339B3-2561-46B9-B2F5-C3603B8C6AB0}">
      <dgm:prSet custT="1"/>
      <dgm:spPr/>
      <dgm:t>
        <a:bodyPr/>
        <a:lstStyle/>
        <a:p>
          <a:r>
            <a:rPr lang="en" sz="2000" b="1" dirty="0">
              <a:effectLst>
                <a:outerShdw blurRad="38100" dist="38100" dir="2700000" algn="tl">
                  <a:srgbClr val="000000">
                    <a:alpha val="43137"/>
                  </a:srgbClr>
                </a:outerShdw>
              </a:effectLst>
            </a:rPr>
            <a:t>Through his obedience (Deut. 4:6; Matt. 5:16)</a:t>
          </a:r>
        </a:p>
      </dgm:t>
    </dgm:pt>
    <dgm:pt modelId="{EFED10EF-4746-4769-AAB6-82E2C77232AC}" type="parTrans" cxnId="{F94C7C26-0291-4837-A183-82BCE25AC6F6}">
      <dgm:prSet/>
      <dgm:spPr/>
      <dgm:t>
        <a:bodyPr/>
        <a:lstStyle/>
        <a:p>
          <a:endParaRPr lang="es-ES" sz="2000" b="1">
            <a:effectLst>
              <a:outerShdw blurRad="38100" dist="38100" dir="2700000" algn="tl">
                <a:srgbClr val="000000">
                  <a:alpha val="43137"/>
                </a:srgbClr>
              </a:outerShdw>
            </a:effectLst>
          </a:endParaRPr>
        </a:p>
      </dgm:t>
    </dgm:pt>
    <dgm:pt modelId="{E4F5A968-7476-45FA-926D-C5EC95806282}" type="sibTrans" cxnId="{F94C7C26-0291-4837-A183-82BCE25AC6F6}">
      <dgm:prSet/>
      <dgm:spPr/>
      <dgm:t>
        <a:bodyPr/>
        <a:lstStyle/>
        <a:p>
          <a:endParaRPr lang="es-ES" sz="2000" b="1">
            <a:effectLst>
              <a:outerShdw blurRad="38100" dist="38100" dir="2700000" algn="tl">
                <a:srgbClr val="000000">
                  <a:alpha val="43137"/>
                </a:srgbClr>
              </a:outerShdw>
            </a:effectLst>
          </a:endParaRPr>
        </a:p>
      </dgm:t>
    </dgm:pt>
    <dgm:pt modelId="{EA85A8C7-F5DC-4ABF-9DD0-BF43E6196A1C}">
      <dgm:prSet custT="1"/>
      <dgm:spPr/>
      <dgm:t>
        <a:bodyPr/>
        <a:lstStyle/>
        <a:p>
          <a:r>
            <a:rPr lang="en" sz="2000" b="1">
              <a:effectLst>
                <a:outerShdw blurRad="38100" dist="38100" dir="2700000" algn="tl">
                  <a:srgbClr val="000000">
                    <a:alpha val="43137"/>
                  </a:srgbClr>
                </a:outerShdw>
              </a:effectLst>
            </a:rPr>
            <a:t>Showing the solution to sin (Lev. 4:27-29; Jn. 3:16)</a:t>
          </a:r>
        </a:p>
      </dgm:t>
    </dgm:pt>
    <dgm:pt modelId="{EA43D953-171A-4073-890A-5898B31C1E76}" type="parTrans" cxnId="{6BAEA117-BCEF-4ED7-B2BF-26C2C60F3724}">
      <dgm:prSet/>
      <dgm:spPr/>
      <dgm:t>
        <a:bodyPr/>
        <a:lstStyle/>
        <a:p>
          <a:endParaRPr lang="es-ES" sz="2000" b="1">
            <a:effectLst>
              <a:outerShdw blurRad="38100" dist="38100" dir="2700000" algn="tl">
                <a:srgbClr val="000000">
                  <a:alpha val="43137"/>
                </a:srgbClr>
              </a:outerShdw>
            </a:effectLst>
          </a:endParaRPr>
        </a:p>
      </dgm:t>
    </dgm:pt>
    <dgm:pt modelId="{E0E7025D-37AD-4DAA-989B-B4D909D2AB2C}" type="sibTrans" cxnId="{6BAEA117-BCEF-4ED7-B2BF-26C2C60F3724}">
      <dgm:prSet/>
      <dgm:spPr/>
      <dgm:t>
        <a:bodyPr/>
        <a:lstStyle/>
        <a:p>
          <a:endParaRPr lang="es-ES" sz="2000" b="1">
            <a:effectLst>
              <a:outerShdw blurRad="38100" dist="38100" dir="2700000" algn="tl">
                <a:srgbClr val="000000">
                  <a:alpha val="43137"/>
                </a:srgbClr>
              </a:outerShdw>
            </a:effectLst>
          </a:endParaRPr>
        </a:p>
      </dgm:t>
    </dgm:pt>
    <dgm:pt modelId="{0898B8E0-642A-4461-8F99-8DD6148A3F8D}">
      <dgm:prSet custT="1"/>
      <dgm:spPr/>
      <dgm:t>
        <a:bodyPr/>
        <a:lstStyle/>
        <a:p>
          <a:r>
            <a:rPr lang="en" sz="2000" b="1" dirty="0">
              <a:effectLst>
                <a:outerShdw blurRad="38100" dist="38100" dir="2700000" algn="tl">
                  <a:srgbClr val="000000">
                    <a:alpha val="43137"/>
                  </a:srgbClr>
                </a:outerShdw>
              </a:effectLst>
            </a:rPr>
            <a:t>Announcing the Second Coming of Jesus (Is. 40:9-10; Rev. 14:6-11)</a:t>
          </a:r>
        </a:p>
      </dgm:t>
    </dgm:pt>
    <dgm:pt modelId="{2BC207C7-7BA7-473D-B490-8DBBE1D46DDC}" type="parTrans" cxnId="{B75A3EA5-1040-40B1-9682-7A597577BC59}">
      <dgm:prSet/>
      <dgm:spPr/>
      <dgm:t>
        <a:bodyPr/>
        <a:lstStyle/>
        <a:p>
          <a:endParaRPr lang="es-ES" sz="2000" b="1">
            <a:effectLst>
              <a:outerShdw blurRad="38100" dist="38100" dir="2700000" algn="tl">
                <a:srgbClr val="000000">
                  <a:alpha val="43137"/>
                </a:srgbClr>
              </a:outerShdw>
            </a:effectLst>
          </a:endParaRPr>
        </a:p>
      </dgm:t>
    </dgm:pt>
    <dgm:pt modelId="{60FFD3AB-EAE7-4838-B609-BF47BF23B7CB}" type="sibTrans" cxnId="{B75A3EA5-1040-40B1-9682-7A597577BC59}">
      <dgm:prSet/>
      <dgm:spPr/>
      <dgm:t>
        <a:bodyPr/>
        <a:lstStyle/>
        <a:p>
          <a:endParaRPr lang="es-ES" sz="2000" b="1">
            <a:effectLst>
              <a:outerShdw blurRad="38100" dist="38100" dir="2700000" algn="tl">
                <a:srgbClr val="000000">
                  <a:alpha val="43137"/>
                </a:srgbClr>
              </a:outerShdw>
            </a:effectLst>
          </a:endParaRPr>
        </a:p>
      </dgm:t>
    </dgm:pt>
    <dgm:pt modelId="{E9B30E22-E245-4466-9A32-32E61C754B6D}" type="pres">
      <dgm:prSet presAssocID="{D91D3EBF-7161-40CD-8E46-26A0AB553537}" presName="linear" presStyleCnt="0">
        <dgm:presLayoutVars>
          <dgm:animLvl val="lvl"/>
          <dgm:resizeHandles val="exact"/>
        </dgm:presLayoutVars>
      </dgm:prSet>
      <dgm:spPr/>
    </dgm:pt>
    <dgm:pt modelId="{EFFB28A8-804C-4DEB-BDAC-FEC88FDCE6DD}" type="pres">
      <dgm:prSet presAssocID="{5E2339B3-2561-46B9-B2F5-C3603B8C6AB0}" presName="parentText" presStyleLbl="node1" presStyleIdx="0" presStyleCnt="3">
        <dgm:presLayoutVars>
          <dgm:chMax val="0"/>
          <dgm:bulletEnabled val="1"/>
        </dgm:presLayoutVars>
      </dgm:prSet>
      <dgm:spPr/>
    </dgm:pt>
    <dgm:pt modelId="{550708B0-9BE8-4190-8C54-DF68A9DE968F}" type="pres">
      <dgm:prSet presAssocID="{E4F5A968-7476-45FA-926D-C5EC95806282}" presName="spacer" presStyleCnt="0"/>
      <dgm:spPr/>
    </dgm:pt>
    <dgm:pt modelId="{D74CB250-86F2-4ED2-8F7A-8D5C949E6ECC}" type="pres">
      <dgm:prSet presAssocID="{EA85A8C7-F5DC-4ABF-9DD0-BF43E6196A1C}" presName="parentText" presStyleLbl="node1" presStyleIdx="1" presStyleCnt="3">
        <dgm:presLayoutVars>
          <dgm:chMax val="0"/>
          <dgm:bulletEnabled val="1"/>
        </dgm:presLayoutVars>
      </dgm:prSet>
      <dgm:spPr/>
    </dgm:pt>
    <dgm:pt modelId="{7D20A56A-A304-4088-BE7A-4C947ADFDE66}" type="pres">
      <dgm:prSet presAssocID="{E0E7025D-37AD-4DAA-989B-B4D909D2AB2C}" presName="spacer" presStyleCnt="0"/>
      <dgm:spPr/>
    </dgm:pt>
    <dgm:pt modelId="{C0EC2FFE-7A21-4228-B0EE-26ABC8C7225F}" type="pres">
      <dgm:prSet presAssocID="{0898B8E0-642A-4461-8F99-8DD6148A3F8D}" presName="parentText" presStyleLbl="node1" presStyleIdx="2" presStyleCnt="3">
        <dgm:presLayoutVars>
          <dgm:chMax val="0"/>
          <dgm:bulletEnabled val="1"/>
        </dgm:presLayoutVars>
      </dgm:prSet>
      <dgm:spPr/>
    </dgm:pt>
  </dgm:ptLst>
  <dgm:cxnLst>
    <dgm:cxn modelId="{6BAEA117-BCEF-4ED7-B2BF-26C2C60F3724}" srcId="{D91D3EBF-7161-40CD-8E46-26A0AB553537}" destId="{EA85A8C7-F5DC-4ABF-9DD0-BF43E6196A1C}" srcOrd="1" destOrd="0" parTransId="{EA43D953-171A-4073-890A-5898B31C1E76}" sibTransId="{E0E7025D-37AD-4DAA-989B-B4D909D2AB2C}"/>
    <dgm:cxn modelId="{F94C7C26-0291-4837-A183-82BCE25AC6F6}" srcId="{D91D3EBF-7161-40CD-8E46-26A0AB553537}" destId="{5E2339B3-2561-46B9-B2F5-C3603B8C6AB0}" srcOrd="0" destOrd="0" parTransId="{EFED10EF-4746-4769-AAB6-82E2C77232AC}" sibTransId="{E4F5A968-7476-45FA-926D-C5EC95806282}"/>
    <dgm:cxn modelId="{39436066-817C-4FD2-96CC-C72B3F6CAAE6}" type="presOf" srcId="{D91D3EBF-7161-40CD-8E46-26A0AB553537}" destId="{E9B30E22-E245-4466-9A32-32E61C754B6D}" srcOrd="0" destOrd="0" presId="urn:microsoft.com/office/officeart/2005/8/layout/vList2"/>
    <dgm:cxn modelId="{98476F71-A0F7-4697-8796-697EC3344E13}" type="presOf" srcId="{EA85A8C7-F5DC-4ABF-9DD0-BF43E6196A1C}" destId="{D74CB250-86F2-4ED2-8F7A-8D5C949E6ECC}" srcOrd="0" destOrd="0" presId="urn:microsoft.com/office/officeart/2005/8/layout/vList2"/>
    <dgm:cxn modelId="{B75A3EA5-1040-40B1-9682-7A597577BC59}" srcId="{D91D3EBF-7161-40CD-8E46-26A0AB553537}" destId="{0898B8E0-642A-4461-8F99-8DD6148A3F8D}" srcOrd="2" destOrd="0" parTransId="{2BC207C7-7BA7-473D-B490-8DBBE1D46DDC}" sibTransId="{60FFD3AB-EAE7-4838-B609-BF47BF23B7CB}"/>
    <dgm:cxn modelId="{1AD88EB6-6E92-47A6-8EE7-21DB667A9A04}" type="presOf" srcId="{5E2339B3-2561-46B9-B2F5-C3603B8C6AB0}" destId="{EFFB28A8-804C-4DEB-BDAC-FEC88FDCE6DD}" srcOrd="0" destOrd="0" presId="urn:microsoft.com/office/officeart/2005/8/layout/vList2"/>
    <dgm:cxn modelId="{BD45C8D6-7A5E-4E89-AD47-C35C08E9CAE2}" type="presOf" srcId="{0898B8E0-642A-4461-8F99-8DD6148A3F8D}" destId="{C0EC2FFE-7A21-4228-B0EE-26ABC8C7225F}" srcOrd="0" destOrd="0" presId="urn:microsoft.com/office/officeart/2005/8/layout/vList2"/>
    <dgm:cxn modelId="{4EDCF92C-7DCF-4254-B9A5-03E5A1F315FA}" type="presParOf" srcId="{E9B30E22-E245-4466-9A32-32E61C754B6D}" destId="{EFFB28A8-804C-4DEB-BDAC-FEC88FDCE6DD}" srcOrd="0" destOrd="0" presId="urn:microsoft.com/office/officeart/2005/8/layout/vList2"/>
    <dgm:cxn modelId="{FA5F7CC3-A009-48DD-B3A8-8FBCC67EFB89}" type="presParOf" srcId="{E9B30E22-E245-4466-9A32-32E61C754B6D}" destId="{550708B0-9BE8-4190-8C54-DF68A9DE968F}" srcOrd="1" destOrd="0" presId="urn:microsoft.com/office/officeart/2005/8/layout/vList2"/>
    <dgm:cxn modelId="{FDBD11DC-AAC4-49A5-9C38-B7E42032EDC7}" type="presParOf" srcId="{E9B30E22-E245-4466-9A32-32E61C754B6D}" destId="{D74CB250-86F2-4ED2-8F7A-8D5C949E6ECC}" srcOrd="2" destOrd="0" presId="urn:microsoft.com/office/officeart/2005/8/layout/vList2"/>
    <dgm:cxn modelId="{B261A9AA-A490-4C00-9CD8-56C785C93B07}" type="presParOf" srcId="{E9B30E22-E245-4466-9A32-32E61C754B6D}" destId="{7D20A56A-A304-4088-BE7A-4C947ADFDE66}" srcOrd="3" destOrd="0" presId="urn:microsoft.com/office/officeart/2005/8/layout/vList2"/>
    <dgm:cxn modelId="{86D088CA-2FA0-48BA-94FF-5959AB0B9BD1}" type="presParOf" srcId="{E9B30E22-E245-4466-9A32-32E61C754B6D}" destId="{C0EC2FFE-7A21-4228-B0EE-26ABC8C722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F0F4F-8273-46DA-9C84-CF7948093306}">
      <dsp:nvSpPr>
        <dsp:cNvPr id="0" name=""/>
        <dsp:cNvSpPr/>
      </dsp:nvSpPr>
      <dsp:spPr>
        <a:xfrm>
          <a:off x="0" y="0"/>
          <a:ext cx="11810586" cy="18267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B0CF639-90A1-4323-BE7E-27C3588E24E1}">
      <dsp:nvSpPr>
        <dsp:cNvPr id="0" name=""/>
        <dsp:cNvSpPr/>
      </dsp:nvSpPr>
      <dsp:spPr>
        <a:xfrm>
          <a:off x="357197" y="243560"/>
          <a:ext cx="1851228" cy="1339580"/>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prst="slope"/>
          <a:contourClr>
            <a:schemeClr val="bg1"/>
          </a:contourClr>
        </a:sp3d>
      </dsp:spPr>
      <dsp:style>
        <a:lnRef idx="0">
          <a:scrgbClr r="0" g="0" b="0"/>
        </a:lnRef>
        <a:fillRef idx="1">
          <a:scrgbClr r="0" g="0" b="0"/>
        </a:fillRef>
        <a:effectRef idx="0">
          <a:scrgbClr r="0" g="0" b="0"/>
        </a:effectRef>
        <a:fontRef idx="minor"/>
      </dsp:style>
    </dsp:sp>
    <dsp:sp modelId="{9B9DAA03-AD1E-412D-B800-51446C8CBE96}">
      <dsp:nvSpPr>
        <dsp:cNvPr id="0" name=""/>
        <dsp:cNvSpPr/>
      </dsp:nvSpPr>
      <dsp:spPr>
        <a:xfrm rot="10800000">
          <a:off x="394129" y="1826700"/>
          <a:ext cx="1777364" cy="2232634"/>
        </a:xfrm>
        <a:prstGeom prst="round2SameRect">
          <a:avLst>
            <a:gd name="adj1" fmla="val 10500"/>
            <a:gd name="adj2" fmla="val 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During a      300-year persecution, the Church remained more or less faithful</a:t>
          </a:r>
          <a:endParaRPr lang="es-ES" sz="1800" kern="1200" dirty="0">
            <a:effectLst>
              <a:outerShdw blurRad="38100" dist="38100" dir="2700000" algn="tl">
                <a:srgbClr val="000000">
                  <a:alpha val="43137"/>
                </a:srgbClr>
              </a:outerShdw>
            </a:effectLst>
          </a:endParaRPr>
        </a:p>
      </dsp:txBody>
      <dsp:txXfrm rot="10800000">
        <a:off x="448789" y="1826700"/>
        <a:ext cx="1668044" cy="2177974"/>
      </dsp:txXfrm>
    </dsp:sp>
    <dsp:sp modelId="{2503BA2F-5C82-43C9-AE59-62CE466BE21B}">
      <dsp:nvSpPr>
        <dsp:cNvPr id="0" name=""/>
        <dsp:cNvSpPr/>
      </dsp:nvSpPr>
      <dsp:spPr>
        <a:xfrm>
          <a:off x="3035342" y="243560"/>
          <a:ext cx="1851228" cy="1339580"/>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prst="slope"/>
          <a:contourClr>
            <a:schemeClr val="bg1"/>
          </a:contourClr>
        </a:sp3d>
      </dsp:spPr>
      <dsp:style>
        <a:lnRef idx="0">
          <a:scrgbClr r="0" g="0" b="0"/>
        </a:lnRef>
        <a:fillRef idx="1">
          <a:scrgbClr r="0" g="0" b="0"/>
        </a:fillRef>
        <a:effectRef idx="0">
          <a:scrgbClr r="0" g="0" b="0"/>
        </a:effectRef>
        <a:fontRef idx="minor"/>
      </dsp:style>
    </dsp:sp>
    <dsp:sp modelId="{37F8E915-49B5-4B24-8067-34F9682C4E50}">
      <dsp:nvSpPr>
        <dsp:cNvPr id="0" name=""/>
        <dsp:cNvSpPr/>
      </dsp:nvSpPr>
      <dsp:spPr>
        <a:xfrm rot="10800000">
          <a:off x="2393549" y="1826700"/>
          <a:ext cx="3134815" cy="2232634"/>
        </a:xfrm>
        <a:prstGeom prst="round2SameRect">
          <a:avLst>
            <a:gd name="adj1" fmla="val 10500"/>
            <a:gd name="adj2" fmla="val 0"/>
          </a:avLst>
        </a:prstGeom>
        <a:solidFill>
          <a:schemeClr val="accent3">
            <a:lumMod val="7500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But freedom arrived. Constantine (4th century) legalized Christianity. And he became its "unofficial" ruler! He presided over congresses and issued laws governing the Church</a:t>
          </a:r>
          <a:endParaRPr lang="es-ES" sz="1800" kern="1200" dirty="0">
            <a:effectLst>
              <a:outerShdw blurRad="38100" dist="38100" dir="2700000" algn="tl">
                <a:srgbClr val="000000">
                  <a:alpha val="43137"/>
                </a:srgbClr>
              </a:outerShdw>
            </a:effectLst>
          </a:endParaRPr>
        </a:p>
      </dsp:txBody>
      <dsp:txXfrm rot="10800000">
        <a:off x="2462210" y="1826700"/>
        <a:ext cx="2997493" cy="2163973"/>
      </dsp:txXfrm>
    </dsp:sp>
    <dsp:sp modelId="{9EDCB5BD-D112-4575-A79F-452B80C0AB04}">
      <dsp:nvSpPr>
        <dsp:cNvPr id="0" name=""/>
        <dsp:cNvSpPr/>
      </dsp:nvSpPr>
      <dsp:spPr>
        <a:xfrm>
          <a:off x="6324938" y="243560"/>
          <a:ext cx="1851228" cy="1339580"/>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prst="slope"/>
          <a:contourClr>
            <a:schemeClr val="bg1"/>
          </a:contourClr>
        </a:sp3d>
      </dsp:spPr>
      <dsp:style>
        <a:lnRef idx="0">
          <a:scrgbClr r="0" g="0" b="0"/>
        </a:lnRef>
        <a:fillRef idx="1">
          <a:scrgbClr r="0" g="0" b="0"/>
        </a:fillRef>
        <a:effectRef idx="0">
          <a:scrgbClr r="0" g="0" b="0"/>
        </a:effectRef>
        <a:fontRef idx="minor"/>
      </dsp:style>
    </dsp:sp>
    <dsp:sp modelId="{7DCBD439-E83A-455E-9D9E-CCA3854E382D}">
      <dsp:nvSpPr>
        <dsp:cNvPr id="0" name=""/>
        <dsp:cNvSpPr/>
      </dsp:nvSpPr>
      <dsp:spPr>
        <a:xfrm rot="10800000">
          <a:off x="5713487" y="1826700"/>
          <a:ext cx="3074131" cy="2232634"/>
        </a:xfrm>
        <a:prstGeom prst="round2SameRect">
          <a:avLst>
            <a:gd name="adj1" fmla="val 10500"/>
            <a:gd name="adj2" fmla="val 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In the 5th and 6th centuries, the Church relied increasingly on the state, and the Bishop of Rome gained greater authority. Service was no longer the norm of government</a:t>
          </a:r>
          <a:endParaRPr lang="es-ES" sz="1800" kern="1200" dirty="0">
            <a:effectLst>
              <a:outerShdw blurRad="38100" dist="38100" dir="2700000" algn="tl">
                <a:srgbClr val="000000">
                  <a:alpha val="43137"/>
                </a:srgbClr>
              </a:outerShdw>
            </a:effectLst>
          </a:endParaRPr>
        </a:p>
      </dsp:txBody>
      <dsp:txXfrm rot="10800000">
        <a:off x="5782148" y="1826700"/>
        <a:ext cx="2936809" cy="2163973"/>
      </dsp:txXfrm>
    </dsp:sp>
    <dsp:sp modelId="{D150A3D6-5D14-4E0F-AB48-DDDE02B9533A}">
      <dsp:nvSpPr>
        <dsp:cNvPr id="0" name=""/>
        <dsp:cNvSpPr/>
      </dsp:nvSpPr>
      <dsp:spPr>
        <a:xfrm>
          <a:off x="9287450" y="243560"/>
          <a:ext cx="1851228" cy="1339580"/>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prst="slope"/>
          <a:contourClr>
            <a:schemeClr val="bg1"/>
          </a:contourClr>
        </a:sp3d>
      </dsp:spPr>
      <dsp:style>
        <a:lnRef idx="0">
          <a:scrgbClr r="0" g="0" b="0"/>
        </a:lnRef>
        <a:fillRef idx="1">
          <a:scrgbClr r="0" g="0" b="0"/>
        </a:fillRef>
        <a:effectRef idx="0">
          <a:scrgbClr r="0" g="0" b="0"/>
        </a:effectRef>
        <a:fontRef idx="minor"/>
      </dsp:style>
    </dsp:sp>
    <dsp:sp modelId="{67B5BC67-C21B-4996-9C84-96ADE0C03CC9}">
      <dsp:nvSpPr>
        <dsp:cNvPr id="0" name=""/>
        <dsp:cNvSpPr/>
      </dsp:nvSpPr>
      <dsp:spPr>
        <a:xfrm rot="10800000">
          <a:off x="8896711" y="1826700"/>
          <a:ext cx="2480646" cy="2232634"/>
        </a:xfrm>
        <a:prstGeom prst="round2SameRect">
          <a:avLst>
            <a:gd name="adj1" fmla="val 10500"/>
            <a:gd name="adj2" fmla="val 0"/>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777875">
            <a:lnSpc>
              <a:spcPct val="90000"/>
            </a:lnSpc>
            <a:spcBef>
              <a:spcPct val="0"/>
            </a:spcBef>
            <a:spcAft>
              <a:spcPct val="35000"/>
            </a:spcAft>
            <a:buNone/>
          </a:pPr>
          <a:r>
            <a:rPr lang="en" sz="1750" b="1" kern="1200" dirty="0">
              <a:effectLst>
                <a:outerShdw blurRad="38100" dist="38100" dir="2700000" algn="tl">
                  <a:srgbClr val="000000">
                    <a:alpha val="43137"/>
                  </a:srgbClr>
                </a:outerShdw>
              </a:effectLst>
            </a:rPr>
            <a:t>Throughout the Middle Ages, anyone who did not obey the authority of the Church had to pay for their rebellion with death, torture, or imprisonment</a:t>
          </a:r>
          <a:endParaRPr lang="es-ES" sz="1750" kern="1200" dirty="0">
            <a:effectLst>
              <a:outerShdw blurRad="38100" dist="38100" dir="2700000" algn="tl">
                <a:srgbClr val="000000">
                  <a:alpha val="43137"/>
                </a:srgbClr>
              </a:outerShdw>
            </a:effectLst>
          </a:endParaRPr>
        </a:p>
      </dsp:txBody>
      <dsp:txXfrm rot="10800000">
        <a:off x="8965372" y="1826700"/>
        <a:ext cx="2343324" cy="2163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B28A8-804C-4DEB-BDAC-FEC88FDCE6DD}">
      <dsp:nvSpPr>
        <dsp:cNvPr id="0" name=""/>
        <dsp:cNvSpPr/>
      </dsp:nvSpPr>
      <dsp:spPr>
        <a:xfrm>
          <a:off x="0" y="4764"/>
          <a:ext cx="7752755" cy="484379"/>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Through his obedience (Deut. 4:6; Matt. 5:16)</a:t>
          </a:r>
        </a:p>
      </dsp:txBody>
      <dsp:txXfrm>
        <a:off x="23645" y="28409"/>
        <a:ext cx="7705465" cy="437089"/>
      </dsp:txXfrm>
    </dsp:sp>
    <dsp:sp modelId="{D74CB250-86F2-4ED2-8F7A-8D5C949E6ECC}">
      <dsp:nvSpPr>
        <dsp:cNvPr id="0" name=""/>
        <dsp:cNvSpPr/>
      </dsp:nvSpPr>
      <dsp:spPr>
        <a:xfrm>
          <a:off x="0" y="540984"/>
          <a:ext cx="7752755" cy="484379"/>
        </a:xfrm>
        <a:prstGeom prst="roundRect">
          <a:avLst/>
        </a:prstGeom>
        <a:solidFill>
          <a:schemeClr val="accent2">
            <a:hueOff val="1137670"/>
            <a:satOff val="-8535"/>
            <a:lumOff val="2449"/>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Showing the solution to sin (Lev. 4:27-29; Jn. 3:16)</a:t>
          </a:r>
        </a:p>
      </dsp:txBody>
      <dsp:txXfrm>
        <a:off x="23645" y="564629"/>
        <a:ext cx="7705465" cy="437089"/>
      </dsp:txXfrm>
    </dsp:sp>
    <dsp:sp modelId="{C0EC2FFE-7A21-4228-B0EE-26ABC8C7225F}">
      <dsp:nvSpPr>
        <dsp:cNvPr id="0" name=""/>
        <dsp:cNvSpPr/>
      </dsp:nvSpPr>
      <dsp:spPr>
        <a:xfrm>
          <a:off x="0" y="1077204"/>
          <a:ext cx="7752755" cy="484379"/>
        </a:xfrm>
        <a:prstGeom prst="roundRect">
          <a:avLst/>
        </a:prstGeom>
        <a:solidFill>
          <a:schemeClr val="accent2">
            <a:hueOff val="2275339"/>
            <a:satOff val="-17069"/>
            <a:lumOff val="489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Announcing the Second Coming of Jesus (Is. 40:9-10; Rev. 14:6-11)</a:t>
          </a:r>
        </a:p>
      </dsp:txBody>
      <dsp:txXfrm>
        <a:off x="23645" y="1100849"/>
        <a:ext cx="7705465" cy="43708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4CDD3-CE97-4954-82D1-489232DD5DBF}" type="datetimeFigureOut">
              <a:rPr lang="es-ES" smtClean="0"/>
              <a:t>02/04/2025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F361F-3559-4984-A1EE-08A336AB67C3}" type="slidenum">
              <a:rPr lang="es-ES" smtClean="0"/>
              <a:t>‹Nº›</a:t>
            </a:fld>
            <a:endParaRPr lang="es-ES"/>
          </a:p>
        </p:txBody>
      </p:sp>
    </p:spTree>
    <p:extLst>
      <p:ext uri="{BB962C8B-B14F-4D97-AF65-F5344CB8AC3E}">
        <p14:creationId xmlns:p14="http://schemas.microsoft.com/office/powerpoint/2010/main" val="289571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96F361F-3559-4984-A1EE-08A336AB67C3}" type="slidenum">
              <a:rPr lang="es-ES" smtClean="0"/>
              <a:t>3</a:t>
            </a:fld>
            <a:endParaRPr lang="es-ES"/>
          </a:p>
        </p:txBody>
      </p:sp>
    </p:spTree>
    <p:extLst>
      <p:ext uri="{BB962C8B-B14F-4D97-AF65-F5344CB8AC3E}">
        <p14:creationId xmlns:p14="http://schemas.microsoft.com/office/powerpoint/2010/main" val="148908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093C7-B08D-6998-E861-A54ADA9D4B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2F245E7-A53D-F5E0-9C23-90F0E3FD7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27A32E-F558-E6A3-59C0-216B2CA351B7}"/>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5BEC2AE6-37BF-012B-1FB6-5CC4A4A341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7E8E36-55A9-4475-0EFF-DF8E391C8CFB}"/>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9632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C3111-59ED-BB00-239B-B54873BF84E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38D3D0-2044-2BE3-2C7A-1BD53C7CF1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181353-0F18-01EB-A739-E7B3E6F0BAE7}"/>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EB64ED40-208A-3A65-490C-0B80FA7F70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CCC1D-0626-282B-7A69-D34F42328651}"/>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16364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DCEB74-0C42-2021-72D6-3D81F75AC3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DBA8F8-C693-1BBB-EFEE-C94855100C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9D042B-2EB4-81B0-E469-E859CF8DFAA2}"/>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2D9717BA-FCCF-338A-CAA8-39BF7BAE82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598E9BC-C367-FBAD-8740-646E2A0834E2}"/>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220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3619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21229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79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8846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2924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002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70872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0045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9715-2C19-AEC6-E578-FD357866A2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351223-3C4D-3AE4-E3CF-2B41759091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755943-A28A-5CA3-607B-CA700CCC7DE5}"/>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396F53C9-D7D6-1041-E8C1-20A45CAB64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DEA34C-BFE8-1F32-AD21-BDF72C602A5F}"/>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4367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35036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7986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020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BD91-F559-FD00-2B21-138B1175EA9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995AEA-F1C6-39F9-5B25-8B53CD1DE6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87A6F0-C808-43ED-9BE0-C400B9A29FBF}"/>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E2490CCA-2FE4-2BEB-2BFC-FB73E2B1AEC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052203-1D14-78F5-36A8-4A73D9727A98}"/>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21936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5149-C547-8870-134E-876C7F7E92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4BB5D4-4209-CA43-EC65-35091F0B881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AA1D8-F911-2CBA-33DF-7C9BB237E9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3701759-598E-C84E-33FA-21E83F2D86A9}"/>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6" name="Marcador de pie de página 5">
            <a:extLst>
              <a:ext uri="{FF2B5EF4-FFF2-40B4-BE49-F238E27FC236}">
                <a16:creationId xmlns:a16="http://schemas.microsoft.com/office/drawing/2014/main" id="{6A8ADDB4-F809-D1D8-C857-3325C55FE8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C790C2-B730-AB0E-9E01-1D092F953776}"/>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419061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2397B-2B66-E2F9-1603-8DD3CADE82D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801D0D-1DC5-4646-264C-F254AB05B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CF7757-B2C1-5835-2B96-4A2E9C26C8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E8A4494-0B57-7128-91B7-91CECA89E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CBFC2B-1431-5902-F5C4-F6ABC836CD9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FE3882A-D45E-0A4D-ABED-2434FE2AE9BB}"/>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8" name="Marcador de pie de página 7">
            <a:extLst>
              <a:ext uri="{FF2B5EF4-FFF2-40B4-BE49-F238E27FC236}">
                <a16:creationId xmlns:a16="http://schemas.microsoft.com/office/drawing/2014/main" id="{A0C393B9-DA47-3753-E295-850EB332BA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303138C-C3A9-842A-B5FE-451391F0BCF3}"/>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229302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82C7B-6521-D7A4-96C0-3F16BA6B5BE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490D3D0-E2B5-49BB-365E-96EDAB869230}"/>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4" name="Marcador de pie de página 3">
            <a:extLst>
              <a:ext uri="{FF2B5EF4-FFF2-40B4-BE49-F238E27FC236}">
                <a16:creationId xmlns:a16="http://schemas.microsoft.com/office/drawing/2014/main" id="{6AABB0AB-9020-04AA-95D3-20415C693B1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D2FA09-09C5-304A-FF8F-BA505BF2006B}"/>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26389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ACC6C1-74B0-338C-60AD-C6CA35179ABB}"/>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3" name="Marcador de pie de página 2">
            <a:extLst>
              <a:ext uri="{FF2B5EF4-FFF2-40B4-BE49-F238E27FC236}">
                <a16:creationId xmlns:a16="http://schemas.microsoft.com/office/drawing/2014/main" id="{A9784B4A-5462-6E5B-85B2-67E48570D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6ACBD0-57E7-DCB8-1432-8C5234EA85D3}"/>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145879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52183-71B6-D1EA-35E6-076AA3F248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3C856-AC4C-92E4-4D13-00A91C7FD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CAD69B5-BEFC-8B80-E58E-236B5CC35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DFEC34-6069-B9B3-3FEE-4247F253EF1C}"/>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6" name="Marcador de pie de página 5">
            <a:extLst>
              <a:ext uri="{FF2B5EF4-FFF2-40B4-BE49-F238E27FC236}">
                <a16:creationId xmlns:a16="http://schemas.microsoft.com/office/drawing/2014/main" id="{0DE02EB4-06CF-47E3-517B-B071394E23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922867-869B-1483-F435-13311301F7BC}"/>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30488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9A964-CA78-75BB-B057-F477705F4C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7899AB-3457-1BAC-217B-EF6AFCCDB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9DFD8D-867B-B5F9-CF68-BB657226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ABA85A-1EE0-254E-4230-356EF864D61C}"/>
              </a:ext>
            </a:extLst>
          </p:cNvPr>
          <p:cNvSpPr>
            <a:spLocks noGrp="1"/>
          </p:cNvSpPr>
          <p:nvPr>
            <p:ph type="dt" sz="half" idx="10"/>
          </p:nvPr>
        </p:nvSpPr>
        <p:spPr/>
        <p:txBody>
          <a:bodyPr/>
          <a:lstStyle/>
          <a:p>
            <a:fld id="{207A8B0E-FC14-4241-9E81-3A7749460690}" type="datetimeFigureOut">
              <a:rPr lang="es-ES" smtClean="0"/>
              <a:t>02/04/2025</a:t>
            </a:fld>
            <a:endParaRPr lang="es-ES"/>
          </a:p>
        </p:txBody>
      </p:sp>
      <p:sp>
        <p:nvSpPr>
          <p:cNvPr id="6" name="Marcador de pie de página 5">
            <a:extLst>
              <a:ext uri="{FF2B5EF4-FFF2-40B4-BE49-F238E27FC236}">
                <a16:creationId xmlns:a16="http://schemas.microsoft.com/office/drawing/2014/main" id="{504FC4D2-0673-FE73-F34D-7FD540065A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DFD432-7B26-6927-8543-94E81DB53038}"/>
              </a:ext>
            </a:extLst>
          </p:cNvPr>
          <p:cNvSpPr>
            <a:spLocks noGrp="1"/>
          </p:cNvSpPr>
          <p:nvPr>
            <p:ph type="sldNum" sz="quarter" idx="12"/>
          </p:nvPr>
        </p:nvSpPr>
        <p:spPr/>
        <p:txBody>
          <a:bodyPr/>
          <a:lstStyle/>
          <a:p>
            <a:fld id="{7B6B06B2-6000-4DC8-84E5-A9B401BE1BDB}" type="slidenum">
              <a:rPr lang="es-ES" smtClean="0"/>
              <a:t>‹Nº›</a:t>
            </a:fld>
            <a:endParaRPr lang="es-ES"/>
          </a:p>
        </p:txBody>
      </p:sp>
    </p:spTree>
    <p:extLst>
      <p:ext uri="{BB962C8B-B14F-4D97-AF65-F5344CB8AC3E}">
        <p14:creationId xmlns:p14="http://schemas.microsoft.com/office/powerpoint/2010/main" val="94789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45C751-7366-A8D2-E8C6-D9B24CF1B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F5C5C3-17B1-211F-5D35-D66215C2D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C35512-80DA-8CE2-B6B1-240F3828B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7A8B0E-FC14-4241-9E81-3A7749460690}" type="datetimeFigureOut">
              <a:rPr lang="es-ES" smtClean="0"/>
              <a:t>02/04/2025</a:t>
            </a:fld>
            <a:endParaRPr lang="es-ES"/>
          </a:p>
        </p:txBody>
      </p:sp>
      <p:sp>
        <p:nvSpPr>
          <p:cNvPr id="5" name="Marcador de pie de página 4">
            <a:extLst>
              <a:ext uri="{FF2B5EF4-FFF2-40B4-BE49-F238E27FC236}">
                <a16:creationId xmlns:a16="http://schemas.microsoft.com/office/drawing/2014/main" id="{ED83B045-EADE-585C-3CD5-EDAAC515E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3D4DDB4-DAC2-DC12-FC6D-F17D9AB87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B06B2-6000-4DC8-84E5-A9B401BE1BDB}" type="slidenum">
              <a:rPr lang="es-ES" smtClean="0"/>
              <a:t>‹Nº›</a:t>
            </a:fld>
            <a:endParaRPr lang="es-ES"/>
          </a:p>
        </p:txBody>
      </p:sp>
    </p:spTree>
    <p:extLst>
      <p:ext uri="{BB962C8B-B14F-4D97-AF65-F5344CB8AC3E}">
        <p14:creationId xmlns:p14="http://schemas.microsoft.com/office/powerpoint/2010/main" val="214282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02/04/2025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776346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659019-99B4-F83F-1BA3-87B3A9A1293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BBE3528-A23E-9A73-FFE4-EBFD746D2F90}"/>
              </a:ext>
            </a:extLst>
          </p:cNvPr>
          <p:cNvSpPr/>
          <p:nvPr/>
        </p:nvSpPr>
        <p:spPr>
          <a:xfrm>
            <a:off x="1" y="3501528"/>
            <a:ext cx="7696200" cy="3356220"/>
          </a:xfrm>
          <a:custGeom>
            <a:avLst/>
            <a:gdLst>
              <a:gd name="connsiteX0" fmla="*/ 0 w 6162675"/>
              <a:gd name="connsiteY0" fmla="*/ 0 h 3346695"/>
              <a:gd name="connsiteX1" fmla="*/ 6162675 w 6162675"/>
              <a:gd name="connsiteY1" fmla="*/ 0 h 3346695"/>
              <a:gd name="connsiteX2" fmla="*/ 6162675 w 6162675"/>
              <a:gd name="connsiteY2" fmla="*/ 3346695 h 3346695"/>
              <a:gd name="connsiteX3" fmla="*/ 0 w 6162675"/>
              <a:gd name="connsiteY3" fmla="*/ 3346695 h 3346695"/>
              <a:gd name="connsiteX4" fmla="*/ 0 w 6162675"/>
              <a:gd name="connsiteY4" fmla="*/ 0 h 3346695"/>
              <a:gd name="connsiteX0" fmla="*/ 0 w 7696200"/>
              <a:gd name="connsiteY0" fmla="*/ 0 h 3346695"/>
              <a:gd name="connsiteX1" fmla="*/ 7696200 w 7696200"/>
              <a:gd name="connsiteY1" fmla="*/ 19050 h 3346695"/>
              <a:gd name="connsiteX2" fmla="*/ 6162675 w 7696200"/>
              <a:gd name="connsiteY2" fmla="*/ 3346695 h 3346695"/>
              <a:gd name="connsiteX3" fmla="*/ 0 w 7696200"/>
              <a:gd name="connsiteY3" fmla="*/ 3346695 h 3346695"/>
              <a:gd name="connsiteX4" fmla="*/ 0 w 7696200"/>
              <a:gd name="connsiteY4" fmla="*/ 0 h 3346695"/>
              <a:gd name="connsiteX0" fmla="*/ 0 w 7696200"/>
              <a:gd name="connsiteY0" fmla="*/ 9525 h 3356220"/>
              <a:gd name="connsiteX1" fmla="*/ 7696200 w 7696200"/>
              <a:gd name="connsiteY1" fmla="*/ 0 h 3356220"/>
              <a:gd name="connsiteX2" fmla="*/ 6162675 w 7696200"/>
              <a:gd name="connsiteY2" fmla="*/ 3356220 h 3356220"/>
              <a:gd name="connsiteX3" fmla="*/ 0 w 7696200"/>
              <a:gd name="connsiteY3" fmla="*/ 3356220 h 3356220"/>
              <a:gd name="connsiteX4" fmla="*/ 0 w 7696200"/>
              <a:gd name="connsiteY4" fmla="*/ 9525 h 335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3356220">
                <a:moveTo>
                  <a:pt x="0" y="9525"/>
                </a:moveTo>
                <a:lnTo>
                  <a:pt x="7696200" y="0"/>
                </a:lnTo>
                <a:lnTo>
                  <a:pt x="6162675" y="3356220"/>
                </a:lnTo>
                <a:lnTo>
                  <a:pt x="0" y="3356220"/>
                </a:lnTo>
                <a:lnTo>
                  <a:pt x="0" y="9525"/>
                </a:lnTo>
                <a:close/>
              </a:path>
            </a:pathLst>
          </a:custGeom>
          <a:solidFill>
            <a:srgbClr val="7A0387"/>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E46907A0-2069-2866-137F-5B984F0422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232D0EED-02FC-8FB7-9BD4-F0C8C0F7D78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61B5584-355E-1DA8-51E1-C8F88600018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effectLst>
            <a:outerShdw blurRad="50800" dist="38100" dir="13500000" algn="br" rotWithShape="0">
              <a:prstClr val="black">
                <a:alpha val="40000"/>
              </a:prstClr>
            </a:outerShdw>
          </a:effectLst>
        </p:spPr>
      </p:pic>
      <p:sp>
        <p:nvSpPr>
          <p:cNvPr id="3" name="CuadroTexto 2">
            <a:extLst>
              <a:ext uri="{FF2B5EF4-FFF2-40B4-BE49-F238E27FC236}">
                <a16:creationId xmlns:a16="http://schemas.microsoft.com/office/drawing/2014/main" id="{6F2C9DAB-9119-C392-DA78-3DF10D464CD5}"/>
              </a:ext>
            </a:extLst>
          </p:cNvPr>
          <p:cNvSpPr txBox="1"/>
          <p:nvPr/>
        </p:nvSpPr>
        <p:spPr>
          <a:xfrm>
            <a:off x="-9525" y="3872751"/>
            <a:ext cx="7124700" cy="1938992"/>
          </a:xfrm>
          <a:prstGeom prst="rect">
            <a:avLst/>
          </a:prstGeom>
          <a:noFill/>
        </p:spPr>
        <p:txBody>
          <a:bodyPr wrap="square" rtlCol="0">
            <a:spAutoFit/>
            <a:scene3d>
              <a:camera prst="orthographicFront"/>
              <a:lightRig rig="brightRoom" dir="t"/>
            </a:scene3d>
            <a:sp3d extrusionH="57150" contourW="31750">
              <a:bevelT w="38100" h="38100" prst="relaxedInset"/>
              <a:contourClr>
                <a:srgbClr val="FFFF00"/>
              </a:contourClr>
            </a:sp3d>
          </a:bodyPr>
          <a:lstStyle/>
          <a:p>
            <a:pPr algn="ctr"/>
            <a:r>
              <a:rPr lang="en" sz="7200" b="1" dirty="0">
                <a:ln w="10160">
                  <a:solidFill>
                    <a:schemeClr val="accent1">
                      <a:lumMod val="75000"/>
                    </a:schemeClr>
                  </a:solidFill>
                  <a:prstDash val="solid"/>
                </a:ln>
                <a:solidFill>
                  <a:schemeClr val="accent2">
                    <a:lumMod val="20000"/>
                    <a:lumOff val="80000"/>
                  </a:schemeClr>
                </a:solidFill>
                <a:effectLst>
                  <a:outerShdw blurRad="38100" dist="22860" dir="5400000" algn="tl" rotWithShape="0">
                    <a:srgbClr val="000000">
                      <a:alpha val="30000"/>
                    </a:srgbClr>
                  </a:outerShdw>
                </a:effectLst>
              </a:rPr>
              <a:t>THE NATIONS </a:t>
            </a:r>
            <a:r>
              <a:rPr lang="en" sz="4800" b="1" spc="300" dirty="0">
                <a:ln w="10160">
                  <a:solidFill>
                    <a:schemeClr val="accent1">
                      <a:lumMod val="75000"/>
                    </a:schemeClr>
                  </a:solidFill>
                  <a:prstDash val="solid"/>
                </a:ln>
                <a:solidFill>
                  <a:schemeClr val="accent2">
                    <a:lumMod val="20000"/>
                    <a:lumOff val="80000"/>
                  </a:schemeClr>
                </a:solidFill>
                <a:effectLst>
                  <a:outerShdw blurRad="38100" dist="22860" dir="5400000" algn="tl" rotWithShape="0">
                    <a:srgbClr val="000000">
                      <a:alpha val="30000"/>
                    </a:srgbClr>
                  </a:outerShdw>
                </a:effectLst>
              </a:rPr>
              <a:t>PART 1</a:t>
            </a:r>
          </a:p>
        </p:txBody>
      </p:sp>
      <p:sp>
        <p:nvSpPr>
          <p:cNvPr id="4" name="CuadroTexto 3">
            <a:extLst>
              <a:ext uri="{FF2B5EF4-FFF2-40B4-BE49-F238E27FC236}">
                <a16:creationId xmlns:a16="http://schemas.microsoft.com/office/drawing/2014/main" id="{1AD12F45-B2DA-E8E6-7FE0-1F7F43945BF4}"/>
              </a:ext>
            </a:extLst>
          </p:cNvPr>
          <p:cNvSpPr txBox="1"/>
          <p:nvPr/>
        </p:nvSpPr>
        <p:spPr>
          <a:xfrm>
            <a:off x="-9525" y="6448425"/>
            <a:ext cx="6181725" cy="338554"/>
          </a:xfrm>
          <a:prstGeom prst="rect">
            <a:avLst/>
          </a:prstGeom>
          <a:noFill/>
        </p:spPr>
        <p:txBody>
          <a:bodyPr wrap="square" rtlCol="0">
            <a:spAutoFit/>
          </a:bodyPr>
          <a:lstStyle/>
          <a:p>
            <a:pPr algn="ctr"/>
            <a:r>
              <a:rPr lang="en" sz="1600" b="1" dirty="0">
                <a:solidFill>
                  <a:srgbClr val="FEDAE4"/>
                </a:solidFill>
                <a:effectLst>
                  <a:outerShdw blurRad="38100" dist="38100" dir="2700000" algn="tl">
                    <a:srgbClr val="000000">
                      <a:alpha val="43137"/>
                    </a:srgbClr>
                  </a:outerShdw>
                </a:effectLst>
              </a:rPr>
              <a:t>Lesson 4 for April 26, 2025</a:t>
            </a:r>
          </a:p>
        </p:txBody>
      </p:sp>
    </p:spTree>
    <p:extLst>
      <p:ext uri="{BB962C8B-B14F-4D97-AF65-F5344CB8AC3E}">
        <p14:creationId xmlns:p14="http://schemas.microsoft.com/office/powerpoint/2010/main" val="40734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1B724E-6CA4-B23B-5937-83A81C905161}"/>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contourW="25400" prstMaterial="matte">
              <a:bevelT w="63500" h="12700" prst="angle"/>
              <a:contourClr>
                <a:srgbClr val="764E0C"/>
              </a:contourClr>
            </a:sp3d>
          </a:bodyPr>
          <a:lstStyle/>
          <a:p>
            <a:pPr algn="ctr"/>
            <a:r>
              <a:rPr lang="en" sz="4400" b="1" dirty="0">
                <a:ln/>
                <a:solidFill>
                  <a:srgbClr val="BB7A13"/>
                </a:solidFill>
              </a:rPr>
              <a:t>THE ROLE OF THE CHOSEN PEOPLE</a:t>
            </a:r>
          </a:p>
        </p:txBody>
      </p:sp>
      <p:sp>
        <p:nvSpPr>
          <p:cNvPr id="5" name="CuadroTexto 4">
            <a:extLst>
              <a:ext uri="{FF2B5EF4-FFF2-40B4-BE49-F238E27FC236}">
                <a16:creationId xmlns:a16="http://schemas.microsoft.com/office/drawing/2014/main" id="{1F8E0531-5AF4-48E6-2B03-67250896328A}"/>
              </a:ext>
            </a:extLst>
          </p:cNvPr>
          <p:cNvSpPr txBox="1"/>
          <p:nvPr/>
        </p:nvSpPr>
        <p:spPr>
          <a:xfrm>
            <a:off x="795337" y="637644"/>
            <a:ext cx="106013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I, the Lord, have called you in righteousness; I will take hold of your hand. I will keep you and will make you to be a covenant for the people and a light for the Gentiles</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(Isaiah 42:6)</a:t>
            </a:r>
          </a:p>
        </p:txBody>
      </p:sp>
      <p:sp>
        <p:nvSpPr>
          <p:cNvPr id="6" name="CuadroTexto 5">
            <a:extLst>
              <a:ext uri="{FF2B5EF4-FFF2-40B4-BE49-F238E27FC236}">
                <a16:creationId xmlns:a16="http://schemas.microsoft.com/office/drawing/2014/main" id="{94C5EC70-1EB6-369E-4BD1-4E0A659CE71C}"/>
              </a:ext>
            </a:extLst>
          </p:cNvPr>
          <p:cNvSpPr txBox="1"/>
          <p:nvPr/>
        </p:nvSpPr>
        <p:spPr>
          <a:xfrm>
            <a:off x="4353340" y="1303853"/>
            <a:ext cx="7838660" cy="707886"/>
          </a:xfrm>
          <a:prstGeom prst="rect">
            <a:avLst/>
          </a:prstGeom>
          <a:noFill/>
        </p:spPr>
        <p:txBody>
          <a:bodyPr wrap="square" rtlCol="0">
            <a:spAutoFit/>
          </a:bodyPr>
          <a:lstStyle/>
          <a:p>
            <a:pPr algn="ctr">
              <a:spcBef>
                <a:spcPts val="600"/>
              </a:spcBef>
            </a:pPr>
            <a:r>
              <a:rPr lang="en" sz="2000" b="1" dirty="0"/>
              <a:t>How could Israel have been “a light to the nations” (Isa . 42:6)? How can the Church be “the light of the world” (Matt. 5:14)?</a:t>
            </a:r>
          </a:p>
        </p:txBody>
      </p:sp>
      <p:graphicFrame>
        <p:nvGraphicFramePr>
          <p:cNvPr id="11" name="Diagrama 10">
            <a:extLst>
              <a:ext uri="{FF2B5EF4-FFF2-40B4-BE49-F238E27FC236}">
                <a16:creationId xmlns:a16="http://schemas.microsoft.com/office/drawing/2014/main" id="{9EFA3631-C7B0-70F7-2BE0-8F34A6AC0671}"/>
              </a:ext>
            </a:extLst>
          </p:cNvPr>
          <p:cNvGraphicFramePr/>
          <p:nvPr>
            <p:extLst>
              <p:ext uri="{D42A27DB-BD31-4B8C-83A1-F6EECF244321}">
                <p14:modId xmlns:p14="http://schemas.microsoft.com/office/powerpoint/2010/main" val="2569537361"/>
              </p:ext>
            </p:extLst>
          </p:nvPr>
        </p:nvGraphicFramePr>
        <p:xfrm>
          <a:off x="4356418" y="2011739"/>
          <a:ext cx="7752755" cy="1566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46710E6-F5D8-9F49-827B-27491EA84900}"/>
              </a:ext>
            </a:extLst>
          </p:cNvPr>
          <p:cNvSpPr txBox="1"/>
          <p:nvPr/>
        </p:nvSpPr>
        <p:spPr>
          <a:xfrm>
            <a:off x="4353339" y="3578087"/>
            <a:ext cx="3716767" cy="1631216"/>
          </a:xfrm>
          <a:prstGeom prst="rect">
            <a:avLst/>
          </a:prstGeom>
          <a:noFill/>
        </p:spPr>
        <p:txBody>
          <a:bodyPr wrap="square" rtlCol="0">
            <a:spAutoFit/>
          </a:bodyPr>
          <a:lstStyle/>
          <a:p>
            <a:pPr>
              <a:spcBef>
                <a:spcPts val="600"/>
              </a:spcBef>
            </a:pPr>
            <a:r>
              <a:rPr lang="en-US" sz="2000" b="1" dirty="0"/>
              <a:t>The historical reality of the people of God has been that of a people who have failed to accomplish the work that God had designated for them.</a:t>
            </a:r>
            <a:endParaRPr lang="en" sz="2000" b="1" dirty="0"/>
          </a:p>
        </p:txBody>
      </p:sp>
      <p:pic>
        <p:nvPicPr>
          <p:cNvPr id="4" name="Imagen 3" descr="Torre con humo&#10;&#10;El contenido generado por IA puede ser incorrecto.">
            <a:extLst>
              <a:ext uri="{FF2B5EF4-FFF2-40B4-BE49-F238E27FC236}">
                <a16:creationId xmlns:a16="http://schemas.microsoft.com/office/drawing/2014/main" id="{105B1874-99AE-FF09-DE67-E558C6A4D7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8854" y="1432431"/>
            <a:ext cx="4115266" cy="3646464"/>
          </a:xfrm>
          <a:prstGeom prst="roundRect">
            <a:avLst>
              <a:gd name="adj" fmla="val 11111"/>
            </a:avLst>
          </a:prstGeom>
          <a:ln w="190500" cap="rnd">
            <a:solidFill>
              <a:schemeClr val="accent3">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Un dibujo de una persona&#10;&#10;El contenido generado por IA puede ser incorrecto.">
            <a:extLst>
              <a:ext uri="{FF2B5EF4-FFF2-40B4-BE49-F238E27FC236}">
                <a16:creationId xmlns:a16="http://schemas.microsoft.com/office/drawing/2014/main" id="{72A6CE47-3821-F102-80AE-2AC581B424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73564" y="3706710"/>
            <a:ext cx="4069582" cy="3050913"/>
          </a:xfrm>
          <a:prstGeom prst="ellipse">
            <a:avLst/>
          </a:prstGeom>
          <a:ln w="63500" cap="rnd">
            <a:solidFill>
              <a:srgbClr val="A162D0"/>
            </a:solidFill>
          </a:ln>
          <a:effectLst/>
          <a:scene3d>
            <a:camera prst="orthographicFront"/>
            <a:lightRig rig="contrasting" dir="t">
              <a:rot lat="0" lon="0" rev="3000000"/>
            </a:lightRig>
          </a:scene3d>
          <a:sp3d contourW="7620">
            <a:bevelT w="95250" h="31750"/>
            <a:contourClr>
              <a:srgbClr val="333333"/>
            </a:contourClr>
          </a:sp3d>
        </p:spPr>
      </p:pic>
      <p:sp>
        <p:nvSpPr>
          <p:cNvPr id="13" name="CuadroTexto 12">
            <a:extLst>
              <a:ext uri="{FF2B5EF4-FFF2-40B4-BE49-F238E27FC236}">
                <a16:creationId xmlns:a16="http://schemas.microsoft.com/office/drawing/2014/main" id="{DB423900-0BA1-67B6-217E-2016A94C7528}"/>
              </a:ext>
            </a:extLst>
          </p:cNvPr>
          <p:cNvSpPr txBox="1"/>
          <p:nvPr/>
        </p:nvSpPr>
        <p:spPr>
          <a:xfrm>
            <a:off x="148853" y="5149840"/>
            <a:ext cx="7752755" cy="707886"/>
          </a:xfrm>
          <a:prstGeom prst="rect">
            <a:avLst/>
          </a:prstGeom>
          <a:noFill/>
        </p:spPr>
        <p:txBody>
          <a:bodyPr wrap="square">
            <a:spAutoFit/>
          </a:bodyPr>
          <a:lstStyle/>
          <a:p>
            <a:pPr>
              <a:spcBef>
                <a:spcPts val="600"/>
              </a:spcBef>
            </a:pPr>
            <a:r>
              <a:rPr lang="en" sz="2000" b="1" dirty="0"/>
              <a:t>Still, the world has been blessed, through Israel and the Church, with the blessed message of Salvation.</a:t>
            </a:r>
          </a:p>
        </p:txBody>
      </p:sp>
      <p:sp>
        <p:nvSpPr>
          <p:cNvPr id="7" name="CuadroTexto 6">
            <a:extLst>
              <a:ext uri="{FF2B5EF4-FFF2-40B4-BE49-F238E27FC236}">
                <a16:creationId xmlns:a16="http://schemas.microsoft.com/office/drawing/2014/main" id="{676A86C7-6711-8660-CAF0-2528A3D0CE9C}"/>
              </a:ext>
            </a:extLst>
          </p:cNvPr>
          <p:cNvSpPr txBox="1"/>
          <p:nvPr/>
        </p:nvSpPr>
        <p:spPr>
          <a:xfrm>
            <a:off x="148853" y="5857726"/>
            <a:ext cx="7752754" cy="1015663"/>
          </a:xfrm>
          <a:prstGeom prst="rect">
            <a:avLst/>
          </a:prstGeom>
          <a:noFill/>
        </p:spPr>
        <p:txBody>
          <a:bodyPr wrap="square">
            <a:spAutoFit/>
          </a:bodyPr>
          <a:lstStyle/>
          <a:p>
            <a:pPr>
              <a:spcBef>
                <a:spcPts val="600"/>
              </a:spcBef>
            </a:pPr>
            <a:r>
              <a:rPr lang="en" sz="2000" b="1" dirty="0"/>
              <a:t>We are living in the final stretch of history. The last opportunity to fulfill our purpose of being the light of the world, of proclaiming God's salvation (Isa . 52:7.)</a:t>
            </a:r>
          </a:p>
        </p:txBody>
      </p:sp>
    </p:spTree>
    <p:extLst>
      <p:ext uri="{BB962C8B-B14F-4D97-AF65-F5344CB8AC3E}">
        <p14:creationId xmlns:p14="http://schemas.microsoft.com/office/powerpoint/2010/main" val="1063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graphicEl>
                                              <a:dgm id="{EFFB28A8-804C-4DEB-BDAC-FEC88FDCE6DD}"/>
                                            </p:graphicEl>
                                          </p:spTgt>
                                        </p:tgtEl>
                                        <p:attrNameLst>
                                          <p:attrName>style.visibility</p:attrName>
                                        </p:attrNameLst>
                                      </p:cBhvr>
                                      <p:to>
                                        <p:strVal val="visible"/>
                                      </p:to>
                                    </p:set>
                                    <p:animEffect transition="in" filter="wipe(left)">
                                      <p:cBhvr>
                                        <p:cTn id="32" dur="500"/>
                                        <p:tgtEl>
                                          <p:spTgt spid="11">
                                            <p:graphicEl>
                                              <a:dgm id="{EFFB28A8-804C-4DEB-BDAC-FEC88FDCE6D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graphicEl>
                                              <a:dgm id="{D74CB250-86F2-4ED2-8F7A-8D5C949E6ECC}"/>
                                            </p:graphicEl>
                                          </p:spTgt>
                                        </p:tgtEl>
                                        <p:attrNameLst>
                                          <p:attrName>style.visibility</p:attrName>
                                        </p:attrNameLst>
                                      </p:cBhvr>
                                      <p:to>
                                        <p:strVal val="visible"/>
                                      </p:to>
                                    </p:set>
                                    <p:animEffect transition="in" filter="wipe(left)">
                                      <p:cBhvr>
                                        <p:cTn id="37" dur="500"/>
                                        <p:tgtEl>
                                          <p:spTgt spid="11">
                                            <p:graphicEl>
                                              <a:dgm id="{D74CB250-86F2-4ED2-8F7A-8D5C949E6EC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graphicEl>
                                              <a:dgm id="{C0EC2FFE-7A21-4228-B0EE-26ABC8C7225F}"/>
                                            </p:graphicEl>
                                          </p:spTgt>
                                        </p:tgtEl>
                                        <p:attrNameLst>
                                          <p:attrName>style.visibility</p:attrName>
                                        </p:attrNameLst>
                                      </p:cBhvr>
                                      <p:to>
                                        <p:strVal val="visible"/>
                                      </p:to>
                                    </p:set>
                                    <p:animEffect transition="in" filter="wipe(left)">
                                      <p:cBhvr>
                                        <p:cTn id="42" dur="500"/>
                                        <p:tgtEl>
                                          <p:spTgt spid="11">
                                            <p:graphicEl>
                                              <a:dgm id="{C0EC2FFE-7A21-4228-B0EE-26ABC8C7225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3"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heel(3)">
                                      <p:cBhvr>
                                        <p:cTn id="57" dur="1000"/>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p:bldSub>
          <a:bldDgm bld="one"/>
        </p:bldSub>
      </p:bldGraphic>
      <p:bldP spid="8" grpId="0"/>
      <p:bldP spid="1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23AB97-F0AB-591E-BDD9-B06D4F92782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BBD8C23-33B1-2AAD-D0C5-8C3BF2B90D24}"/>
              </a:ext>
            </a:extLst>
          </p:cNvPr>
          <p:cNvSpPr txBox="1"/>
          <p:nvPr/>
        </p:nvSpPr>
        <p:spPr>
          <a:xfrm>
            <a:off x="2832681" y="1435416"/>
            <a:ext cx="9229725"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O what a power for good a converted man—transformed daily—can exert to bring blessing and gladness to the world. When the church is imbued with the spirit of obedience and love, the members will exert in the world a saving influence, and God will withhold from them nothing that will crown that influence with success and victory. Men and women are His agencies for the salvation of souls. Those who are filled with an earnest desire to draw sinners to Christ have the sympathy and co-operation of the heavenly universe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3F83143-017D-3C18-AB02-D91D6BDA3E7D}"/>
              </a:ext>
            </a:extLst>
          </p:cNvPr>
          <p:cNvSpPr txBox="1"/>
          <p:nvPr/>
        </p:nvSpPr>
        <p:spPr>
          <a:xfrm>
            <a:off x="9575635" y="407659"/>
            <a:ext cx="2486771" cy="338554"/>
          </a:xfrm>
          <a:prstGeom prst="rect">
            <a:avLst/>
          </a:prstGeom>
          <a:noFill/>
        </p:spPr>
        <p:txBody>
          <a:bodyPr wrap="none" rtlCol="0">
            <a:spAutoFit/>
          </a:bodyPr>
          <a:lstStyle/>
          <a:p>
            <a:pPr algn="r"/>
            <a:r>
              <a:rPr lang="en" sz="1600" b="1" dirty="0"/>
              <a:t>EGW (Letter 108, 1902)</a:t>
            </a:r>
          </a:p>
        </p:txBody>
      </p:sp>
    </p:spTree>
    <p:extLst>
      <p:ext uri="{BB962C8B-B14F-4D97-AF65-F5344CB8AC3E}">
        <p14:creationId xmlns:p14="http://schemas.microsoft.com/office/powerpoint/2010/main" val="58535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DC6C2E-3849-C649-B6CA-A61B4AED17C9}"/>
            </a:ext>
          </a:extLst>
        </p:cNvPr>
        <p:cNvGrpSpPr/>
        <p:nvPr/>
      </p:nvGrpSpPr>
      <p:grpSpPr>
        <a:xfrm>
          <a:off x="0" y="0"/>
          <a:ext cx="0" cy="0"/>
          <a:chOff x="0" y="0"/>
          <a:chExt cx="0" cy="0"/>
        </a:xfrm>
      </p:grpSpPr>
      <p:sp>
        <p:nvSpPr>
          <p:cNvPr id="15" name="Rectangle 7">
            <a:extLst>
              <a:ext uri="{FF2B5EF4-FFF2-40B4-BE49-F238E27FC236}">
                <a16:creationId xmlns:a16="http://schemas.microsoft.com/office/drawing/2014/main" id="{9B321F89-1977-7135-8D76-613D3890E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rgbClr val="ECD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grupo de personas en medio de campo&#10;&#10;Descripción generada automáticamente con confianza media">
            <a:extLst>
              <a:ext uri="{FF2B5EF4-FFF2-40B4-BE49-F238E27FC236}">
                <a16:creationId xmlns:a16="http://schemas.microsoft.com/office/drawing/2014/main" id="{1EDCDD92-A1D1-5987-29FC-661EFC27D92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9917" b="10075"/>
          <a:stretch/>
        </p:blipFill>
        <p:spPr>
          <a:xfrm>
            <a:off x="-1" y="10"/>
            <a:ext cx="12228129" cy="5503481"/>
          </a:xfrm>
          <a:prstGeom prst="rect">
            <a:avLst/>
          </a:prstGeom>
        </p:spPr>
      </p:pic>
      <p:grpSp>
        <p:nvGrpSpPr>
          <p:cNvPr id="16" name="Group 9">
            <a:extLst>
              <a:ext uri="{FF2B5EF4-FFF2-40B4-BE49-F238E27FC236}">
                <a16:creationId xmlns:a16="http://schemas.microsoft.com/office/drawing/2014/main" id="{4119D581-2A6D-AAB1-045E-7584289B8F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861881"/>
            <a:ext cx="12228128" cy="2996109"/>
            <a:chOff x="-305" y="2987478"/>
            <a:chExt cx="12188952" cy="2469096"/>
          </a:xfrm>
        </p:grpSpPr>
        <p:sp>
          <p:nvSpPr>
            <p:cNvPr id="11" name="Freeform: Shape 10">
              <a:extLst>
                <a:ext uri="{FF2B5EF4-FFF2-40B4-BE49-F238E27FC236}">
                  <a16:creationId xmlns:a16="http://schemas.microsoft.com/office/drawing/2014/main" id="{CED3CF61-7F7E-742D-B46D-8C8B680CB13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Shape 11">
              <a:extLst>
                <a:ext uri="{FF2B5EF4-FFF2-40B4-BE49-F238E27FC236}">
                  <a16:creationId xmlns:a16="http://schemas.microsoft.com/office/drawing/2014/main" id="{BCB5B676-0947-3DE1-E5E2-15FE5E8EC22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Shape 12">
              <a:extLst>
                <a:ext uri="{FF2B5EF4-FFF2-40B4-BE49-F238E27FC236}">
                  <a16:creationId xmlns:a16="http://schemas.microsoft.com/office/drawing/2014/main" id="{01C37F3C-7C45-B6FA-61B8-4F47EF07724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4E4CB637-4C60-0FC8-CA88-45616DF02D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78227"/>
              <a:ext cx="12152636" cy="1878347"/>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54274 w 9182100"/>
                <a:gd name="connsiteY15" fmla="*/ 233361 h 1019102"/>
                <a:gd name="connsiteX16" fmla="*/ 441293 w 9182100"/>
                <a:gd name="connsiteY16" fmla="*/ 292345 h 1019102"/>
                <a:gd name="connsiteX17" fmla="*/ 0 w 9182100"/>
                <a:gd name="connsiteY17" fmla="*/ 135563 h 1019102"/>
                <a:gd name="connsiteX18" fmla="*/ 0 w 9182100"/>
                <a:gd name="connsiteY18" fmla="*/ 1019102 h 1019102"/>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54274 w 9182100"/>
                <a:gd name="connsiteY15" fmla="*/ 233361 h 1019102"/>
                <a:gd name="connsiteX16" fmla="*/ 441293 w 9182100"/>
                <a:gd name="connsiteY16" fmla="*/ 234442 h 1019102"/>
                <a:gd name="connsiteX17" fmla="*/ 0 w 9182100"/>
                <a:gd name="connsiteY17" fmla="*/ 135563 h 1019102"/>
                <a:gd name="connsiteX18" fmla="*/ 0 w 9182100"/>
                <a:gd name="connsiteY18" fmla="*/ 1019102 h 1019102"/>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54274 w 9182100"/>
                <a:gd name="connsiteY15" fmla="*/ 233361 h 1019102"/>
                <a:gd name="connsiteX16" fmla="*/ 441293 w 9182100"/>
                <a:gd name="connsiteY16" fmla="*/ 234442 h 1019102"/>
                <a:gd name="connsiteX17" fmla="*/ 0 w 9182100"/>
                <a:gd name="connsiteY17" fmla="*/ 135563 h 1019102"/>
                <a:gd name="connsiteX18" fmla="*/ 0 w 9182100"/>
                <a:gd name="connsiteY18" fmla="*/ 1019102 h 1019102"/>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54274 w 9182100"/>
                <a:gd name="connsiteY15" fmla="*/ 233361 h 1019102"/>
                <a:gd name="connsiteX16" fmla="*/ 441293 w 9182100"/>
                <a:gd name="connsiteY16" fmla="*/ 234442 h 1019102"/>
                <a:gd name="connsiteX17" fmla="*/ 0 w 9182100"/>
                <a:gd name="connsiteY17" fmla="*/ 135563 h 1019102"/>
                <a:gd name="connsiteX18" fmla="*/ 0 w 9182100"/>
                <a:gd name="connsiteY18" fmla="*/ 1019102 h 1019102"/>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61759 w 9182100"/>
                <a:gd name="connsiteY15" fmla="*/ 247837 h 1019102"/>
                <a:gd name="connsiteX16" fmla="*/ 441293 w 9182100"/>
                <a:gd name="connsiteY16" fmla="*/ 234442 h 1019102"/>
                <a:gd name="connsiteX17" fmla="*/ 0 w 9182100"/>
                <a:gd name="connsiteY17" fmla="*/ 135563 h 1019102"/>
                <a:gd name="connsiteX18" fmla="*/ 0 w 9182100"/>
                <a:gd name="connsiteY18" fmla="*/ 1019102 h 1019102"/>
                <a:gd name="connsiteX0" fmla="*/ 0 w 9182100"/>
                <a:gd name="connsiteY0" fmla="*/ 1011853 h 1011853"/>
                <a:gd name="connsiteX1" fmla="*/ 9182100 w 9182100"/>
                <a:gd name="connsiteY1" fmla="*/ 1011853 h 1011853"/>
                <a:gd name="connsiteX2" fmla="*/ 9182100 w 9182100"/>
                <a:gd name="connsiteY2" fmla="*/ 265760 h 1011853"/>
                <a:gd name="connsiteX3" fmla="*/ 9065895 w 9182100"/>
                <a:gd name="connsiteY3" fmla="*/ 271094 h 1011853"/>
                <a:gd name="connsiteX4" fmla="*/ 8261890 w 9182100"/>
                <a:gd name="connsiteY4" fmla="*/ 250520 h 1011853"/>
                <a:gd name="connsiteX5" fmla="*/ 8038624 w 9182100"/>
                <a:gd name="connsiteY5" fmla="*/ 228707 h 1011853"/>
                <a:gd name="connsiteX6" fmla="*/ 7862221 w 9182100"/>
                <a:gd name="connsiteY6" fmla="*/ 205848 h 1011853"/>
                <a:gd name="connsiteX7" fmla="*/ 6238780 w 9182100"/>
                <a:gd name="connsiteY7" fmla="*/ 119170 h 1011853"/>
                <a:gd name="connsiteX8" fmla="*/ 5828729 w 9182100"/>
                <a:gd name="connsiteY8" fmla="*/ 135172 h 1011853"/>
                <a:gd name="connsiteX9" fmla="*/ 5227606 w 9182100"/>
                <a:gd name="connsiteY9" fmla="*/ 212515 h 1011853"/>
                <a:gd name="connsiteX10" fmla="*/ 4394359 w 9182100"/>
                <a:gd name="connsiteY10" fmla="*/ 183464 h 1011853"/>
                <a:gd name="connsiteX11" fmla="*/ 3789236 w 9182100"/>
                <a:gd name="connsiteY11" fmla="*/ 100406 h 1011853"/>
                <a:gd name="connsiteX12" fmla="*/ 3391567 w 9182100"/>
                <a:gd name="connsiteY12" fmla="*/ 23253 h 1011853"/>
                <a:gd name="connsiteX13" fmla="*/ 2180177 w 9182100"/>
                <a:gd name="connsiteY13" fmla="*/ 60496 h 1011853"/>
                <a:gd name="connsiteX14" fmla="*/ 1550822 w 9182100"/>
                <a:gd name="connsiteY14" fmla="*/ 188228 h 1011853"/>
                <a:gd name="connsiteX15" fmla="*/ 1261759 w 9182100"/>
                <a:gd name="connsiteY15" fmla="*/ 240588 h 1011853"/>
                <a:gd name="connsiteX16" fmla="*/ 441293 w 9182100"/>
                <a:gd name="connsiteY16" fmla="*/ 227193 h 1011853"/>
                <a:gd name="connsiteX17" fmla="*/ 0 w 9182100"/>
                <a:gd name="connsiteY17" fmla="*/ 128314 h 1011853"/>
                <a:gd name="connsiteX18" fmla="*/ 0 w 9182100"/>
                <a:gd name="connsiteY18" fmla="*/ 1011853 h 1011853"/>
                <a:gd name="connsiteX0" fmla="*/ 0 w 9182100"/>
                <a:gd name="connsiteY0" fmla="*/ 960719 h 960719"/>
                <a:gd name="connsiteX1" fmla="*/ 9182100 w 9182100"/>
                <a:gd name="connsiteY1" fmla="*/ 960719 h 960719"/>
                <a:gd name="connsiteX2" fmla="*/ 9182100 w 9182100"/>
                <a:gd name="connsiteY2" fmla="*/ 214626 h 960719"/>
                <a:gd name="connsiteX3" fmla="*/ 9065895 w 9182100"/>
                <a:gd name="connsiteY3" fmla="*/ 219960 h 960719"/>
                <a:gd name="connsiteX4" fmla="*/ 8261890 w 9182100"/>
                <a:gd name="connsiteY4" fmla="*/ 199386 h 960719"/>
                <a:gd name="connsiteX5" fmla="*/ 8038624 w 9182100"/>
                <a:gd name="connsiteY5" fmla="*/ 177573 h 960719"/>
                <a:gd name="connsiteX6" fmla="*/ 7862221 w 9182100"/>
                <a:gd name="connsiteY6" fmla="*/ 154714 h 960719"/>
                <a:gd name="connsiteX7" fmla="*/ 6238780 w 9182100"/>
                <a:gd name="connsiteY7" fmla="*/ 68036 h 960719"/>
                <a:gd name="connsiteX8" fmla="*/ 5828729 w 9182100"/>
                <a:gd name="connsiteY8" fmla="*/ 84038 h 960719"/>
                <a:gd name="connsiteX9" fmla="*/ 5227606 w 9182100"/>
                <a:gd name="connsiteY9" fmla="*/ 161381 h 960719"/>
                <a:gd name="connsiteX10" fmla="*/ 4394359 w 9182100"/>
                <a:gd name="connsiteY10" fmla="*/ 132330 h 960719"/>
                <a:gd name="connsiteX11" fmla="*/ 3789236 w 9182100"/>
                <a:gd name="connsiteY11" fmla="*/ 49272 h 960719"/>
                <a:gd name="connsiteX12" fmla="*/ 3361624 w 9182100"/>
                <a:gd name="connsiteY12" fmla="*/ 49324 h 960719"/>
                <a:gd name="connsiteX13" fmla="*/ 2180177 w 9182100"/>
                <a:gd name="connsiteY13" fmla="*/ 9362 h 960719"/>
                <a:gd name="connsiteX14" fmla="*/ 1550822 w 9182100"/>
                <a:gd name="connsiteY14" fmla="*/ 137094 h 960719"/>
                <a:gd name="connsiteX15" fmla="*/ 1261759 w 9182100"/>
                <a:gd name="connsiteY15" fmla="*/ 189454 h 960719"/>
                <a:gd name="connsiteX16" fmla="*/ 441293 w 9182100"/>
                <a:gd name="connsiteY16" fmla="*/ 176059 h 960719"/>
                <a:gd name="connsiteX17" fmla="*/ 0 w 9182100"/>
                <a:gd name="connsiteY17" fmla="*/ 77180 h 960719"/>
                <a:gd name="connsiteX18" fmla="*/ 0 w 9182100"/>
                <a:gd name="connsiteY18" fmla="*/ 960719 h 960719"/>
                <a:gd name="connsiteX0" fmla="*/ 0 w 9182100"/>
                <a:gd name="connsiteY0" fmla="*/ 954311 h 954311"/>
                <a:gd name="connsiteX1" fmla="*/ 9182100 w 9182100"/>
                <a:gd name="connsiteY1" fmla="*/ 954311 h 954311"/>
                <a:gd name="connsiteX2" fmla="*/ 9182100 w 9182100"/>
                <a:gd name="connsiteY2" fmla="*/ 208218 h 954311"/>
                <a:gd name="connsiteX3" fmla="*/ 9065895 w 9182100"/>
                <a:gd name="connsiteY3" fmla="*/ 213552 h 954311"/>
                <a:gd name="connsiteX4" fmla="*/ 8261890 w 9182100"/>
                <a:gd name="connsiteY4" fmla="*/ 192978 h 954311"/>
                <a:gd name="connsiteX5" fmla="*/ 8038624 w 9182100"/>
                <a:gd name="connsiteY5" fmla="*/ 171165 h 954311"/>
                <a:gd name="connsiteX6" fmla="*/ 7862221 w 9182100"/>
                <a:gd name="connsiteY6" fmla="*/ 148306 h 954311"/>
                <a:gd name="connsiteX7" fmla="*/ 6238780 w 9182100"/>
                <a:gd name="connsiteY7" fmla="*/ 61628 h 954311"/>
                <a:gd name="connsiteX8" fmla="*/ 5828729 w 9182100"/>
                <a:gd name="connsiteY8" fmla="*/ 77630 h 954311"/>
                <a:gd name="connsiteX9" fmla="*/ 5227606 w 9182100"/>
                <a:gd name="connsiteY9" fmla="*/ 154973 h 954311"/>
                <a:gd name="connsiteX10" fmla="*/ 4394359 w 9182100"/>
                <a:gd name="connsiteY10" fmla="*/ 125922 h 954311"/>
                <a:gd name="connsiteX11" fmla="*/ 3819178 w 9182100"/>
                <a:gd name="connsiteY11" fmla="*/ 66990 h 954311"/>
                <a:gd name="connsiteX12" fmla="*/ 3361624 w 9182100"/>
                <a:gd name="connsiteY12" fmla="*/ 42916 h 954311"/>
                <a:gd name="connsiteX13" fmla="*/ 2180177 w 9182100"/>
                <a:gd name="connsiteY13" fmla="*/ 2954 h 954311"/>
                <a:gd name="connsiteX14" fmla="*/ 1550822 w 9182100"/>
                <a:gd name="connsiteY14" fmla="*/ 130686 h 954311"/>
                <a:gd name="connsiteX15" fmla="*/ 1261759 w 9182100"/>
                <a:gd name="connsiteY15" fmla="*/ 183046 h 954311"/>
                <a:gd name="connsiteX16" fmla="*/ 441293 w 9182100"/>
                <a:gd name="connsiteY16" fmla="*/ 169651 h 954311"/>
                <a:gd name="connsiteX17" fmla="*/ 0 w 9182100"/>
                <a:gd name="connsiteY17" fmla="*/ 70772 h 954311"/>
                <a:gd name="connsiteX18" fmla="*/ 0 w 9182100"/>
                <a:gd name="connsiteY18" fmla="*/ 954311 h 954311"/>
                <a:gd name="connsiteX0" fmla="*/ 0 w 9182100"/>
                <a:gd name="connsiteY0" fmla="*/ 954311 h 954311"/>
                <a:gd name="connsiteX1" fmla="*/ 9182100 w 9182100"/>
                <a:gd name="connsiteY1" fmla="*/ 954311 h 954311"/>
                <a:gd name="connsiteX2" fmla="*/ 9182100 w 9182100"/>
                <a:gd name="connsiteY2" fmla="*/ 208218 h 954311"/>
                <a:gd name="connsiteX3" fmla="*/ 9065895 w 9182100"/>
                <a:gd name="connsiteY3" fmla="*/ 213552 h 954311"/>
                <a:gd name="connsiteX4" fmla="*/ 8261890 w 9182100"/>
                <a:gd name="connsiteY4" fmla="*/ 192978 h 954311"/>
                <a:gd name="connsiteX5" fmla="*/ 8038624 w 9182100"/>
                <a:gd name="connsiteY5" fmla="*/ 171165 h 954311"/>
                <a:gd name="connsiteX6" fmla="*/ 7862221 w 9182100"/>
                <a:gd name="connsiteY6" fmla="*/ 148306 h 954311"/>
                <a:gd name="connsiteX7" fmla="*/ 6238780 w 9182100"/>
                <a:gd name="connsiteY7" fmla="*/ 61628 h 954311"/>
                <a:gd name="connsiteX8" fmla="*/ 5828729 w 9182100"/>
                <a:gd name="connsiteY8" fmla="*/ 77630 h 954311"/>
                <a:gd name="connsiteX9" fmla="*/ 5227606 w 9182100"/>
                <a:gd name="connsiteY9" fmla="*/ 154973 h 954311"/>
                <a:gd name="connsiteX10" fmla="*/ 4394359 w 9182100"/>
                <a:gd name="connsiteY10" fmla="*/ 125922 h 954311"/>
                <a:gd name="connsiteX11" fmla="*/ 3819178 w 9182100"/>
                <a:gd name="connsiteY11" fmla="*/ 66990 h 954311"/>
                <a:gd name="connsiteX12" fmla="*/ 3361624 w 9182100"/>
                <a:gd name="connsiteY12" fmla="*/ 42916 h 954311"/>
                <a:gd name="connsiteX13" fmla="*/ 2180177 w 9182100"/>
                <a:gd name="connsiteY13" fmla="*/ 2954 h 954311"/>
                <a:gd name="connsiteX14" fmla="*/ 1550822 w 9182100"/>
                <a:gd name="connsiteY14" fmla="*/ 130686 h 954311"/>
                <a:gd name="connsiteX15" fmla="*/ 1261759 w 9182100"/>
                <a:gd name="connsiteY15" fmla="*/ 183046 h 954311"/>
                <a:gd name="connsiteX16" fmla="*/ 441293 w 9182100"/>
                <a:gd name="connsiteY16" fmla="*/ 169651 h 954311"/>
                <a:gd name="connsiteX17" fmla="*/ 0 w 9182100"/>
                <a:gd name="connsiteY17" fmla="*/ 70772 h 954311"/>
                <a:gd name="connsiteX18" fmla="*/ 0 w 9182100"/>
                <a:gd name="connsiteY18" fmla="*/ 954311 h 954311"/>
                <a:gd name="connsiteX0" fmla="*/ 0 w 9182100"/>
                <a:gd name="connsiteY0" fmla="*/ 951516 h 951516"/>
                <a:gd name="connsiteX1" fmla="*/ 9182100 w 9182100"/>
                <a:gd name="connsiteY1" fmla="*/ 951516 h 951516"/>
                <a:gd name="connsiteX2" fmla="*/ 9182100 w 9182100"/>
                <a:gd name="connsiteY2" fmla="*/ 205423 h 951516"/>
                <a:gd name="connsiteX3" fmla="*/ 9065895 w 9182100"/>
                <a:gd name="connsiteY3" fmla="*/ 210757 h 951516"/>
                <a:gd name="connsiteX4" fmla="*/ 8261890 w 9182100"/>
                <a:gd name="connsiteY4" fmla="*/ 190183 h 951516"/>
                <a:gd name="connsiteX5" fmla="*/ 8038624 w 9182100"/>
                <a:gd name="connsiteY5" fmla="*/ 168370 h 951516"/>
                <a:gd name="connsiteX6" fmla="*/ 7862221 w 9182100"/>
                <a:gd name="connsiteY6" fmla="*/ 145511 h 951516"/>
                <a:gd name="connsiteX7" fmla="*/ 6238780 w 9182100"/>
                <a:gd name="connsiteY7" fmla="*/ 58833 h 951516"/>
                <a:gd name="connsiteX8" fmla="*/ 5828729 w 9182100"/>
                <a:gd name="connsiteY8" fmla="*/ 74835 h 951516"/>
                <a:gd name="connsiteX9" fmla="*/ 5227606 w 9182100"/>
                <a:gd name="connsiteY9" fmla="*/ 152178 h 951516"/>
                <a:gd name="connsiteX10" fmla="*/ 4394359 w 9182100"/>
                <a:gd name="connsiteY10" fmla="*/ 123127 h 951516"/>
                <a:gd name="connsiteX11" fmla="*/ 3819178 w 9182100"/>
                <a:gd name="connsiteY11" fmla="*/ 64195 h 951516"/>
                <a:gd name="connsiteX12" fmla="*/ 3069686 w 9182100"/>
                <a:gd name="connsiteY12" fmla="*/ 151103 h 951516"/>
                <a:gd name="connsiteX13" fmla="*/ 2180177 w 9182100"/>
                <a:gd name="connsiteY13" fmla="*/ 159 h 951516"/>
                <a:gd name="connsiteX14" fmla="*/ 1550822 w 9182100"/>
                <a:gd name="connsiteY14" fmla="*/ 127891 h 951516"/>
                <a:gd name="connsiteX15" fmla="*/ 1261759 w 9182100"/>
                <a:gd name="connsiteY15" fmla="*/ 180251 h 951516"/>
                <a:gd name="connsiteX16" fmla="*/ 441293 w 9182100"/>
                <a:gd name="connsiteY16" fmla="*/ 166856 h 951516"/>
                <a:gd name="connsiteX17" fmla="*/ 0 w 9182100"/>
                <a:gd name="connsiteY17" fmla="*/ 67977 h 951516"/>
                <a:gd name="connsiteX18" fmla="*/ 0 w 9182100"/>
                <a:gd name="connsiteY18" fmla="*/ 951516 h 951516"/>
                <a:gd name="connsiteX0" fmla="*/ 0 w 9182100"/>
                <a:gd name="connsiteY0" fmla="*/ 895626 h 895626"/>
                <a:gd name="connsiteX1" fmla="*/ 9182100 w 9182100"/>
                <a:gd name="connsiteY1" fmla="*/ 895626 h 895626"/>
                <a:gd name="connsiteX2" fmla="*/ 9182100 w 9182100"/>
                <a:gd name="connsiteY2" fmla="*/ 149533 h 895626"/>
                <a:gd name="connsiteX3" fmla="*/ 9065895 w 9182100"/>
                <a:gd name="connsiteY3" fmla="*/ 154867 h 895626"/>
                <a:gd name="connsiteX4" fmla="*/ 8261890 w 9182100"/>
                <a:gd name="connsiteY4" fmla="*/ 134293 h 895626"/>
                <a:gd name="connsiteX5" fmla="*/ 8038624 w 9182100"/>
                <a:gd name="connsiteY5" fmla="*/ 112480 h 895626"/>
                <a:gd name="connsiteX6" fmla="*/ 7862221 w 9182100"/>
                <a:gd name="connsiteY6" fmla="*/ 89621 h 895626"/>
                <a:gd name="connsiteX7" fmla="*/ 6238780 w 9182100"/>
                <a:gd name="connsiteY7" fmla="*/ 2943 h 895626"/>
                <a:gd name="connsiteX8" fmla="*/ 5828729 w 9182100"/>
                <a:gd name="connsiteY8" fmla="*/ 18945 h 895626"/>
                <a:gd name="connsiteX9" fmla="*/ 5227606 w 9182100"/>
                <a:gd name="connsiteY9" fmla="*/ 96288 h 895626"/>
                <a:gd name="connsiteX10" fmla="*/ 4394359 w 9182100"/>
                <a:gd name="connsiteY10" fmla="*/ 67237 h 895626"/>
                <a:gd name="connsiteX11" fmla="*/ 3819178 w 9182100"/>
                <a:gd name="connsiteY11" fmla="*/ 8305 h 895626"/>
                <a:gd name="connsiteX12" fmla="*/ 3069686 w 9182100"/>
                <a:gd name="connsiteY12" fmla="*/ 95213 h 895626"/>
                <a:gd name="connsiteX13" fmla="*/ 2232577 w 9182100"/>
                <a:gd name="connsiteY13" fmla="*/ 6997 h 895626"/>
                <a:gd name="connsiteX14" fmla="*/ 1550822 w 9182100"/>
                <a:gd name="connsiteY14" fmla="*/ 72001 h 895626"/>
                <a:gd name="connsiteX15" fmla="*/ 1261759 w 9182100"/>
                <a:gd name="connsiteY15" fmla="*/ 124361 h 895626"/>
                <a:gd name="connsiteX16" fmla="*/ 441293 w 9182100"/>
                <a:gd name="connsiteY16" fmla="*/ 110966 h 895626"/>
                <a:gd name="connsiteX17" fmla="*/ 0 w 9182100"/>
                <a:gd name="connsiteY17" fmla="*/ 12087 h 895626"/>
                <a:gd name="connsiteX18" fmla="*/ 0 w 9182100"/>
                <a:gd name="connsiteY18" fmla="*/ 895626 h 895626"/>
                <a:gd name="connsiteX0" fmla="*/ 0 w 9182100"/>
                <a:gd name="connsiteY0" fmla="*/ 896028 h 896028"/>
                <a:gd name="connsiteX1" fmla="*/ 9182100 w 9182100"/>
                <a:gd name="connsiteY1" fmla="*/ 896028 h 896028"/>
                <a:gd name="connsiteX2" fmla="*/ 9182100 w 9182100"/>
                <a:gd name="connsiteY2" fmla="*/ 149935 h 896028"/>
                <a:gd name="connsiteX3" fmla="*/ 9065895 w 9182100"/>
                <a:gd name="connsiteY3" fmla="*/ 155269 h 896028"/>
                <a:gd name="connsiteX4" fmla="*/ 8261890 w 9182100"/>
                <a:gd name="connsiteY4" fmla="*/ 134695 h 896028"/>
                <a:gd name="connsiteX5" fmla="*/ 8038624 w 9182100"/>
                <a:gd name="connsiteY5" fmla="*/ 112882 h 896028"/>
                <a:gd name="connsiteX6" fmla="*/ 7862221 w 9182100"/>
                <a:gd name="connsiteY6" fmla="*/ 90023 h 896028"/>
                <a:gd name="connsiteX7" fmla="*/ 6238780 w 9182100"/>
                <a:gd name="connsiteY7" fmla="*/ 3345 h 896028"/>
                <a:gd name="connsiteX8" fmla="*/ 5828729 w 9182100"/>
                <a:gd name="connsiteY8" fmla="*/ 19347 h 896028"/>
                <a:gd name="connsiteX9" fmla="*/ 5227606 w 9182100"/>
                <a:gd name="connsiteY9" fmla="*/ 96690 h 896028"/>
                <a:gd name="connsiteX10" fmla="*/ 4394359 w 9182100"/>
                <a:gd name="connsiteY10" fmla="*/ 67639 h 896028"/>
                <a:gd name="connsiteX11" fmla="*/ 3819178 w 9182100"/>
                <a:gd name="connsiteY11" fmla="*/ 8707 h 896028"/>
                <a:gd name="connsiteX12" fmla="*/ 3069686 w 9182100"/>
                <a:gd name="connsiteY12" fmla="*/ 95615 h 896028"/>
                <a:gd name="connsiteX13" fmla="*/ 2232577 w 9182100"/>
                <a:gd name="connsiteY13" fmla="*/ 7399 h 896028"/>
                <a:gd name="connsiteX14" fmla="*/ 1685562 w 9182100"/>
                <a:gd name="connsiteY14" fmla="*/ 48276 h 896028"/>
                <a:gd name="connsiteX15" fmla="*/ 1261759 w 9182100"/>
                <a:gd name="connsiteY15" fmla="*/ 124763 h 896028"/>
                <a:gd name="connsiteX16" fmla="*/ 441293 w 9182100"/>
                <a:gd name="connsiteY16" fmla="*/ 111368 h 896028"/>
                <a:gd name="connsiteX17" fmla="*/ 0 w 9182100"/>
                <a:gd name="connsiteY17" fmla="*/ 12489 h 896028"/>
                <a:gd name="connsiteX18" fmla="*/ 0 w 9182100"/>
                <a:gd name="connsiteY18" fmla="*/ 896028 h 896028"/>
                <a:gd name="connsiteX0" fmla="*/ 0 w 9182100"/>
                <a:gd name="connsiteY0" fmla="*/ 898404 h 898404"/>
                <a:gd name="connsiteX1" fmla="*/ 9182100 w 9182100"/>
                <a:gd name="connsiteY1" fmla="*/ 898404 h 898404"/>
                <a:gd name="connsiteX2" fmla="*/ 9182100 w 9182100"/>
                <a:gd name="connsiteY2" fmla="*/ 152311 h 898404"/>
                <a:gd name="connsiteX3" fmla="*/ 9065895 w 9182100"/>
                <a:gd name="connsiteY3" fmla="*/ 157645 h 898404"/>
                <a:gd name="connsiteX4" fmla="*/ 8261890 w 9182100"/>
                <a:gd name="connsiteY4" fmla="*/ 137071 h 898404"/>
                <a:gd name="connsiteX5" fmla="*/ 8038624 w 9182100"/>
                <a:gd name="connsiteY5" fmla="*/ 115258 h 898404"/>
                <a:gd name="connsiteX6" fmla="*/ 7862221 w 9182100"/>
                <a:gd name="connsiteY6" fmla="*/ 92399 h 898404"/>
                <a:gd name="connsiteX7" fmla="*/ 7021717 w 9182100"/>
                <a:gd name="connsiteY7" fmla="*/ 110914 h 898404"/>
                <a:gd name="connsiteX8" fmla="*/ 6238780 w 9182100"/>
                <a:gd name="connsiteY8" fmla="*/ 5721 h 898404"/>
                <a:gd name="connsiteX9" fmla="*/ 5828729 w 9182100"/>
                <a:gd name="connsiteY9" fmla="*/ 21723 h 898404"/>
                <a:gd name="connsiteX10" fmla="*/ 5227606 w 9182100"/>
                <a:gd name="connsiteY10" fmla="*/ 99066 h 898404"/>
                <a:gd name="connsiteX11" fmla="*/ 4394359 w 9182100"/>
                <a:gd name="connsiteY11" fmla="*/ 70015 h 898404"/>
                <a:gd name="connsiteX12" fmla="*/ 3819178 w 9182100"/>
                <a:gd name="connsiteY12" fmla="*/ 11083 h 898404"/>
                <a:gd name="connsiteX13" fmla="*/ 3069686 w 9182100"/>
                <a:gd name="connsiteY13" fmla="*/ 97991 h 898404"/>
                <a:gd name="connsiteX14" fmla="*/ 2232577 w 9182100"/>
                <a:gd name="connsiteY14" fmla="*/ 9775 h 898404"/>
                <a:gd name="connsiteX15" fmla="*/ 1685562 w 9182100"/>
                <a:gd name="connsiteY15" fmla="*/ 50652 h 898404"/>
                <a:gd name="connsiteX16" fmla="*/ 1261759 w 9182100"/>
                <a:gd name="connsiteY16" fmla="*/ 127139 h 898404"/>
                <a:gd name="connsiteX17" fmla="*/ 441293 w 9182100"/>
                <a:gd name="connsiteY17" fmla="*/ 113744 h 898404"/>
                <a:gd name="connsiteX18" fmla="*/ 0 w 9182100"/>
                <a:gd name="connsiteY18" fmla="*/ 14865 h 898404"/>
                <a:gd name="connsiteX19" fmla="*/ 0 w 9182100"/>
                <a:gd name="connsiteY19" fmla="*/ 898404 h 898404"/>
                <a:gd name="connsiteX0" fmla="*/ 0 w 9182100"/>
                <a:gd name="connsiteY0" fmla="*/ 898404 h 898404"/>
                <a:gd name="connsiteX1" fmla="*/ 9182100 w 9182100"/>
                <a:gd name="connsiteY1" fmla="*/ 898404 h 898404"/>
                <a:gd name="connsiteX2" fmla="*/ 9182100 w 9182100"/>
                <a:gd name="connsiteY2" fmla="*/ 152311 h 898404"/>
                <a:gd name="connsiteX3" fmla="*/ 9065895 w 9182100"/>
                <a:gd name="connsiteY3" fmla="*/ 157645 h 898404"/>
                <a:gd name="connsiteX4" fmla="*/ 8411601 w 9182100"/>
                <a:gd name="connsiteY4" fmla="*/ 117770 h 898404"/>
                <a:gd name="connsiteX5" fmla="*/ 8038624 w 9182100"/>
                <a:gd name="connsiteY5" fmla="*/ 115258 h 898404"/>
                <a:gd name="connsiteX6" fmla="*/ 7862221 w 9182100"/>
                <a:gd name="connsiteY6" fmla="*/ 92399 h 898404"/>
                <a:gd name="connsiteX7" fmla="*/ 7021717 w 9182100"/>
                <a:gd name="connsiteY7" fmla="*/ 110914 h 898404"/>
                <a:gd name="connsiteX8" fmla="*/ 6238780 w 9182100"/>
                <a:gd name="connsiteY8" fmla="*/ 5721 h 898404"/>
                <a:gd name="connsiteX9" fmla="*/ 5828729 w 9182100"/>
                <a:gd name="connsiteY9" fmla="*/ 21723 h 898404"/>
                <a:gd name="connsiteX10" fmla="*/ 5227606 w 9182100"/>
                <a:gd name="connsiteY10" fmla="*/ 99066 h 898404"/>
                <a:gd name="connsiteX11" fmla="*/ 4394359 w 9182100"/>
                <a:gd name="connsiteY11" fmla="*/ 70015 h 898404"/>
                <a:gd name="connsiteX12" fmla="*/ 3819178 w 9182100"/>
                <a:gd name="connsiteY12" fmla="*/ 11083 h 898404"/>
                <a:gd name="connsiteX13" fmla="*/ 3069686 w 9182100"/>
                <a:gd name="connsiteY13" fmla="*/ 97991 h 898404"/>
                <a:gd name="connsiteX14" fmla="*/ 2232577 w 9182100"/>
                <a:gd name="connsiteY14" fmla="*/ 9775 h 898404"/>
                <a:gd name="connsiteX15" fmla="*/ 1685562 w 9182100"/>
                <a:gd name="connsiteY15" fmla="*/ 50652 h 898404"/>
                <a:gd name="connsiteX16" fmla="*/ 1261759 w 9182100"/>
                <a:gd name="connsiteY16" fmla="*/ 127139 h 898404"/>
                <a:gd name="connsiteX17" fmla="*/ 441293 w 9182100"/>
                <a:gd name="connsiteY17" fmla="*/ 113744 h 898404"/>
                <a:gd name="connsiteX18" fmla="*/ 0 w 9182100"/>
                <a:gd name="connsiteY18" fmla="*/ 14865 h 898404"/>
                <a:gd name="connsiteX19" fmla="*/ 0 w 9182100"/>
                <a:gd name="connsiteY19" fmla="*/ 898404 h 898404"/>
                <a:gd name="connsiteX0" fmla="*/ 0 w 9182100"/>
                <a:gd name="connsiteY0" fmla="*/ 898404 h 898404"/>
                <a:gd name="connsiteX1" fmla="*/ 9182100 w 9182100"/>
                <a:gd name="connsiteY1" fmla="*/ 898404 h 898404"/>
                <a:gd name="connsiteX2" fmla="*/ 9182100 w 9182100"/>
                <a:gd name="connsiteY2" fmla="*/ 152311 h 898404"/>
                <a:gd name="connsiteX3" fmla="*/ 9065895 w 9182100"/>
                <a:gd name="connsiteY3" fmla="*/ 157645 h 898404"/>
                <a:gd name="connsiteX4" fmla="*/ 8411601 w 9182100"/>
                <a:gd name="connsiteY4" fmla="*/ 117770 h 898404"/>
                <a:gd name="connsiteX5" fmla="*/ 8038624 w 9182100"/>
                <a:gd name="connsiteY5" fmla="*/ 115258 h 898404"/>
                <a:gd name="connsiteX6" fmla="*/ 7660109 w 9182100"/>
                <a:gd name="connsiteY6" fmla="*/ 77923 h 898404"/>
                <a:gd name="connsiteX7" fmla="*/ 7021717 w 9182100"/>
                <a:gd name="connsiteY7" fmla="*/ 110914 h 898404"/>
                <a:gd name="connsiteX8" fmla="*/ 6238780 w 9182100"/>
                <a:gd name="connsiteY8" fmla="*/ 5721 h 898404"/>
                <a:gd name="connsiteX9" fmla="*/ 5828729 w 9182100"/>
                <a:gd name="connsiteY9" fmla="*/ 21723 h 898404"/>
                <a:gd name="connsiteX10" fmla="*/ 5227606 w 9182100"/>
                <a:gd name="connsiteY10" fmla="*/ 99066 h 898404"/>
                <a:gd name="connsiteX11" fmla="*/ 4394359 w 9182100"/>
                <a:gd name="connsiteY11" fmla="*/ 70015 h 898404"/>
                <a:gd name="connsiteX12" fmla="*/ 3819178 w 9182100"/>
                <a:gd name="connsiteY12" fmla="*/ 11083 h 898404"/>
                <a:gd name="connsiteX13" fmla="*/ 3069686 w 9182100"/>
                <a:gd name="connsiteY13" fmla="*/ 97991 h 898404"/>
                <a:gd name="connsiteX14" fmla="*/ 2232577 w 9182100"/>
                <a:gd name="connsiteY14" fmla="*/ 9775 h 898404"/>
                <a:gd name="connsiteX15" fmla="*/ 1685562 w 9182100"/>
                <a:gd name="connsiteY15" fmla="*/ 50652 h 898404"/>
                <a:gd name="connsiteX16" fmla="*/ 1261759 w 9182100"/>
                <a:gd name="connsiteY16" fmla="*/ 127139 h 898404"/>
                <a:gd name="connsiteX17" fmla="*/ 441293 w 9182100"/>
                <a:gd name="connsiteY17" fmla="*/ 113744 h 898404"/>
                <a:gd name="connsiteX18" fmla="*/ 0 w 9182100"/>
                <a:gd name="connsiteY18" fmla="*/ 14865 h 898404"/>
                <a:gd name="connsiteX19" fmla="*/ 0 w 9182100"/>
                <a:gd name="connsiteY19" fmla="*/ 898404 h 8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82100" h="898404">
                  <a:moveTo>
                    <a:pt x="0" y="898404"/>
                  </a:moveTo>
                  <a:lnTo>
                    <a:pt x="9182100" y="898404"/>
                  </a:lnTo>
                  <a:lnTo>
                    <a:pt x="9182100" y="152311"/>
                  </a:lnTo>
                  <a:cubicBezTo>
                    <a:pt x="9143429" y="154787"/>
                    <a:pt x="9194311" y="163402"/>
                    <a:pt x="9065895" y="157645"/>
                  </a:cubicBezTo>
                  <a:cubicBezTo>
                    <a:pt x="8937479" y="151888"/>
                    <a:pt x="8678777" y="137010"/>
                    <a:pt x="8411601" y="117770"/>
                  </a:cubicBezTo>
                  <a:cubicBezTo>
                    <a:pt x="8336735" y="111864"/>
                    <a:pt x="8163873" y="121899"/>
                    <a:pt x="8038624" y="115258"/>
                  </a:cubicBezTo>
                  <a:cubicBezTo>
                    <a:pt x="7913375" y="108617"/>
                    <a:pt x="7829593" y="78647"/>
                    <a:pt x="7660109" y="77923"/>
                  </a:cubicBezTo>
                  <a:cubicBezTo>
                    <a:pt x="7490625" y="77199"/>
                    <a:pt x="7292290" y="125360"/>
                    <a:pt x="7021717" y="110914"/>
                  </a:cubicBezTo>
                  <a:cubicBezTo>
                    <a:pt x="6751144" y="96468"/>
                    <a:pt x="6437611" y="20586"/>
                    <a:pt x="6238780" y="5721"/>
                  </a:cubicBezTo>
                  <a:cubicBezTo>
                    <a:pt x="6039949" y="-9144"/>
                    <a:pt x="5964745" y="8102"/>
                    <a:pt x="5828729" y="21723"/>
                  </a:cubicBezTo>
                  <a:cubicBezTo>
                    <a:pt x="5624703" y="41630"/>
                    <a:pt x="5429441" y="81350"/>
                    <a:pt x="5227606" y="99066"/>
                  </a:cubicBezTo>
                  <a:cubicBezTo>
                    <a:pt x="4950238" y="125069"/>
                    <a:pt x="4629097" y="84679"/>
                    <a:pt x="4394359" y="70015"/>
                  </a:cubicBezTo>
                  <a:cubicBezTo>
                    <a:pt x="4159621" y="55351"/>
                    <a:pt x="4018822" y="51183"/>
                    <a:pt x="3819178" y="11083"/>
                  </a:cubicBezTo>
                  <a:cubicBezTo>
                    <a:pt x="3533487" y="-30602"/>
                    <a:pt x="3334119" y="98209"/>
                    <a:pt x="3069686" y="97991"/>
                  </a:cubicBezTo>
                  <a:cubicBezTo>
                    <a:pt x="2805253" y="97773"/>
                    <a:pt x="2463264" y="17665"/>
                    <a:pt x="2232577" y="9775"/>
                  </a:cubicBezTo>
                  <a:cubicBezTo>
                    <a:pt x="2001890" y="1885"/>
                    <a:pt x="1893874" y="-13165"/>
                    <a:pt x="1685562" y="50652"/>
                  </a:cubicBezTo>
                  <a:cubicBezTo>
                    <a:pt x="1598313" y="79227"/>
                    <a:pt x="1493139" y="129453"/>
                    <a:pt x="1261759" y="127139"/>
                  </a:cubicBezTo>
                  <a:cubicBezTo>
                    <a:pt x="986201" y="176098"/>
                    <a:pt x="806298" y="124894"/>
                    <a:pt x="441293" y="113744"/>
                  </a:cubicBezTo>
                  <a:cubicBezTo>
                    <a:pt x="285655" y="84597"/>
                    <a:pt x="143923" y="77539"/>
                    <a:pt x="0" y="14865"/>
                  </a:cubicBezTo>
                  <a:lnTo>
                    <a:pt x="0" y="898404"/>
                  </a:lnTo>
                  <a:close/>
                </a:path>
              </a:pathLst>
            </a:custGeom>
            <a:solidFill>
              <a:srgbClr val="ECD893"/>
            </a:solidFill>
            <a:ln w="9525"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4" name="CuadroTexto 3">
            <a:extLst>
              <a:ext uri="{FF2B5EF4-FFF2-40B4-BE49-F238E27FC236}">
                <a16:creationId xmlns:a16="http://schemas.microsoft.com/office/drawing/2014/main" id="{696299B7-4CCA-EED1-3E9E-3836F0EE20AC}"/>
              </a:ext>
            </a:extLst>
          </p:cNvPr>
          <p:cNvSpPr txBox="1"/>
          <p:nvPr/>
        </p:nvSpPr>
        <p:spPr>
          <a:xfrm>
            <a:off x="-1" y="4984257"/>
            <a:ext cx="12191695" cy="181588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1E7C2B"/>
                </a:solidFill>
                <a:effectLst>
                  <a:outerShdw blurRad="38100" dist="25400" dir="2700000" algn="tl">
                    <a:srgbClr val="000000"/>
                  </a:outerShdw>
                </a:effectLst>
                <a:uLnTx/>
                <a:uFillTx/>
                <a:latin typeface="Comic Sans MS" panose="030F0702030302020204" pitchFamily="66" charset="0"/>
                <a:ea typeface="+mn-ea"/>
                <a:cs typeface="+mn-cs"/>
              </a:rPr>
              <a:t>“ ‘Then to Him was given dominion and glory and a kingdom, that all peoples, nations, and languages should serve Him. His dominion is an everlasting dominion, which shall not pass away, and His kingdom the one which shall not be destroyed’ ”</a:t>
            </a:r>
            <a:r>
              <a:rPr kumimoji="0" lang="es-ES" sz="2800" b="1" i="0" u="none" strike="noStrike" kern="1200" cap="none" spc="0" normalizeH="0" baseline="0" noProof="0" dirty="0">
                <a:ln w="12700" cmpd="sng">
                  <a:noFill/>
                  <a:prstDash val="solid"/>
                </a:ln>
                <a:solidFill>
                  <a:srgbClr val="1E7C2B"/>
                </a:solidFill>
                <a:effectLst>
                  <a:outerShdw blurRad="38100" dist="25400" dir="2700000" algn="tl">
                    <a:srgbClr val="000000"/>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cmpd="sng">
                  <a:noFill/>
                  <a:prstDash val="solid"/>
                </a:ln>
                <a:solidFill>
                  <a:srgbClr val="1E7C2B"/>
                </a:solidFill>
                <a:effectLst>
                  <a:outerShdw blurRad="38100" dist="25400" dir="2700000" algn="tl">
                    <a:srgbClr val="000000"/>
                  </a:outerShdw>
                </a:effectLst>
                <a:uLnTx/>
                <a:uFillTx/>
                <a:latin typeface="Comic Sans MS" panose="030F0702030302020204" pitchFamily="66" charset="0"/>
                <a:ea typeface="+mn-ea"/>
                <a:cs typeface="+mn-cs"/>
              </a:rPr>
              <a:t>Daniel 7:14, </a:t>
            </a:r>
            <a:r>
              <a:rPr kumimoji="0" lang="es-ES" sz="1600" b="1" i="0" u="none" strike="noStrike" kern="1200" cap="none" spc="0" normalizeH="0" baseline="0" noProof="0" dirty="0" err="1">
                <a:ln w="12700" cmpd="sng">
                  <a:noFill/>
                  <a:prstDash val="solid"/>
                </a:ln>
                <a:solidFill>
                  <a:srgbClr val="1E7C2B"/>
                </a:solidFill>
                <a:effectLst>
                  <a:outerShdw blurRad="38100" dist="25400" dir="2700000" algn="tl">
                    <a:srgbClr val="000000"/>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1E7C2B"/>
              </a:solidFill>
              <a:effectLst>
                <a:outerShdw blurRad="38100" dist="254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3894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4000"/>
            <a:lum/>
            <a:extLst>
              <a:ext uri="{28A0092B-C50C-407E-A947-70E740481C1C}">
                <a14:useLocalDpi xmlns:a14="http://schemas.microsoft.com/office/drawing/2010/main"/>
              </a:ext>
            </a:extLst>
          </a:blip>
          <a:srcRect/>
          <a:stretch>
            <a:fillRect t="-5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D1165-9BA3-AD47-BA5A-33654F7A0EFA}"/>
              </a:ext>
            </a:extLst>
          </p:cNvPr>
          <p:cNvSpPr txBox="1"/>
          <p:nvPr/>
        </p:nvSpPr>
        <p:spPr>
          <a:xfrm>
            <a:off x="6819901" y="3879987"/>
            <a:ext cx="5372100" cy="2862322"/>
          </a:xfrm>
          <a:prstGeom prst="rect">
            <a:avLst/>
          </a:prstGeom>
          <a:noFill/>
        </p:spPr>
        <p:txBody>
          <a:bodyPr wrap="square" rtlCol="0">
            <a:spAutoFit/>
          </a:bodyPr>
          <a:lstStyle/>
          <a:p>
            <a:pPr>
              <a:spcBef>
                <a:spcPts val="600"/>
              </a:spcBef>
            </a:pPr>
            <a:r>
              <a:rPr lang="en" sz="2000" b="1" dirty="0"/>
              <a:t>The Origin of Nations:</a:t>
            </a:r>
          </a:p>
          <a:p>
            <a:pPr lvl="1">
              <a:spcBef>
                <a:spcPts val="600"/>
              </a:spcBef>
            </a:pPr>
            <a:r>
              <a:rPr lang="en" sz="2000" b="1" dirty="0"/>
              <a:t>The first nations.</a:t>
            </a:r>
          </a:p>
          <a:p>
            <a:pPr lvl="1">
              <a:spcBef>
                <a:spcPts val="600"/>
              </a:spcBef>
            </a:pPr>
            <a:r>
              <a:rPr lang="en" sz="2000" b="1" dirty="0"/>
              <a:t>A nation begotten by God.</a:t>
            </a:r>
          </a:p>
          <a:p>
            <a:pPr>
              <a:spcBef>
                <a:spcPts val="1800"/>
              </a:spcBef>
            </a:pPr>
            <a:r>
              <a:rPr lang="en" sz="2000" b="1" dirty="0"/>
              <a:t>The Chosen People:</a:t>
            </a:r>
          </a:p>
          <a:p>
            <a:pPr lvl="1">
              <a:spcBef>
                <a:spcPts val="600"/>
              </a:spcBef>
            </a:pPr>
            <a:r>
              <a:rPr lang="en" sz="2000" b="1" dirty="0"/>
              <a:t>The history of Israel.</a:t>
            </a:r>
          </a:p>
          <a:p>
            <a:pPr lvl="1">
              <a:spcBef>
                <a:spcPts val="600"/>
              </a:spcBef>
            </a:pPr>
            <a:r>
              <a:rPr lang="en" sz="2000" b="1" dirty="0"/>
              <a:t>The history of the Church.</a:t>
            </a:r>
          </a:p>
          <a:p>
            <a:pPr lvl="1">
              <a:spcBef>
                <a:spcPts val="600"/>
              </a:spcBef>
            </a:pPr>
            <a:r>
              <a:rPr lang="en" sz="2000" b="1" dirty="0"/>
              <a:t>The role of the chosen people.</a:t>
            </a:r>
          </a:p>
        </p:txBody>
      </p:sp>
      <p:sp>
        <p:nvSpPr>
          <p:cNvPr id="3" name="CuadroTexto 2">
            <a:extLst>
              <a:ext uri="{FF2B5EF4-FFF2-40B4-BE49-F238E27FC236}">
                <a16:creationId xmlns:a16="http://schemas.microsoft.com/office/drawing/2014/main" id="{5E95D6A1-EFEE-C79C-269A-CAFE685B56CE}"/>
              </a:ext>
            </a:extLst>
          </p:cNvPr>
          <p:cNvSpPr txBox="1"/>
          <p:nvPr/>
        </p:nvSpPr>
        <p:spPr>
          <a:xfrm>
            <a:off x="619126" y="227543"/>
            <a:ext cx="6200775" cy="707886"/>
          </a:xfrm>
          <a:prstGeom prst="rect">
            <a:avLst/>
          </a:prstGeom>
          <a:noFill/>
        </p:spPr>
        <p:txBody>
          <a:bodyPr wrap="square" rtlCol="0">
            <a:spAutoFit/>
          </a:bodyPr>
          <a:lstStyle/>
          <a:p>
            <a:pPr>
              <a:spcBef>
                <a:spcPts val="600"/>
              </a:spcBef>
            </a:pPr>
            <a:r>
              <a:rPr lang="en" sz="2000" b="1" dirty="0"/>
              <a:t>From the sons of Noah arose the nations that populated the world after the flood.</a:t>
            </a:r>
          </a:p>
        </p:txBody>
      </p:sp>
      <p:pic>
        <p:nvPicPr>
          <p:cNvPr id="6" name="Imagen 5">
            <a:extLst>
              <a:ext uri="{FF2B5EF4-FFF2-40B4-BE49-F238E27FC236}">
                <a16:creationId xmlns:a16="http://schemas.microsoft.com/office/drawing/2014/main" id="{584CC9CD-AC62-9509-C185-FBF9B10B249D}"/>
              </a:ext>
            </a:extLst>
          </p:cNvPr>
          <p:cNvPicPr>
            <a:picLocks noChangeAspect="1"/>
          </p:cNvPicPr>
          <p:nvPr/>
        </p:nvPicPr>
        <p:blipFill>
          <a:blip r:embed="rId4"/>
          <a:stretch>
            <a:fillRect/>
          </a:stretch>
        </p:blipFill>
        <p:spPr>
          <a:xfrm>
            <a:off x="7305675" y="195203"/>
            <a:ext cx="4657725" cy="3493294"/>
          </a:xfrm>
          <a:prstGeom prst="rect">
            <a:avLst/>
          </a:prstGeom>
          <a:ln w="88900" cap="sq" cmpd="thickThin">
            <a:solidFill>
              <a:srgbClr val="A60050"/>
            </a:solidFill>
            <a:prstDash val="solid"/>
            <a:miter lim="800000"/>
          </a:ln>
          <a:effectLst>
            <a:innerShdw blurRad="76200">
              <a:srgbClr val="000000"/>
            </a:innerShdw>
          </a:effectLst>
        </p:spPr>
      </p:pic>
      <p:pic>
        <p:nvPicPr>
          <p:cNvPr id="8" name="Imagen 7" descr="Un dibujo de un grupo de personas en una montaña&#10;&#10;El contenido generado por IA puede ser incorrecto.">
            <a:extLst>
              <a:ext uri="{FF2B5EF4-FFF2-40B4-BE49-F238E27FC236}">
                <a16:creationId xmlns:a16="http://schemas.microsoft.com/office/drawing/2014/main" id="{FB1C6686-FD1E-FCD0-BC04-23B327E1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3429000"/>
            <a:ext cx="5686425" cy="3201457"/>
          </a:xfrm>
          <a:prstGeom prst="rect">
            <a:avLst/>
          </a:prstGeom>
          <a:ln w="88900" cap="sq" cmpd="thickThin">
            <a:solidFill>
              <a:srgbClr val="1A376D"/>
            </a:solidFill>
            <a:prstDash val="solid"/>
            <a:miter lim="800000"/>
          </a:ln>
          <a:effectLst>
            <a:innerShdw blurRad="76200">
              <a:srgbClr val="000000"/>
            </a:innerShdw>
          </a:effectLst>
        </p:spPr>
      </p:pic>
      <p:pic>
        <p:nvPicPr>
          <p:cNvPr id="9" name="Imagen 8" descr="Forma, Patrón de fondo, Círculo&#10;&#10;El contenido generado por IA puede ser incorrecto.">
            <a:extLst>
              <a:ext uri="{FF2B5EF4-FFF2-40B4-BE49-F238E27FC236}">
                <a16:creationId xmlns:a16="http://schemas.microsoft.com/office/drawing/2014/main" id="{F0F1C453-0BEE-65DB-76B0-BB9ED502D5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4454" y="4344609"/>
            <a:ext cx="265666" cy="224772"/>
          </a:xfrm>
          <a:prstGeom prst="rect">
            <a:avLst/>
          </a:prstGeom>
          <a:effectLst>
            <a:outerShdw blurRad="50800" dist="38100" dir="8100000" algn="tr" rotWithShape="0">
              <a:prstClr val="black">
                <a:alpha val="40000"/>
              </a:prstClr>
            </a:outerShdw>
          </a:effectLst>
        </p:spPr>
      </p:pic>
      <p:pic>
        <p:nvPicPr>
          <p:cNvPr id="10" name="Imagen 9" descr="Círculo&#10;&#10;El contenido generado por IA puede ser incorrecto.">
            <a:extLst>
              <a:ext uri="{FF2B5EF4-FFF2-40B4-BE49-F238E27FC236}">
                <a16:creationId xmlns:a16="http://schemas.microsoft.com/office/drawing/2014/main" id="{57321CA2-0C92-0CE6-7A8A-9CE8AE88EF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4454" y="6014983"/>
            <a:ext cx="265666" cy="224772"/>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CB915FC9-DAE8-A5BE-C61D-354F70AF4E8E}"/>
              </a:ext>
            </a:extLst>
          </p:cNvPr>
          <p:cNvPicPr>
            <a:picLocks noChangeAspect="1"/>
          </p:cNvPicPr>
          <p:nvPr/>
        </p:nvPicPr>
        <p:blipFill>
          <a:blip r:embed="rId8"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6994454" y="5636980"/>
            <a:ext cx="265666" cy="224772"/>
          </a:xfrm>
          <a:prstGeom prst="rect">
            <a:avLst/>
          </a:prstGeom>
          <a:effectLst>
            <a:outerShdw blurRad="50800" dist="38100" dir="8100000" algn="tr" rotWithShape="0">
              <a:prstClr val="black">
                <a:alpha val="40000"/>
              </a:prstClr>
            </a:outerShdw>
          </a:effectLst>
        </p:spPr>
      </p:pic>
      <p:pic>
        <p:nvPicPr>
          <p:cNvPr id="13" name="Imagen 12" descr="Forma, Círculo&#10;&#10;El contenido generado por IA puede ser incorrecto.">
            <a:extLst>
              <a:ext uri="{FF2B5EF4-FFF2-40B4-BE49-F238E27FC236}">
                <a16:creationId xmlns:a16="http://schemas.microsoft.com/office/drawing/2014/main" id="{7029A184-EE17-1210-A3F7-7D0C41FCB5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94454" y="6392986"/>
            <a:ext cx="265666" cy="224772"/>
          </a:xfrm>
          <a:prstGeom prst="rect">
            <a:avLst/>
          </a:prstGeom>
          <a:effectLst>
            <a:outerShdw blurRad="50800" dist="38100" dir="8100000" algn="tr" rotWithShape="0">
              <a:prstClr val="black">
                <a:alpha val="40000"/>
              </a:prstClr>
            </a:outerShdw>
          </a:effectLst>
        </p:spPr>
      </p:pic>
      <p:pic>
        <p:nvPicPr>
          <p:cNvPr id="14" name="Imagen 13" descr="Forma, Círculo&#10;&#10;El contenido generado por IA puede ser incorrecto.">
            <a:extLst>
              <a:ext uri="{FF2B5EF4-FFF2-40B4-BE49-F238E27FC236}">
                <a16:creationId xmlns:a16="http://schemas.microsoft.com/office/drawing/2014/main" id="{024CCF1D-E62A-25DA-8480-61E7D451C6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94454" y="4718716"/>
            <a:ext cx="265666" cy="224772"/>
          </a:xfrm>
          <a:prstGeom prst="rect">
            <a:avLst/>
          </a:prstGeom>
          <a:effectLst>
            <a:outerShdw blurRad="50800" dist="38100" dir="8100000" algn="tr" rotWithShape="0">
              <a:prstClr val="black">
                <a:alpha val="40000"/>
              </a:prstClr>
            </a:outerShdw>
          </a:effectLst>
        </p:spPr>
      </p:pic>
      <p:pic>
        <p:nvPicPr>
          <p:cNvPr id="17" name="Imagen 16" descr="Patrón de fondo&#10;&#10;El contenido generado por IA puede ser incorrecto.">
            <a:extLst>
              <a:ext uri="{FF2B5EF4-FFF2-40B4-BE49-F238E27FC236}">
                <a16:creationId xmlns:a16="http://schemas.microsoft.com/office/drawing/2014/main" id="{E2620F9B-B44D-E347-193A-7BE459A76FE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32084" y="5272304"/>
            <a:ext cx="368326" cy="206792"/>
          </a:xfrm>
          <a:prstGeom prst="rect">
            <a:avLst/>
          </a:prstGeom>
          <a:effectLst>
            <a:outerShdw blurRad="50800" dist="38100" dir="8100000" algn="tr" rotWithShape="0">
              <a:prstClr val="black">
                <a:alpha val="40000"/>
              </a:prstClr>
            </a:outerShdw>
          </a:effectLst>
        </p:spPr>
      </p:pic>
      <p:pic>
        <p:nvPicPr>
          <p:cNvPr id="18" name="Imagen 17" descr="Patrón de fondo&#10;&#10;El contenido generado por IA puede ser incorrecto.">
            <a:extLst>
              <a:ext uri="{FF2B5EF4-FFF2-40B4-BE49-F238E27FC236}">
                <a16:creationId xmlns:a16="http://schemas.microsoft.com/office/drawing/2014/main" id="{A0351E95-C61F-AB9E-9A02-A5034C152BE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32084" y="3979274"/>
            <a:ext cx="368326" cy="206792"/>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BEFCF83-8FFB-512C-3748-E971D029FCCA}"/>
              </a:ext>
            </a:extLst>
          </p:cNvPr>
          <p:cNvSpPr txBox="1"/>
          <p:nvPr/>
        </p:nvSpPr>
        <p:spPr>
          <a:xfrm>
            <a:off x="619126" y="1935703"/>
            <a:ext cx="6181284" cy="1323439"/>
          </a:xfrm>
          <a:prstGeom prst="rect">
            <a:avLst/>
          </a:prstGeom>
          <a:noFill/>
        </p:spPr>
        <p:txBody>
          <a:bodyPr wrap="square">
            <a:spAutoFit/>
          </a:bodyPr>
          <a:lstStyle/>
          <a:p>
            <a:pPr>
              <a:spcBef>
                <a:spcPts val="600"/>
              </a:spcBef>
            </a:pPr>
            <a:r>
              <a:rPr lang="en" sz="2000" b="1" dirty="0"/>
              <a:t>But God brought forth a new nation, and gave it the laws that would make it the most powerful nation in the world, in whose light all the nations of the Earth would walk.</a:t>
            </a:r>
          </a:p>
        </p:txBody>
      </p:sp>
      <p:sp>
        <p:nvSpPr>
          <p:cNvPr id="12" name="CuadroTexto 11">
            <a:extLst>
              <a:ext uri="{FF2B5EF4-FFF2-40B4-BE49-F238E27FC236}">
                <a16:creationId xmlns:a16="http://schemas.microsoft.com/office/drawing/2014/main" id="{F9361DAB-8254-2F61-AC7C-1F26E155A335}"/>
              </a:ext>
            </a:extLst>
          </p:cNvPr>
          <p:cNvSpPr txBox="1"/>
          <p:nvPr/>
        </p:nvSpPr>
        <p:spPr>
          <a:xfrm>
            <a:off x="619125" y="1081623"/>
            <a:ext cx="6200775" cy="707886"/>
          </a:xfrm>
          <a:prstGeom prst="rect">
            <a:avLst/>
          </a:prstGeom>
          <a:noFill/>
        </p:spPr>
        <p:txBody>
          <a:bodyPr wrap="square">
            <a:spAutoFit/>
          </a:bodyPr>
          <a:lstStyle/>
          <a:p>
            <a:pPr>
              <a:spcBef>
                <a:spcPts val="600"/>
              </a:spcBef>
            </a:pPr>
            <a:r>
              <a:rPr lang="en" sz="2000" b="1" dirty="0"/>
              <a:t>Most of them were hostile to God, worshipping other gods, and living according to their own laws.</a:t>
            </a:r>
          </a:p>
        </p:txBody>
      </p:sp>
    </p:spTree>
    <p:extLst>
      <p:ext uri="{BB962C8B-B14F-4D97-AF65-F5344CB8AC3E}">
        <p14:creationId xmlns:p14="http://schemas.microsoft.com/office/powerpoint/2010/main" val="336798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750"/>
                                        <p:tgtEl>
                                          <p:spTgt spid="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750" fill="hold"/>
                                        <p:tgtEl>
                                          <p:spTgt spid="18"/>
                                        </p:tgtEl>
                                        <p:attrNameLst>
                                          <p:attrName>ppt_w</p:attrName>
                                        </p:attrNameLst>
                                      </p:cBhvr>
                                      <p:tavLst>
                                        <p:tav tm="0">
                                          <p:val>
                                            <p:strVal val="#ppt_w+.3"/>
                                          </p:val>
                                        </p:tav>
                                        <p:tav tm="100000">
                                          <p:val>
                                            <p:strVal val="#ppt_w"/>
                                          </p:val>
                                        </p:tav>
                                      </p:tavLst>
                                    </p:anim>
                                    <p:anim calcmode="lin" valueType="num">
                                      <p:cBhvr>
                                        <p:cTn id="36" dur="750" fill="hold"/>
                                        <p:tgtEl>
                                          <p:spTgt spid="18"/>
                                        </p:tgtEl>
                                        <p:attrNameLst>
                                          <p:attrName>ppt_h</p:attrName>
                                        </p:attrNameLst>
                                      </p:cBhvr>
                                      <p:tavLst>
                                        <p:tav tm="0">
                                          <p:val>
                                            <p:strVal val="#ppt_h"/>
                                          </p:val>
                                        </p:tav>
                                        <p:tav tm="100000">
                                          <p:val>
                                            <p:strVal val="#ppt_h"/>
                                          </p:val>
                                        </p:tav>
                                      </p:tavLst>
                                    </p:anim>
                                    <p:animEffect transition="in" filter="fade">
                                      <p:cBhvr>
                                        <p:cTn id="37" dur="750"/>
                                        <p:tgtEl>
                                          <p:spTgt spid="18"/>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250"/>
                            </p:stCondLst>
                            <p:childTnLst>
                              <p:par>
                                <p:cTn id="43" presetID="31"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90"/>
                                          </p:val>
                                        </p:tav>
                                        <p:tav tm="100000">
                                          <p:val>
                                            <p:fltVal val="0"/>
                                          </p:val>
                                        </p:tav>
                                      </p:tavLst>
                                    </p:anim>
                                    <p:animEffect transition="in" filter="fade">
                                      <p:cBhvr>
                                        <p:cTn id="48" dur="500"/>
                                        <p:tgtEl>
                                          <p:spTgt spid="9"/>
                                        </p:tgtEl>
                                      </p:cBhvr>
                                    </p:animEffect>
                                  </p:childTnLst>
                                </p:cTn>
                              </p:par>
                            </p:childTnLst>
                          </p:cTn>
                        </p:par>
                        <p:par>
                          <p:cTn id="49" fill="hold">
                            <p:stCondLst>
                              <p:cond delay="175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par>
                          <p:cTn id="53" fill="hold">
                            <p:stCondLst>
                              <p:cond delay="2250"/>
                            </p:stCondLst>
                            <p:childTnLst>
                              <p:par>
                                <p:cTn id="54" presetID="31"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style.rotation</p:attrName>
                                        </p:attrNameLst>
                                      </p:cBhvr>
                                      <p:tavLst>
                                        <p:tav tm="0">
                                          <p:val>
                                            <p:fltVal val="90"/>
                                          </p:val>
                                        </p:tav>
                                        <p:tav tm="100000">
                                          <p:val>
                                            <p:fltVal val="0"/>
                                          </p:val>
                                        </p:tav>
                                      </p:tavLst>
                                    </p:anim>
                                    <p:animEffect transition="in" filter="fade">
                                      <p:cBhvr>
                                        <p:cTn id="59" dur="500"/>
                                        <p:tgtEl>
                                          <p:spTgt spid="14"/>
                                        </p:tgtEl>
                                      </p:cBhvr>
                                    </p:animEffect>
                                  </p:childTnLst>
                                </p:cTn>
                              </p:par>
                            </p:childTnLst>
                          </p:cTn>
                        </p:par>
                        <p:par>
                          <p:cTn id="60" fill="hold">
                            <p:stCondLst>
                              <p:cond delay="275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750" fill="hold"/>
                                        <p:tgtEl>
                                          <p:spTgt spid="17"/>
                                        </p:tgtEl>
                                        <p:attrNameLst>
                                          <p:attrName>ppt_w</p:attrName>
                                        </p:attrNameLst>
                                      </p:cBhvr>
                                      <p:tavLst>
                                        <p:tav tm="0">
                                          <p:val>
                                            <p:strVal val="#ppt_w+.3"/>
                                          </p:val>
                                        </p:tav>
                                        <p:tav tm="100000">
                                          <p:val>
                                            <p:strVal val="#ppt_w"/>
                                          </p:val>
                                        </p:tav>
                                      </p:tavLst>
                                    </p:anim>
                                    <p:anim calcmode="lin" valueType="num">
                                      <p:cBhvr>
                                        <p:cTn id="69" dur="750" fill="hold"/>
                                        <p:tgtEl>
                                          <p:spTgt spid="17"/>
                                        </p:tgtEl>
                                        <p:attrNameLst>
                                          <p:attrName>ppt_h</p:attrName>
                                        </p:attrNameLst>
                                      </p:cBhvr>
                                      <p:tavLst>
                                        <p:tav tm="0">
                                          <p:val>
                                            <p:strVal val="#ppt_h"/>
                                          </p:val>
                                        </p:tav>
                                        <p:tav tm="100000">
                                          <p:val>
                                            <p:strVal val="#ppt_h"/>
                                          </p:val>
                                        </p:tav>
                                      </p:tavLst>
                                    </p:anim>
                                    <p:animEffect transition="in" filter="fade">
                                      <p:cBhvr>
                                        <p:cTn id="70" dur="750"/>
                                        <p:tgtEl>
                                          <p:spTgt spid="17"/>
                                        </p:tgtEl>
                                      </p:cBhvr>
                                    </p:animEffect>
                                  </p:childTnLst>
                                </p:cTn>
                              </p:par>
                            </p:childTnLst>
                          </p:cTn>
                        </p:par>
                        <p:par>
                          <p:cTn id="71" fill="hold">
                            <p:stCondLst>
                              <p:cond delay="75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par>
                          <p:cTn id="75" fill="hold">
                            <p:stCondLst>
                              <p:cond delay="1250"/>
                            </p:stCondLst>
                            <p:childTnLst>
                              <p:par>
                                <p:cTn id="76" presetID="31" presetClass="entr" presetSubtype="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90"/>
                                          </p:val>
                                        </p:tav>
                                        <p:tav tm="100000">
                                          <p:val>
                                            <p:fltVal val="0"/>
                                          </p:val>
                                        </p:tav>
                                      </p:tavLst>
                                    </p:anim>
                                    <p:animEffect transition="in" filter="fade">
                                      <p:cBhvr>
                                        <p:cTn id="81" dur="500"/>
                                        <p:tgtEl>
                                          <p:spTgt spid="11"/>
                                        </p:tgtEl>
                                      </p:cBhvr>
                                    </p:animEffect>
                                  </p:childTnLst>
                                </p:cTn>
                              </p:par>
                            </p:childTnLst>
                          </p:cTn>
                        </p:par>
                        <p:par>
                          <p:cTn id="82" fill="hold">
                            <p:stCondLst>
                              <p:cond delay="175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250"/>
                            </p:stCondLst>
                            <p:childTnLst>
                              <p:par>
                                <p:cTn id="87" presetID="31"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 calcmode="lin" valueType="num">
                                      <p:cBhvr>
                                        <p:cTn id="91" dur="500" fill="hold"/>
                                        <p:tgtEl>
                                          <p:spTgt spid="10"/>
                                        </p:tgtEl>
                                        <p:attrNameLst>
                                          <p:attrName>style.rotation</p:attrName>
                                        </p:attrNameLst>
                                      </p:cBhvr>
                                      <p:tavLst>
                                        <p:tav tm="0">
                                          <p:val>
                                            <p:fltVal val="90"/>
                                          </p:val>
                                        </p:tav>
                                        <p:tav tm="100000">
                                          <p:val>
                                            <p:fltVal val="0"/>
                                          </p:val>
                                        </p:tav>
                                      </p:tavLst>
                                    </p:anim>
                                    <p:animEffect transition="in" filter="fade">
                                      <p:cBhvr>
                                        <p:cTn id="92" dur="500"/>
                                        <p:tgtEl>
                                          <p:spTgt spid="10"/>
                                        </p:tgtEl>
                                      </p:cBhvr>
                                    </p:animEffect>
                                  </p:childTnLst>
                                </p:cTn>
                              </p:par>
                            </p:childTnLst>
                          </p:cTn>
                        </p:par>
                        <p:par>
                          <p:cTn id="93" fill="hold">
                            <p:stCondLst>
                              <p:cond delay="275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325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375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567AEA-1998-5DC9-47EE-067C68676424}"/>
              </a:ext>
            </a:extLst>
          </p:cNvPr>
          <p:cNvSpPr txBox="1"/>
          <p:nvPr/>
        </p:nvSpPr>
        <p:spPr>
          <a:xfrm>
            <a:off x="0" y="132113"/>
            <a:ext cx="12191999" cy="2800767"/>
          </a:xfrm>
          <a:prstGeom prst="rect">
            <a:avLst/>
          </a:prstGeom>
          <a:noFill/>
        </p:spPr>
        <p:txBody>
          <a:bodyPr wrap="square">
            <a:spAutoFit/>
            <a:scene3d>
              <a:camera prst="orthographicFront"/>
              <a:lightRig rig="chilly" dir="t"/>
            </a:scene3d>
            <a:sp3d extrusionH="57150">
              <a:bevelT w="50800" h="38100" prst="riblet"/>
            </a:sp3d>
          </a:bodyPr>
          <a:lstStyle/>
          <a:p>
            <a:pPr algn="ctr"/>
            <a:r>
              <a:rPr lang="en" sz="8800" b="1" dirty="0">
                <a:ln w="12700" cmpd="sng">
                  <a:solidFill>
                    <a:schemeClr val="accent4"/>
                  </a:solidFill>
                  <a:prstDash val="solid"/>
                </a:ln>
                <a:gradFill>
                  <a:gsLst>
                    <a:gs pos="0">
                      <a:schemeClr val="accent4"/>
                    </a:gs>
                    <a:gs pos="4000">
                      <a:schemeClr val="accent4">
                        <a:lumMod val="60000"/>
                        <a:lumOff val="40000"/>
                      </a:schemeClr>
                    </a:gs>
                    <a:gs pos="87000">
                      <a:schemeClr val="accent5">
                        <a:lumMod val="20000"/>
                        <a:lumOff val="80000"/>
                      </a:schemeClr>
                    </a:gs>
                  </a:gsLst>
                  <a:lin ang="5400000"/>
                </a:gradFill>
                <a:effectLst>
                  <a:outerShdw blurRad="60007" dist="200025" dir="15000000" sy="30000" kx="-1800000" algn="bl" rotWithShape="0">
                    <a:srgbClr val="7030A0">
                      <a:alpha val="32000"/>
                    </a:srgbClr>
                  </a:outerShdw>
                </a:effectLst>
              </a:rPr>
              <a:t>THE ORIGIN OF NATIONS</a:t>
            </a:r>
          </a:p>
        </p:txBody>
      </p:sp>
    </p:spTree>
    <p:extLst>
      <p:ext uri="{BB962C8B-B14F-4D97-AF65-F5344CB8AC3E}">
        <p14:creationId xmlns:p14="http://schemas.microsoft.com/office/powerpoint/2010/main" val="26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E2F27618-5823-5B4F-9DF9-A029EAEC125E}"/>
              </a:ext>
            </a:extLst>
          </p:cNvPr>
          <p:cNvCxnSpPr>
            <a:cxnSpLocks noGrp="1" noRot="1" noMove="1" noResize="1" noEditPoints="1" noAdjustHandles="1" noChangeArrowheads="1" noChangeShapeType="1"/>
          </p:cNvCxnSpPr>
          <p:nvPr/>
        </p:nvCxnSpPr>
        <p:spPr>
          <a:xfrm flipH="1">
            <a:off x="0" y="1322418"/>
            <a:ext cx="12192000" cy="0"/>
          </a:xfrm>
          <a:prstGeom prst="line">
            <a:avLst/>
          </a:prstGeom>
          <a:ln w="76200">
            <a:solidFill>
              <a:schemeClr val="accent4"/>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306EEBEB-F02B-33E8-1D45-F883584EA8C5}"/>
              </a:ext>
            </a:extLst>
          </p:cNvPr>
          <p:cNvSpPr txBox="1"/>
          <p:nvPr/>
        </p:nvSpPr>
        <p:spPr>
          <a:xfrm>
            <a:off x="0" y="-59634"/>
            <a:ext cx="12192000" cy="769441"/>
          </a:xfrm>
          <a:prstGeom prst="rect">
            <a:avLst/>
          </a:prstGeom>
          <a:noFill/>
        </p:spPr>
        <p:txBody>
          <a:bodyPr wrap="square">
            <a:spAutoFit/>
          </a:bodyPr>
          <a:lstStyle/>
          <a:p>
            <a:pPr algn="ctr"/>
            <a:r>
              <a:rPr lang="en" sz="4400" b="1" spc="300" dirty="0">
                <a:ln w="9525">
                  <a:solidFill>
                    <a:srgbClr val="FFFF00"/>
                  </a:solidFill>
                  <a:prstDash val="solid"/>
                </a:ln>
                <a:solidFill>
                  <a:schemeClr val="accent4"/>
                </a:solidFill>
                <a:effectLst>
                  <a:outerShdw blurRad="12700" dist="38100" dir="2700000" algn="tl" rotWithShape="0">
                    <a:schemeClr val="accent2">
                      <a:lumMod val="75000"/>
                    </a:schemeClr>
                  </a:outerShdw>
                </a:effectLst>
              </a:rPr>
              <a:t>THE FIRST NATIONS</a:t>
            </a:r>
          </a:p>
        </p:txBody>
      </p:sp>
      <p:sp>
        <p:nvSpPr>
          <p:cNvPr id="5" name="CuadroTexto 4">
            <a:extLst>
              <a:ext uri="{FF2B5EF4-FFF2-40B4-BE49-F238E27FC236}">
                <a16:creationId xmlns:a16="http://schemas.microsoft.com/office/drawing/2014/main" id="{A4F7512B-F3FB-3DF9-458F-0096266BC830}"/>
              </a:ext>
            </a:extLst>
          </p:cNvPr>
          <p:cNvSpPr txBox="1"/>
          <p:nvPr/>
        </p:nvSpPr>
        <p:spPr>
          <a:xfrm>
            <a:off x="738555" y="592739"/>
            <a:ext cx="1084091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B82834"/>
                </a:solidFill>
                <a:latin typeface="Comic Sans MS" panose="030F0702030302020204" pitchFamily="66" charset="0"/>
              </a:rPr>
              <a:t>“</a:t>
            </a:r>
            <a:r>
              <a:rPr lang="en-US" b="1" dirty="0">
                <a:solidFill>
                  <a:srgbClr val="B82834"/>
                </a:solidFill>
                <a:latin typeface="Comic Sans MS" panose="030F0702030302020204" pitchFamily="66" charset="0"/>
              </a:rPr>
              <a:t>These are the clans of Noah’s sons, according to their lines of descent, within their nations. From these the nations spread out over the earth after the flood</a:t>
            </a:r>
            <a:r>
              <a:rPr lang="en" b="1" dirty="0">
                <a:solidFill>
                  <a:srgbClr val="B82834"/>
                </a:solidFill>
                <a:latin typeface="Comic Sans MS" panose="030F0702030302020204" pitchFamily="66" charset="0"/>
              </a:rPr>
              <a:t>” </a:t>
            </a:r>
            <a:r>
              <a:rPr lang="en" sz="1400" b="1" dirty="0">
                <a:solidFill>
                  <a:srgbClr val="B82834"/>
                </a:solidFill>
                <a:latin typeface="Comic Sans MS" panose="030F0702030302020204" pitchFamily="66" charset="0"/>
              </a:rPr>
              <a:t>(Genesis 10:32)</a:t>
            </a:r>
          </a:p>
        </p:txBody>
      </p:sp>
      <p:sp>
        <p:nvSpPr>
          <p:cNvPr id="6" name="CuadroTexto 5">
            <a:extLst>
              <a:ext uri="{FF2B5EF4-FFF2-40B4-BE49-F238E27FC236}">
                <a16:creationId xmlns:a16="http://schemas.microsoft.com/office/drawing/2014/main" id="{FD31A032-5CEE-96FA-EE21-03C5FB1E9EB0}"/>
              </a:ext>
            </a:extLst>
          </p:cNvPr>
          <p:cNvSpPr txBox="1"/>
          <p:nvPr/>
        </p:nvSpPr>
        <p:spPr>
          <a:xfrm>
            <a:off x="3249268" y="1486844"/>
            <a:ext cx="8942732" cy="1015663"/>
          </a:xfrm>
          <a:prstGeom prst="rect">
            <a:avLst/>
          </a:prstGeom>
          <a:noFill/>
        </p:spPr>
        <p:txBody>
          <a:bodyPr wrap="square" rtlCol="0">
            <a:spAutoFit/>
          </a:bodyPr>
          <a:lstStyle/>
          <a:p>
            <a:pPr>
              <a:spcBef>
                <a:spcPts val="600"/>
              </a:spcBef>
            </a:pPr>
            <a:r>
              <a:rPr lang="en" sz="2000" b="1" dirty="0"/>
              <a:t>Because of their sin, Adam and Eve were expelled from Eden and forbidden to enter it. They and their descendants continued to come to the entrance to Eden, guarded by the cherubims, to offer sacrifices to God.</a:t>
            </a:r>
          </a:p>
        </p:txBody>
      </p:sp>
      <p:pic>
        <p:nvPicPr>
          <p:cNvPr id="4" name="Imagen 3" descr="Imagen que contiene parado, hombre, joven, frente&#10;&#10;El contenido generado por IA puede ser incorrecto.">
            <a:extLst>
              <a:ext uri="{FF2B5EF4-FFF2-40B4-BE49-F238E27FC236}">
                <a16:creationId xmlns:a16="http://schemas.microsoft.com/office/drawing/2014/main" id="{B0DE13D7-168D-3146-9AC2-7F66550987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110" y="1308643"/>
            <a:ext cx="3020667" cy="2265500"/>
          </a:xfrm>
          <a:prstGeom prst="roundRect">
            <a:avLst>
              <a:gd name="adj" fmla="val 1184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1F9D5B"/>
            </a:contourClr>
          </a:sp3d>
        </p:spPr>
      </p:pic>
      <p:pic>
        <p:nvPicPr>
          <p:cNvPr id="8" name="Imagen 7" descr="Pintura de un hombre&#10;&#10;El contenido generado por IA puede ser incorrecto.">
            <a:extLst>
              <a:ext uri="{FF2B5EF4-FFF2-40B4-BE49-F238E27FC236}">
                <a16:creationId xmlns:a16="http://schemas.microsoft.com/office/drawing/2014/main" id="{ED6F75CE-283A-3C91-00A1-0E2AFD2BB6B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99252" y="3616166"/>
            <a:ext cx="2699839" cy="3076853"/>
          </a:xfrm>
          <a:prstGeom prst="roundRect">
            <a:avLst>
              <a:gd name="adj" fmla="val 0"/>
            </a:avLst>
          </a:prstGeom>
          <a:solidFill>
            <a:srgbClr val="FFFFFF"/>
          </a:solidFill>
          <a:ln w="76200" cap="sq">
            <a:solidFill>
              <a:srgbClr val="B82834"/>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 hombre&#10;&#10;El contenido generado por IA puede ser incorrecto.">
            <a:extLst>
              <a:ext uri="{FF2B5EF4-FFF2-40B4-BE49-F238E27FC236}">
                <a16:creationId xmlns:a16="http://schemas.microsoft.com/office/drawing/2014/main" id="{E730320B-951E-6CA2-5AAF-B2D7B3CFA0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52113" y="2722271"/>
            <a:ext cx="2566777" cy="3947133"/>
          </a:xfrm>
          <a:prstGeom prst="roundRect">
            <a:avLst>
              <a:gd name="adj" fmla="val 0"/>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491D4A5-4496-2567-04D7-ED604ED3470A}"/>
              </a:ext>
            </a:extLst>
          </p:cNvPr>
          <p:cNvSpPr txBox="1"/>
          <p:nvPr/>
        </p:nvSpPr>
        <p:spPr>
          <a:xfrm>
            <a:off x="117409" y="3739940"/>
            <a:ext cx="6362904" cy="1631216"/>
          </a:xfrm>
          <a:prstGeom prst="rect">
            <a:avLst/>
          </a:prstGeom>
          <a:noFill/>
        </p:spPr>
        <p:txBody>
          <a:bodyPr wrap="square">
            <a:spAutoFit/>
          </a:bodyPr>
          <a:lstStyle/>
          <a:p>
            <a:pPr>
              <a:spcBef>
                <a:spcPts val="600"/>
              </a:spcBef>
            </a:pPr>
            <a:r>
              <a:rPr lang="en-US" sz="2000" b="1" dirty="0"/>
              <a:t>When, due to the prevailing evil, God decided to destroy the Earth with the flood, he also removed the Garden of Eden. After the flood, men like Nimrod decided to create their own states outside of God, governed by themselves </a:t>
            </a:r>
            <a:r>
              <a:rPr lang="en" sz="2000" b="1" dirty="0"/>
              <a:t>(Gen. 10:6-12.)</a:t>
            </a:r>
          </a:p>
        </p:txBody>
      </p:sp>
      <p:sp>
        <p:nvSpPr>
          <p:cNvPr id="14" name="CuadroTexto 13">
            <a:extLst>
              <a:ext uri="{FF2B5EF4-FFF2-40B4-BE49-F238E27FC236}">
                <a16:creationId xmlns:a16="http://schemas.microsoft.com/office/drawing/2014/main" id="{451F2C21-069F-63CF-2A74-3822B7CC53FD}"/>
              </a:ext>
            </a:extLst>
          </p:cNvPr>
          <p:cNvSpPr txBox="1"/>
          <p:nvPr/>
        </p:nvSpPr>
        <p:spPr>
          <a:xfrm>
            <a:off x="3249268" y="2600504"/>
            <a:ext cx="6049823" cy="707886"/>
          </a:xfrm>
          <a:prstGeom prst="rect">
            <a:avLst/>
          </a:prstGeom>
          <a:noFill/>
        </p:spPr>
        <p:txBody>
          <a:bodyPr wrap="square">
            <a:spAutoFit/>
          </a:bodyPr>
          <a:lstStyle/>
          <a:p>
            <a:pPr>
              <a:spcBef>
                <a:spcPts val="600"/>
              </a:spcBef>
            </a:pPr>
            <a:r>
              <a:rPr lang="en" sz="2000" b="1" dirty="0"/>
              <a:t>In this way, humanity, for a time, continued to recognize God as its supreme ruler.</a:t>
            </a:r>
          </a:p>
        </p:txBody>
      </p:sp>
      <p:sp>
        <p:nvSpPr>
          <p:cNvPr id="7" name="CuadroTexto 6">
            <a:extLst>
              <a:ext uri="{FF2B5EF4-FFF2-40B4-BE49-F238E27FC236}">
                <a16:creationId xmlns:a16="http://schemas.microsoft.com/office/drawing/2014/main" id="{BFF433D1-8309-A4BE-E49D-A1CBF8CAE609}"/>
              </a:ext>
            </a:extLst>
          </p:cNvPr>
          <p:cNvSpPr txBox="1"/>
          <p:nvPr/>
        </p:nvSpPr>
        <p:spPr>
          <a:xfrm>
            <a:off x="122686" y="5381146"/>
            <a:ext cx="6357627" cy="1323439"/>
          </a:xfrm>
          <a:prstGeom prst="rect">
            <a:avLst/>
          </a:prstGeom>
          <a:noFill/>
        </p:spPr>
        <p:txBody>
          <a:bodyPr wrap="square">
            <a:spAutoFit/>
          </a:bodyPr>
          <a:lstStyle/>
          <a:p>
            <a:pPr>
              <a:spcBef>
                <a:spcPts val="600"/>
              </a:spcBef>
            </a:pPr>
            <a:r>
              <a:rPr lang="en" sz="2000" b="1" dirty="0"/>
              <a:t>Nimrod is said to have been “</a:t>
            </a:r>
            <a:r>
              <a:rPr lang="en-US" sz="2000" b="1" dirty="0"/>
              <a:t>a giant hunter before the Lord God</a:t>
            </a:r>
            <a:r>
              <a:rPr lang="en" sz="2000" b="1" dirty="0"/>
              <a:t>” (Gen. 10:9 </a:t>
            </a:r>
            <a:r>
              <a:rPr lang="en" sz="1600" b="1" dirty="0"/>
              <a:t>LXX </a:t>
            </a:r>
            <a:r>
              <a:rPr lang="en" sz="2000" b="1" dirty="0"/>
              <a:t>.) Among the cities he built were Babel and Nineveh, from which nations sprang that were declared enemies of God’s people.</a:t>
            </a:r>
          </a:p>
        </p:txBody>
      </p:sp>
    </p:spTree>
    <p:extLst>
      <p:ext uri="{BB962C8B-B14F-4D97-AF65-F5344CB8AC3E}">
        <p14:creationId xmlns:p14="http://schemas.microsoft.com/office/powerpoint/2010/main" val="45622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ppt_h/2"/>
                                          </p:val>
                                        </p:tav>
                                        <p:tav tm="100000">
                                          <p:val>
                                            <p:strVal val="#ppt_y"/>
                                          </p:val>
                                        </p:tav>
                                      </p:tavLst>
                                    </p:anim>
                                    <p:anim calcmode="lin" valueType="num">
                                      <p:cBhvr>
                                        <p:cTn id="54" dur="500" fill="hold"/>
                                        <p:tgtEl>
                                          <p:spTgt spid="10"/>
                                        </p:tgtEl>
                                        <p:attrNameLst>
                                          <p:attrName>ppt_w</p:attrName>
                                        </p:attrNameLst>
                                      </p:cBhvr>
                                      <p:tavLst>
                                        <p:tav tm="0">
                                          <p:val>
                                            <p:strVal val="#ppt_w"/>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CD844-D423-690B-5688-78DDE4405114}"/>
              </a:ext>
            </a:extLst>
          </p:cNvPr>
          <p:cNvSpPr txBox="1"/>
          <p:nvPr/>
        </p:nvSpPr>
        <p:spPr>
          <a:xfrm>
            <a:off x="0" y="-76200"/>
            <a:ext cx="12191999" cy="769441"/>
          </a:xfrm>
          <a:prstGeom prst="rect">
            <a:avLst/>
          </a:prstGeom>
          <a:noFill/>
        </p:spPr>
        <p:txBody>
          <a:bodyPr wrap="square">
            <a:spAutoFit/>
            <a:scene3d>
              <a:camera prst="orthographicFront"/>
              <a:lightRig rig="brightRoom" dir="t"/>
            </a:scene3d>
            <a:sp3d extrusionH="57150">
              <a:bevelT w="57150" h="38100" prst="hardEdge"/>
            </a:sp3d>
          </a:bodyPr>
          <a:lstStyle/>
          <a:p>
            <a:pPr algn="ctr"/>
            <a:r>
              <a:rPr lang="en" sz="4400" b="1" dirty="0">
                <a:ln w="22225">
                  <a:solidFill>
                    <a:schemeClr val="accent2"/>
                  </a:solidFill>
                  <a:prstDash val="solid"/>
                </a:ln>
                <a:solidFill>
                  <a:schemeClr val="accent2">
                    <a:lumMod val="40000"/>
                    <a:lumOff val="60000"/>
                  </a:schemeClr>
                </a:solidFill>
                <a:effectLst>
                  <a:outerShdw blurRad="38100" dist="25400" dir="2700000" algn="tl">
                    <a:srgbClr val="000000"/>
                  </a:outerShdw>
                </a:effectLst>
              </a:rPr>
              <a:t>A NATION BEGOTTEN BY GOD</a:t>
            </a:r>
          </a:p>
        </p:txBody>
      </p:sp>
      <p:sp>
        <p:nvSpPr>
          <p:cNvPr id="5" name="CuadroTexto 4">
            <a:extLst>
              <a:ext uri="{FF2B5EF4-FFF2-40B4-BE49-F238E27FC236}">
                <a16:creationId xmlns:a16="http://schemas.microsoft.com/office/drawing/2014/main" id="{9CBED804-90B0-9D23-29EE-2D1517F1CC27}"/>
              </a:ext>
            </a:extLst>
          </p:cNvPr>
          <p:cNvSpPr txBox="1"/>
          <p:nvPr/>
        </p:nvSpPr>
        <p:spPr>
          <a:xfrm>
            <a:off x="1" y="648590"/>
            <a:ext cx="12191998" cy="646331"/>
          </a:xfrm>
          <a:prstGeom prst="rect">
            <a:avLst/>
          </a:prstGeom>
          <a:solidFill>
            <a:srgbClr val="FFFF99"/>
          </a:solidFill>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I will make you into a great nation, and I will bless you; I will make your name great, </a:t>
            </a:r>
          </a:p>
          <a:p>
            <a:pPr algn="ctr"/>
            <a:r>
              <a:rPr lang="en-US" b="1" dirty="0">
                <a:solidFill>
                  <a:srgbClr val="7030A0"/>
                </a:solidFill>
                <a:latin typeface="Comic Sans MS" panose="030F0702030302020204" pitchFamily="66" charset="0"/>
              </a:rPr>
              <a:t>and you will be a blessing</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(Genesis 12:2)</a:t>
            </a:r>
            <a:endParaRPr lang="es-ES"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id="{D7091D9B-A674-D0D1-7871-F1C074143F1A}"/>
              </a:ext>
            </a:extLst>
          </p:cNvPr>
          <p:cNvSpPr txBox="1"/>
          <p:nvPr/>
        </p:nvSpPr>
        <p:spPr>
          <a:xfrm>
            <a:off x="137492" y="1423185"/>
            <a:ext cx="5308117" cy="1323439"/>
          </a:xfrm>
          <a:prstGeom prst="rect">
            <a:avLst/>
          </a:prstGeom>
          <a:noFill/>
        </p:spPr>
        <p:txBody>
          <a:bodyPr wrap="square" rtlCol="0">
            <a:spAutoFit/>
          </a:bodyPr>
          <a:lstStyle/>
          <a:p>
            <a:pPr>
              <a:spcBef>
                <a:spcPts val="600"/>
              </a:spcBef>
            </a:pPr>
            <a:r>
              <a:rPr lang="en" sz="2000" b="1" dirty="0"/>
              <a:t>Genesis 10 uses the Hebrew word </a:t>
            </a:r>
            <a:r>
              <a:rPr lang="en" sz="2000" b="1" i="1" dirty="0" err="1"/>
              <a:t>goyim </a:t>
            </a:r>
            <a:r>
              <a:rPr lang="en" sz="2000" b="1" dirty="0"/>
              <a:t>to refer to the nations. This same word is used to refer to the Gentiles, that is, those who are far from God.</a:t>
            </a:r>
          </a:p>
        </p:txBody>
      </p:sp>
      <p:pic>
        <p:nvPicPr>
          <p:cNvPr id="4" name="Imagen 3" descr="Un grupo de personas en las nubes&#10;&#10;El contenido generado por IA puede ser incorrecto.">
            <a:extLst>
              <a:ext uri="{FF2B5EF4-FFF2-40B4-BE49-F238E27FC236}">
                <a16:creationId xmlns:a16="http://schemas.microsoft.com/office/drawing/2014/main" id="{84DA54FB-F2FE-A032-82B6-9DF303A083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3380" y="1422588"/>
            <a:ext cx="2981739" cy="2699658"/>
          </a:xfrm>
          <a:prstGeom prst="rect">
            <a:avLst/>
          </a:prstGeom>
          <a:ln w="38100" cap="sq">
            <a:solidFill>
              <a:srgbClr val="FFFF99"/>
            </a:solidFill>
            <a:prstDash val="solid"/>
            <a:miter lim="800000"/>
          </a:ln>
          <a:effectLst>
            <a:outerShdw blurRad="50800" dist="38100" dir="2700000" algn="tl" rotWithShape="0">
              <a:srgbClr val="000000">
                <a:alpha val="43000"/>
              </a:srgbClr>
            </a:outerShdw>
          </a:effectLst>
        </p:spPr>
      </p:pic>
      <p:pic>
        <p:nvPicPr>
          <p:cNvPr id="10" name="Imagen 9" descr="Imagen que contiene pasto, colina, montaña, oveja&#10;&#10;El contenido generado por IA puede ser incorrecto.">
            <a:extLst>
              <a:ext uri="{FF2B5EF4-FFF2-40B4-BE49-F238E27FC236}">
                <a16:creationId xmlns:a16="http://schemas.microsoft.com/office/drawing/2014/main" id="{280AB6EC-A1E0-DACD-4D6B-ABD0809178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
          <a:stretch/>
        </p:blipFill>
        <p:spPr>
          <a:xfrm>
            <a:off x="8662157" y="1422530"/>
            <a:ext cx="3362533" cy="2699658"/>
          </a:xfrm>
          <a:prstGeom prst="rect">
            <a:avLst/>
          </a:prstGeom>
          <a:solidFill>
            <a:srgbClr val="FFFFFF">
              <a:shade val="85000"/>
            </a:srgbClr>
          </a:solidFill>
          <a:ln w="5715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en una montaña de roca&#10;&#10;El contenido generado por IA puede ser incorrecto.">
            <a:extLst>
              <a:ext uri="{FF2B5EF4-FFF2-40B4-BE49-F238E27FC236}">
                <a16:creationId xmlns:a16="http://schemas.microsoft.com/office/drawing/2014/main" id="{31489E71-AF4C-934C-25E4-FE6B7018240E}"/>
              </a:ext>
            </a:extLst>
          </p:cNvPr>
          <p:cNvPicPr>
            <a:picLocks noChangeAspect="1"/>
          </p:cNvPicPr>
          <p:nvPr/>
        </p:nvPicPr>
        <p:blipFill rotWithShape="1">
          <a:blip r:embed="rId6">
            <a:extLst>
              <a:ext uri="{28A0092B-C50C-407E-A947-70E740481C1C}">
                <a14:useLocalDpi xmlns:a14="http://schemas.microsoft.com/office/drawing/2010/main"/>
              </a:ext>
            </a:extLst>
          </a:blip>
          <a:srcRect l="2653" r="2653"/>
          <a:stretch/>
        </p:blipFill>
        <p:spPr>
          <a:xfrm>
            <a:off x="167310" y="4080316"/>
            <a:ext cx="4404690" cy="261647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4B18E0CE-A64D-1A09-0492-46C437681E27}"/>
              </a:ext>
            </a:extLst>
          </p:cNvPr>
          <p:cNvSpPr txBox="1"/>
          <p:nvPr/>
        </p:nvSpPr>
        <p:spPr>
          <a:xfrm>
            <a:off x="4638675" y="4166989"/>
            <a:ext cx="7457247" cy="1323439"/>
          </a:xfrm>
          <a:prstGeom prst="rect">
            <a:avLst/>
          </a:prstGeom>
          <a:noFill/>
        </p:spPr>
        <p:txBody>
          <a:bodyPr wrap="square">
            <a:spAutoFit/>
          </a:bodyPr>
          <a:lstStyle/>
          <a:p>
            <a:pPr>
              <a:spcBef>
                <a:spcPts val="600"/>
              </a:spcBef>
            </a:pPr>
            <a:r>
              <a:rPr lang="en" sz="2000" b="1" dirty="0"/>
              <a:t>Why choose Abraham? “</a:t>
            </a:r>
            <a:r>
              <a:rPr lang="en-US" sz="2000" b="1" dirty="0"/>
              <a:t>For I have chosen him, so that he will direct his children and his household after him to keep the way of the Lord</a:t>
            </a:r>
            <a:r>
              <a:rPr lang="en" sz="2000" b="1" dirty="0"/>
              <a:t>” (Gen. 18:19.) In this way, God could show the world what happens when we allow ourselves to be led by Him.</a:t>
            </a:r>
          </a:p>
        </p:txBody>
      </p:sp>
      <p:sp>
        <p:nvSpPr>
          <p:cNvPr id="7" name="CuadroTexto 6">
            <a:extLst>
              <a:ext uri="{FF2B5EF4-FFF2-40B4-BE49-F238E27FC236}">
                <a16:creationId xmlns:a16="http://schemas.microsoft.com/office/drawing/2014/main" id="{3148F255-AEE8-F661-A8A1-01263244C5AD}"/>
              </a:ext>
            </a:extLst>
          </p:cNvPr>
          <p:cNvSpPr txBox="1"/>
          <p:nvPr/>
        </p:nvSpPr>
        <p:spPr>
          <a:xfrm>
            <a:off x="152400" y="2696111"/>
            <a:ext cx="5278300" cy="1323439"/>
          </a:xfrm>
          <a:prstGeom prst="rect">
            <a:avLst/>
          </a:prstGeom>
          <a:noFill/>
        </p:spPr>
        <p:txBody>
          <a:bodyPr wrap="square">
            <a:spAutoFit/>
          </a:bodyPr>
          <a:lstStyle/>
          <a:p>
            <a:pPr>
              <a:spcBef>
                <a:spcPts val="600"/>
              </a:spcBef>
            </a:pPr>
            <a:r>
              <a:rPr lang="en" sz="2000" b="1" dirty="0"/>
              <a:t>In order to recover those nations, God decided to bring forth a new nation, Israel, through the descendants of Abram/Abraham (Gen.  2:1-3.)</a:t>
            </a:r>
          </a:p>
        </p:txBody>
      </p:sp>
      <p:sp>
        <p:nvSpPr>
          <p:cNvPr id="9" name="CuadroTexto 8">
            <a:extLst>
              <a:ext uri="{FF2B5EF4-FFF2-40B4-BE49-F238E27FC236}">
                <a16:creationId xmlns:a16="http://schemas.microsoft.com/office/drawing/2014/main" id="{0632B45E-D369-2526-9AE6-29EA6A57A667}"/>
              </a:ext>
            </a:extLst>
          </p:cNvPr>
          <p:cNvSpPr txBox="1"/>
          <p:nvPr/>
        </p:nvSpPr>
        <p:spPr>
          <a:xfrm>
            <a:off x="4638675" y="5445704"/>
            <a:ext cx="7457247" cy="1323439"/>
          </a:xfrm>
          <a:prstGeom prst="rect">
            <a:avLst/>
          </a:prstGeom>
          <a:noFill/>
        </p:spPr>
        <p:txBody>
          <a:bodyPr wrap="square">
            <a:spAutoFit/>
          </a:bodyPr>
          <a:lstStyle/>
          <a:p>
            <a:pPr>
              <a:spcBef>
                <a:spcPts val="600"/>
              </a:spcBef>
            </a:pPr>
            <a:r>
              <a:rPr lang="en" sz="2000" b="1" dirty="0"/>
              <a:t>He gave them just standards that would astonish the nations, causing them to desire to come into contact with Israel to imitate it, and thus receive the blessing that God desired to impart to them (Deut . 4:5-8.)</a:t>
            </a:r>
          </a:p>
        </p:txBody>
      </p:sp>
    </p:spTree>
    <p:extLst>
      <p:ext uri="{BB962C8B-B14F-4D97-AF65-F5344CB8AC3E}">
        <p14:creationId xmlns:p14="http://schemas.microsoft.com/office/powerpoint/2010/main" val="75683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900" decel="100000" fill="hold"/>
                                        <p:tgtEl>
                                          <p:spTgt spid="1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900" decel="100000" fill="hold"/>
                                        <p:tgtEl>
                                          <p:spTgt spid="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DD726A-5303-20C7-B7E3-C9E89BE6A292}"/>
              </a:ext>
            </a:extLst>
          </p:cNvPr>
          <p:cNvSpPr txBox="1"/>
          <p:nvPr/>
        </p:nvSpPr>
        <p:spPr>
          <a:xfrm>
            <a:off x="0" y="837792"/>
            <a:ext cx="12192000" cy="769441"/>
          </a:xfrm>
          <a:prstGeom prst="rect">
            <a:avLst/>
          </a:prstGeom>
          <a:noFill/>
        </p:spPr>
        <p:txBody>
          <a:bodyPr wrap="square">
            <a:spAutoFit/>
            <a:scene3d>
              <a:camera prst="orthographicFront"/>
              <a:lightRig rig="chilly" dir="t"/>
            </a:scene3d>
            <a:sp3d extrusionH="57150">
              <a:bevelT w="50800" h="38100" prst="riblet"/>
            </a:sp3d>
          </a:bodyPr>
          <a:lstStyle>
            <a:defPPr>
              <a:defRPr lang="es-ES"/>
            </a:defPPr>
            <a:lvl1pPr algn="ctr">
              <a:defRPr sz="8800" b="1">
                <a:ln w="12700" cmpd="sng">
                  <a:solidFill>
                    <a:schemeClr val="accent4"/>
                  </a:solidFill>
                  <a:prstDash val="solid"/>
                </a:ln>
                <a:gradFill>
                  <a:gsLst>
                    <a:gs pos="0">
                      <a:schemeClr val="accent4"/>
                    </a:gs>
                    <a:gs pos="4000">
                      <a:schemeClr val="accent4">
                        <a:lumMod val="60000"/>
                        <a:lumOff val="40000"/>
                      </a:schemeClr>
                    </a:gs>
                    <a:gs pos="87000">
                      <a:schemeClr val="accent5">
                        <a:lumMod val="20000"/>
                        <a:lumOff val="80000"/>
                      </a:schemeClr>
                    </a:gs>
                  </a:gsLst>
                  <a:lin ang="5400000"/>
                </a:gradFill>
                <a:effectLst>
                  <a:outerShdw blurRad="60007" dist="200025" dir="15000000" sy="30000" kx="-1800000" algn="bl" rotWithShape="0">
                    <a:schemeClr val="accent5">
                      <a:alpha val="32000"/>
                    </a:schemeClr>
                  </a:outerShdw>
                </a:effectLst>
              </a:defRPr>
            </a:lvl1pPr>
          </a:lstStyle>
          <a:p>
            <a:r>
              <a:rPr lang="en" dirty="0">
                <a:gradFill>
                  <a:gsLst>
                    <a:gs pos="0">
                      <a:srgbClr val="7030A0"/>
                    </a:gs>
                    <a:gs pos="4000">
                      <a:schemeClr val="accent5">
                        <a:lumMod val="60000"/>
                        <a:lumOff val="40000"/>
                      </a:schemeClr>
                    </a:gs>
                    <a:gs pos="87000">
                      <a:srgbClr val="B8D06D"/>
                    </a:gs>
                  </a:gsLst>
                  <a:lin ang="5400000"/>
                </a:gradFill>
                <a:effectLst>
                  <a:outerShdw blurRad="60007" dist="200025" dir="15000000" sy="30000" kx="-1800000" algn="bl" rotWithShape="0">
                    <a:schemeClr val="accent4">
                      <a:alpha val="32000"/>
                    </a:schemeClr>
                  </a:outerShdw>
                </a:effectLst>
              </a:rPr>
              <a:t>THE CHOSEN PEOPLE</a:t>
            </a:r>
          </a:p>
        </p:txBody>
      </p:sp>
    </p:spTree>
    <p:extLst>
      <p:ext uri="{BB962C8B-B14F-4D97-AF65-F5344CB8AC3E}">
        <p14:creationId xmlns:p14="http://schemas.microsoft.com/office/powerpoint/2010/main" val="927839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66C9F9-6CCA-FD73-674D-6F5FE40780D6}"/>
              </a:ext>
            </a:extLst>
          </p:cNvPr>
          <p:cNvSpPr txBox="1"/>
          <p:nvPr/>
        </p:nvSpPr>
        <p:spPr>
          <a:xfrm>
            <a:off x="0" y="-69573"/>
            <a:ext cx="12192000" cy="769441"/>
          </a:xfrm>
          <a:prstGeom prst="rect">
            <a:avLst/>
          </a:prstGeom>
          <a:noFill/>
        </p:spPr>
        <p:txBody>
          <a:bodyPr wrap="square">
            <a:spAutoFit/>
            <a:scene3d>
              <a:camera prst="orthographicFront"/>
              <a:lightRig rig="harsh" dir="t"/>
            </a:scene3d>
            <a:sp3d extrusionH="127000" contourW="19050" prstMaterial="matte">
              <a:bevelT w="69850" h="57150" prst="angle"/>
              <a:bevelB w="95250" h="120650"/>
              <a:extrusionClr>
                <a:schemeClr val="accent1">
                  <a:lumMod val="40000"/>
                  <a:lumOff val="60000"/>
                </a:schemeClr>
              </a:extrusionClr>
              <a:contourClr>
                <a:schemeClr val="accent2">
                  <a:lumMod val="75000"/>
                </a:schemeClr>
              </a:contourClr>
            </a:sp3d>
          </a:bodyPr>
          <a:lstStyle/>
          <a:p>
            <a:pPr algn="ctr"/>
            <a:r>
              <a:rPr lang="en" sz="4400" b="1" spc="300" dirty="0">
                <a:ln/>
                <a:solidFill>
                  <a:schemeClr val="accent2"/>
                </a:solidFill>
              </a:rPr>
              <a:t>THE HISTORY OF ISRAEL</a:t>
            </a:r>
          </a:p>
        </p:txBody>
      </p:sp>
      <p:sp>
        <p:nvSpPr>
          <p:cNvPr id="5" name="CuadroTexto 4">
            <a:extLst>
              <a:ext uri="{FF2B5EF4-FFF2-40B4-BE49-F238E27FC236}">
                <a16:creationId xmlns:a16="http://schemas.microsoft.com/office/drawing/2014/main" id="{D2C1F43D-43AF-E3D6-E58D-647D4858A159}"/>
              </a:ext>
            </a:extLst>
          </p:cNvPr>
          <p:cNvSpPr txBox="1"/>
          <p:nvPr/>
        </p:nvSpPr>
        <p:spPr>
          <a:xfrm>
            <a:off x="819150" y="537943"/>
            <a:ext cx="105537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solidFill>
                <a:latin typeface="Comic Sans MS" panose="030F0702030302020204" pitchFamily="66" charset="0"/>
              </a:rPr>
              <a:t>“Behold, you have grown old, and your sons do not walk in your ways; therefore, now appoint us a king to judge us, such as all the nations have” </a:t>
            </a:r>
            <a:r>
              <a:rPr lang="en" sz="1400" b="1" dirty="0">
                <a:solidFill>
                  <a:schemeClr val="accent4"/>
                </a:solidFill>
                <a:latin typeface="Comic Sans MS" panose="030F0702030302020204" pitchFamily="66" charset="0"/>
              </a:rPr>
              <a:t>(1 Samuel 8:5)</a:t>
            </a:r>
            <a:endParaRPr lang="es-ES" b="1" dirty="0">
              <a:solidFill>
                <a:schemeClr val="accent4"/>
              </a:solidFill>
              <a:latin typeface="Comic Sans MS" panose="030F0702030302020204" pitchFamily="66" charset="0"/>
            </a:endParaRPr>
          </a:p>
        </p:txBody>
      </p:sp>
      <p:sp>
        <p:nvSpPr>
          <p:cNvPr id="6" name="CuadroTexto 5">
            <a:extLst>
              <a:ext uri="{FF2B5EF4-FFF2-40B4-BE49-F238E27FC236}">
                <a16:creationId xmlns:a16="http://schemas.microsoft.com/office/drawing/2014/main" id="{3538EC77-4F1A-02F0-542C-1FFBEC66A265}"/>
              </a:ext>
            </a:extLst>
          </p:cNvPr>
          <p:cNvSpPr txBox="1"/>
          <p:nvPr/>
        </p:nvSpPr>
        <p:spPr>
          <a:xfrm>
            <a:off x="5367130" y="1262657"/>
            <a:ext cx="6824870" cy="1015663"/>
          </a:xfrm>
          <a:prstGeom prst="rect">
            <a:avLst/>
          </a:prstGeom>
          <a:noFill/>
        </p:spPr>
        <p:txBody>
          <a:bodyPr wrap="square" rtlCol="0">
            <a:spAutoFit/>
          </a:bodyPr>
          <a:lstStyle/>
          <a:p>
            <a:pPr>
              <a:spcBef>
                <a:spcPts val="600"/>
              </a:spcBef>
            </a:pPr>
            <a:r>
              <a:rPr lang="en" sz="2000" b="1" dirty="0"/>
              <a:t>Unfortunately, instead of wanting to be an exemplary nation, led directly by God, Israel wanted to be like the other nations (1 Sam. 8:5.)</a:t>
            </a:r>
          </a:p>
        </p:txBody>
      </p:sp>
      <p:pic>
        <p:nvPicPr>
          <p:cNvPr id="4" name="Imagen 3" descr="Imagen que contiene mujer, hombre, joven, niña&#10;&#10;El contenido generado por IA puede ser incorrecto.">
            <a:extLst>
              <a:ext uri="{FF2B5EF4-FFF2-40B4-BE49-F238E27FC236}">
                <a16:creationId xmlns:a16="http://schemas.microsoft.com/office/drawing/2014/main" id="{268B400B-3B57-8AE2-1D9D-DA97370C6D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3" y="1335992"/>
            <a:ext cx="5354346" cy="2810378"/>
          </a:xfrm>
          <a:prstGeom prst="rect">
            <a:avLst/>
          </a:prstGeom>
          <a:ln>
            <a:noFill/>
          </a:ln>
          <a:effectLst>
            <a:softEdge rad="112500"/>
          </a:effectLst>
        </p:spPr>
      </p:pic>
      <p:pic>
        <p:nvPicPr>
          <p:cNvPr id="8" name="Imagen 7" descr="Imagen que contiene persona, tabla, mujer, hombre&#10;&#10;El contenido generado por IA puede ser incorrecto.">
            <a:extLst>
              <a:ext uri="{FF2B5EF4-FFF2-40B4-BE49-F238E27FC236}">
                <a16:creationId xmlns:a16="http://schemas.microsoft.com/office/drawing/2014/main" id="{428DBC0A-0B4A-FD2F-125F-D53D6325C4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1857" y="3331507"/>
            <a:ext cx="2882762" cy="3422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2A351446-4A7C-3B3D-B81E-54E5A50C423E}"/>
              </a:ext>
            </a:extLst>
          </p:cNvPr>
          <p:cNvSpPr txBox="1"/>
          <p:nvPr/>
        </p:nvSpPr>
        <p:spPr>
          <a:xfrm>
            <a:off x="0" y="4146370"/>
            <a:ext cx="9221857" cy="1015663"/>
          </a:xfrm>
          <a:prstGeom prst="rect">
            <a:avLst/>
          </a:prstGeom>
          <a:noFill/>
        </p:spPr>
        <p:txBody>
          <a:bodyPr wrap="square">
            <a:spAutoFit/>
          </a:bodyPr>
          <a:lstStyle/>
          <a:p>
            <a:pPr>
              <a:spcBef>
                <a:spcPts val="600"/>
              </a:spcBef>
            </a:pPr>
            <a:r>
              <a:rPr lang="en" sz="2000" b="1" dirty="0"/>
              <a:t>Knowing in advance this reaction of Israel, God had dictated laws that, if obeyed, would ensure that the requested king would remain as close as possible to God's ideal (Deut. 17:14-20.)</a:t>
            </a:r>
          </a:p>
        </p:txBody>
      </p:sp>
      <p:pic>
        <p:nvPicPr>
          <p:cNvPr id="12" name="Imagen 11" descr="Imagen que contiene azul, pequeño, luz, brillando&#10;&#10;El contenido generado por IA puede ser incorrecto.">
            <a:extLst>
              <a:ext uri="{FF2B5EF4-FFF2-40B4-BE49-F238E27FC236}">
                <a16:creationId xmlns:a16="http://schemas.microsoft.com/office/drawing/2014/main" id="{D388F13D-C841-E99B-AF41-7CD1B29982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1"/>
          <a:stretch/>
        </p:blipFill>
        <p:spPr>
          <a:xfrm>
            <a:off x="5363781" y="3317219"/>
            <a:ext cx="3689784" cy="792125"/>
          </a:xfrm>
          <a:prstGeom prst="rect">
            <a:avLst/>
          </a:prstGeom>
          <a:scene3d>
            <a:camera prst="orthographicFront"/>
            <a:lightRig rig="threePt" dir="t"/>
          </a:scene3d>
          <a:sp3d>
            <a:bevelT/>
          </a:sp3d>
        </p:spPr>
      </p:pic>
      <p:sp>
        <p:nvSpPr>
          <p:cNvPr id="7" name="CuadroTexto 6">
            <a:extLst>
              <a:ext uri="{FF2B5EF4-FFF2-40B4-BE49-F238E27FC236}">
                <a16:creationId xmlns:a16="http://schemas.microsoft.com/office/drawing/2014/main" id="{A9A2470D-D5B7-C90A-4DEB-8B9FE00B63B7}"/>
              </a:ext>
            </a:extLst>
          </p:cNvPr>
          <p:cNvSpPr txBox="1"/>
          <p:nvPr/>
        </p:nvSpPr>
        <p:spPr>
          <a:xfrm>
            <a:off x="5360559" y="2196682"/>
            <a:ext cx="6824870" cy="1015663"/>
          </a:xfrm>
          <a:prstGeom prst="rect">
            <a:avLst/>
          </a:prstGeom>
          <a:noFill/>
        </p:spPr>
        <p:txBody>
          <a:bodyPr wrap="square">
            <a:spAutoFit/>
          </a:bodyPr>
          <a:lstStyle/>
          <a:p>
            <a:pPr>
              <a:spcBef>
                <a:spcPts val="600"/>
              </a:spcBef>
            </a:pPr>
            <a:r>
              <a:rPr lang="en" sz="2000" b="1" dirty="0"/>
              <a:t>By asking for a king, they rejected God (1 Sam. 8:7.) Even when warned of the consequences of having a king, they persisted in their rebellion (1 Sam. 8:9, 19.)</a:t>
            </a:r>
          </a:p>
        </p:txBody>
      </p:sp>
      <p:sp>
        <p:nvSpPr>
          <p:cNvPr id="11" name="CuadroTexto 10">
            <a:extLst>
              <a:ext uri="{FF2B5EF4-FFF2-40B4-BE49-F238E27FC236}">
                <a16:creationId xmlns:a16="http://schemas.microsoft.com/office/drawing/2014/main" id="{3D1655C4-9C88-D2BB-BE9B-AFFCC0169FAC}"/>
              </a:ext>
            </a:extLst>
          </p:cNvPr>
          <p:cNvSpPr txBox="1"/>
          <p:nvPr/>
        </p:nvSpPr>
        <p:spPr>
          <a:xfrm>
            <a:off x="0" y="6022715"/>
            <a:ext cx="9286875" cy="707886"/>
          </a:xfrm>
          <a:prstGeom prst="rect">
            <a:avLst/>
          </a:prstGeom>
          <a:noFill/>
        </p:spPr>
        <p:txBody>
          <a:bodyPr wrap="square">
            <a:spAutoFit/>
          </a:bodyPr>
          <a:lstStyle/>
          <a:p>
            <a:pPr>
              <a:spcBef>
                <a:spcPts val="600"/>
              </a:spcBef>
            </a:pPr>
            <a:r>
              <a:rPr lang="en" sz="2000" b="1" dirty="0"/>
              <a:t>After all, they were sinners ruling over sinners. For that reason, there is no righteous government except the one to come, The Kingdom of God (Dan. 2:44.)</a:t>
            </a:r>
          </a:p>
        </p:txBody>
      </p:sp>
      <p:sp>
        <p:nvSpPr>
          <p:cNvPr id="14" name="CuadroTexto 13">
            <a:extLst>
              <a:ext uri="{FF2B5EF4-FFF2-40B4-BE49-F238E27FC236}">
                <a16:creationId xmlns:a16="http://schemas.microsoft.com/office/drawing/2014/main" id="{79B41E8D-B29C-B32A-3B5F-6BC439950EFF}"/>
              </a:ext>
            </a:extLst>
          </p:cNvPr>
          <p:cNvSpPr txBox="1"/>
          <p:nvPr/>
        </p:nvSpPr>
        <p:spPr>
          <a:xfrm>
            <a:off x="0" y="5238431"/>
            <a:ext cx="9221857" cy="707886"/>
          </a:xfrm>
          <a:prstGeom prst="rect">
            <a:avLst/>
          </a:prstGeom>
          <a:noFill/>
        </p:spPr>
        <p:txBody>
          <a:bodyPr wrap="square">
            <a:spAutoFit/>
          </a:bodyPr>
          <a:lstStyle/>
          <a:p>
            <a:pPr>
              <a:spcBef>
                <a:spcPts val="600"/>
              </a:spcBef>
            </a:pPr>
            <a:r>
              <a:rPr lang="en" sz="2000" b="1" dirty="0"/>
              <a:t>Despite this, even the best kings had great flaws. Most of them are said to have done evil (1 Kings 11:6.)</a:t>
            </a:r>
          </a:p>
        </p:txBody>
      </p:sp>
    </p:spTree>
    <p:extLst>
      <p:ext uri="{BB962C8B-B14F-4D97-AF65-F5344CB8AC3E}">
        <p14:creationId xmlns:p14="http://schemas.microsoft.com/office/powerpoint/2010/main" val="7839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out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CCECFB-6C3B-1017-7FDE-FD1E2CD462F9}"/>
              </a:ext>
            </a:extLst>
          </p:cNvPr>
          <p:cNvSpPr txBox="1"/>
          <p:nvPr/>
        </p:nvSpPr>
        <p:spPr>
          <a:xfrm>
            <a:off x="0" y="-49695"/>
            <a:ext cx="9153939"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50800" dir="2700000" algn="bl" rotWithShape="0">
                    <a:srgbClr val="7030A0"/>
                  </a:outerShdw>
                </a:effectLst>
              </a:rPr>
              <a:t>THE HISTORY OF THE CHURCH</a:t>
            </a:r>
          </a:p>
        </p:txBody>
      </p:sp>
      <p:sp>
        <p:nvSpPr>
          <p:cNvPr id="5" name="CuadroTexto 4">
            <a:extLst>
              <a:ext uri="{FF2B5EF4-FFF2-40B4-BE49-F238E27FC236}">
                <a16:creationId xmlns:a16="http://schemas.microsoft.com/office/drawing/2014/main" id="{B238266C-1D78-B0DA-EBF0-9D8D0053F1BB}"/>
              </a:ext>
            </a:extLst>
          </p:cNvPr>
          <p:cNvSpPr txBox="1"/>
          <p:nvPr/>
        </p:nvSpPr>
        <p:spPr>
          <a:xfrm>
            <a:off x="597071" y="570141"/>
            <a:ext cx="7959795" cy="646331"/>
          </a:xfrm>
          <a:prstGeom prst="rect">
            <a:avLst/>
          </a:prstGeom>
          <a:noFill/>
        </p:spPr>
        <p:txBody>
          <a:bodyPr wrap="square">
            <a:spAutoFit/>
            <a:scene3d>
              <a:camera prst="orthographicFront"/>
              <a:lightRig rig="threePt" dir="t"/>
            </a:scene3d>
            <a:sp3d extrusionH="57150">
              <a:bevelT w="69850" h="38100" prst="cross"/>
            </a:sp3d>
          </a:bodyPr>
          <a:lstStyle/>
          <a:p>
            <a:pPr algn="ctr"/>
            <a:r>
              <a:rPr lang="en" b="1" dirty="0">
                <a:solidFill>
                  <a:srgbClr val="FFFF66"/>
                </a:solidFill>
                <a:effectLst>
                  <a:glow rad="114300">
                    <a:srgbClr val="7030A0"/>
                  </a:glow>
                  <a:outerShdw blurRad="38100" dist="38100" dir="2700000" algn="tl">
                    <a:srgbClr val="000000">
                      <a:alpha val="43137"/>
                    </a:srgbClr>
                  </a:outerShdw>
                </a:effectLst>
                <a:latin typeface="Comic Sans MS" panose="030F0702030302020204" pitchFamily="66" charset="0"/>
              </a:rPr>
              <a:t>“</a:t>
            </a:r>
            <a:r>
              <a:rPr lang="en-US" b="1" dirty="0">
                <a:solidFill>
                  <a:srgbClr val="FFFF66"/>
                </a:solidFill>
                <a:effectLst>
                  <a:glow rad="114300">
                    <a:srgbClr val="7030A0"/>
                  </a:glow>
                  <a:outerShdw blurRad="38100" dist="38100" dir="2700000" algn="tl">
                    <a:srgbClr val="000000">
                      <a:alpha val="43137"/>
                    </a:srgbClr>
                  </a:outerShdw>
                </a:effectLst>
                <a:latin typeface="Comic Sans MS" panose="030F0702030302020204" pitchFamily="66" charset="0"/>
              </a:rPr>
              <a:t>Not so with you. Instead, whoever wants to become great among you must be your servant</a:t>
            </a:r>
            <a:r>
              <a:rPr lang="en" b="1" dirty="0">
                <a:solidFill>
                  <a:srgbClr val="FFFF66"/>
                </a:solidFill>
                <a:effectLst>
                  <a:glow rad="114300">
                    <a:srgbClr val="7030A0"/>
                  </a:glow>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glow rad="114300">
                    <a:srgbClr val="7030A0"/>
                  </a:glow>
                  <a:outerShdw blurRad="38100" dist="38100" dir="2700000" algn="tl">
                    <a:srgbClr val="000000">
                      <a:alpha val="43137"/>
                    </a:srgbClr>
                  </a:outerShdw>
                </a:effectLst>
                <a:latin typeface="Comic Sans MS" panose="030F0702030302020204" pitchFamily="66" charset="0"/>
              </a:rPr>
              <a:t>(Matthew 20:26)</a:t>
            </a:r>
          </a:p>
        </p:txBody>
      </p:sp>
      <p:sp>
        <p:nvSpPr>
          <p:cNvPr id="6" name="CuadroTexto 5">
            <a:extLst>
              <a:ext uri="{FF2B5EF4-FFF2-40B4-BE49-F238E27FC236}">
                <a16:creationId xmlns:a16="http://schemas.microsoft.com/office/drawing/2014/main" id="{8B328FC0-31CC-7B24-A55E-C973998A5E9E}"/>
              </a:ext>
            </a:extLst>
          </p:cNvPr>
          <p:cNvSpPr txBox="1"/>
          <p:nvPr/>
        </p:nvSpPr>
        <p:spPr>
          <a:xfrm>
            <a:off x="295274" y="1256228"/>
            <a:ext cx="885866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After Israel's apostasy, Jesus instituted a new people: The Church. But this people was not to have a king or a specific nationality. Those who governed it were to do so by serving others (Mt. 20:25-28.)</a:t>
            </a:r>
          </a:p>
        </p:txBody>
      </p:sp>
      <p:sp>
        <p:nvSpPr>
          <p:cNvPr id="4" name="CuadroTexto 3">
            <a:extLst>
              <a:ext uri="{FF2B5EF4-FFF2-40B4-BE49-F238E27FC236}">
                <a16:creationId xmlns:a16="http://schemas.microsoft.com/office/drawing/2014/main" id="{0B562663-5DC2-0CA0-9004-F301D5503E81}"/>
              </a:ext>
            </a:extLst>
          </p:cNvPr>
          <p:cNvSpPr txBox="1"/>
          <p:nvPr/>
        </p:nvSpPr>
        <p:spPr>
          <a:xfrm>
            <a:off x="0" y="6457890"/>
            <a:ext cx="12192000" cy="400110"/>
          </a:xfrm>
          <a:prstGeom prst="rect">
            <a:avLst/>
          </a:prstGeom>
          <a:noFill/>
        </p:spPr>
        <p:txBody>
          <a:bodyPr wrap="square">
            <a:spAutoFit/>
          </a:bodyPr>
          <a:lstStyle/>
          <a:p>
            <a:pPr algn="ctr">
              <a:spcBef>
                <a:spcPts val="600"/>
              </a:spcBef>
            </a:pPr>
            <a:r>
              <a:rPr lang="en" sz="2000" b="1" dirty="0">
                <a:solidFill>
                  <a:schemeClr val="bg1"/>
                </a:solidFill>
                <a:effectLst>
                  <a:outerShdw blurRad="38100" dist="38100" dir="2700000" algn="tl">
                    <a:srgbClr val="000000">
                      <a:alpha val="43137"/>
                    </a:srgbClr>
                  </a:outerShdw>
                </a:effectLst>
              </a:rPr>
              <a:t>The Church thus made the same mistakes as the people of Israel.</a:t>
            </a:r>
          </a:p>
        </p:txBody>
      </p:sp>
      <p:graphicFrame>
        <p:nvGraphicFramePr>
          <p:cNvPr id="9" name="Diagrama 8">
            <a:extLst>
              <a:ext uri="{FF2B5EF4-FFF2-40B4-BE49-F238E27FC236}">
                <a16:creationId xmlns:a16="http://schemas.microsoft.com/office/drawing/2014/main" id="{DEBF4F11-47C3-9A7C-C29C-8C2B5CCEB467}"/>
              </a:ext>
            </a:extLst>
          </p:cNvPr>
          <p:cNvGraphicFramePr/>
          <p:nvPr>
            <p:extLst>
              <p:ext uri="{D42A27DB-BD31-4B8C-83A1-F6EECF244321}">
                <p14:modId xmlns:p14="http://schemas.microsoft.com/office/powerpoint/2010/main" val="1703691029"/>
              </p:ext>
            </p:extLst>
          </p:nvPr>
        </p:nvGraphicFramePr>
        <p:xfrm>
          <a:off x="190706" y="2351403"/>
          <a:ext cx="11810586" cy="405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descr="Un par de personas de pie&#10;&#10;El contenido generado por IA puede ser incorrecto.">
            <a:extLst>
              <a:ext uri="{FF2B5EF4-FFF2-40B4-BE49-F238E27FC236}">
                <a16:creationId xmlns:a16="http://schemas.microsoft.com/office/drawing/2014/main" id="{ED25EF4C-1E71-0F32-8567-8BFDA3B806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42783" y="159027"/>
            <a:ext cx="2658509" cy="1993882"/>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47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90">
                                          <p:stCondLst>
                                            <p:cond delay="0"/>
                                          </p:stCondLst>
                                        </p:cTn>
                                        <p:tgtEl>
                                          <p:spTgt spid="11"/>
                                        </p:tgtEl>
                                      </p:cBhvr>
                                    </p:animEffect>
                                    <p:anim calcmode="lin" valueType="num">
                                      <p:cBhvr>
                                        <p:cTn id="3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8" dur="13">
                                          <p:stCondLst>
                                            <p:cond delay="325"/>
                                          </p:stCondLst>
                                        </p:cTn>
                                        <p:tgtEl>
                                          <p:spTgt spid="11"/>
                                        </p:tgtEl>
                                      </p:cBhvr>
                                      <p:to x="100000" y="60000"/>
                                    </p:animScale>
                                    <p:animScale>
                                      <p:cBhvr>
                                        <p:cTn id="39" dur="83" decel="50000">
                                          <p:stCondLst>
                                            <p:cond delay="338"/>
                                          </p:stCondLst>
                                        </p:cTn>
                                        <p:tgtEl>
                                          <p:spTgt spid="11"/>
                                        </p:tgtEl>
                                      </p:cBhvr>
                                      <p:to x="100000" y="100000"/>
                                    </p:animScale>
                                    <p:animScale>
                                      <p:cBhvr>
                                        <p:cTn id="40" dur="13">
                                          <p:stCondLst>
                                            <p:cond delay="656"/>
                                          </p:stCondLst>
                                        </p:cTn>
                                        <p:tgtEl>
                                          <p:spTgt spid="11"/>
                                        </p:tgtEl>
                                      </p:cBhvr>
                                      <p:to x="100000" y="80000"/>
                                    </p:animScale>
                                    <p:animScale>
                                      <p:cBhvr>
                                        <p:cTn id="41" dur="83" decel="50000">
                                          <p:stCondLst>
                                            <p:cond delay="669"/>
                                          </p:stCondLst>
                                        </p:cTn>
                                        <p:tgtEl>
                                          <p:spTgt spid="11"/>
                                        </p:tgtEl>
                                      </p:cBhvr>
                                      <p:to x="100000" y="100000"/>
                                    </p:animScale>
                                    <p:animScale>
                                      <p:cBhvr>
                                        <p:cTn id="42" dur="13">
                                          <p:stCondLst>
                                            <p:cond delay="821"/>
                                          </p:stCondLst>
                                        </p:cTn>
                                        <p:tgtEl>
                                          <p:spTgt spid="11"/>
                                        </p:tgtEl>
                                      </p:cBhvr>
                                      <p:to x="100000" y="90000"/>
                                    </p:animScale>
                                    <p:animScale>
                                      <p:cBhvr>
                                        <p:cTn id="43" dur="83" decel="50000">
                                          <p:stCondLst>
                                            <p:cond delay="834"/>
                                          </p:stCondLst>
                                        </p:cTn>
                                        <p:tgtEl>
                                          <p:spTgt spid="11"/>
                                        </p:tgtEl>
                                      </p:cBhvr>
                                      <p:to x="100000" y="100000"/>
                                    </p:animScale>
                                    <p:animScale>
                                      <p:cBhvr>
                                        <p:cTn id="44" dur="13">
                                          <p:stCondLst>
                                            <p:cond delay="904"/>
                                          </p:stCondLst>
                                        </p:cTn>
                                        <p:tgtEl>
                                          <p:spTgt spid="11"/>
                                        </p:tgtEl>
                                      </p:cBhvr>
                                      <p:to x="100000" y="95000"/>
                                    </p:animScale>
                                    <p:animScale>
                                      <p:cBhvr>
                                        <p:cTn id="45" dur="83" decel="50000">
                                          <p:stCondLst>
                                            <p:cond delay="917"/>
                                          </p:stCondLst>
                                        </p:cTn>
                                        <p:tgtEl>
                                          <p:spTgt spid="11"/>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graphicEl>
                                              <a:dgm id="{B3FF0F4F-8273-46DA-9C84-CF7948093306}"/>
                                            </p:graphicEl>
                                          </p:spTgt>
                                        </p:tgtEl>
                                        <p:attrNameLst>
                                          <p:attrName>style.visibility</p:attrName>
                                        </p:attrNameLst>
                                      </p:cBhvr>
                                      <p:to>
                                        <p:strVal val="visible"/>
                                      </p:to>
                                    </p:set>
                                    <p:animEffect transition="in" filter="randombar(horizontal)">
                                      <p:cBhvr>
                                        <p:cTn id="55" dur="500"/>
                                        <p:tgtEl>
                                          <p:spTgt spid="9">
                                            <p:graphicEl>
                                              <a:dgm id="{B3FF0F4F-8273-46DA-9C84-CF7948093306}"/>
                                            </p:graphicEl>
                                          </p:spTgt>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9">
                                            <p:graphicEl>
                                              <a:dgm id="{EB0CF639-90A1-4323-BE7E-27C3588E24E1}"/>
                                            </p:graphicEl>
                                          </p:spTgt>
                                        </p:tgtEl>
                                        <p:attrNameLst>
                                          <p:attrName>style.visibility</p:attrName>
                                        </p:attrNameLst>
                                      </p:cBhvr>
                                      <p:to>
                                        <p:strVal val="visible"/>
                                      </p:to>
                                    </p:set>
                                    <p:anim calcmode="lin" valueType="num">
                                      <p:cBhvr>
                                        <p:cTn id="59" dur="500" fill="hold"/>
                                        <p:tgtEl>
                                          <p:spTgt spid="9">
                                            <p:graphicEl>
                                              <a:dgm id="{EB0CF639-90A1-4323-BE7E-27C3588E24E1}"/>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EB0CF639-90A1-4323-BE7E-27C3588E24E1}"/>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EB0CF639-90A1-4323-BE7E-27C3588E24E1}"/>
                                            </p:graphicEl>
                                          </p:spTgt>
                                        </p:tgtEl>
                                      </p:cBhvr>
                                    </p:animEffect>
                                  </p:childTnLst>
                                </p:cTn>
                              </p:par>
                            </p:childTnLst>
                          </p:cTn>
                        </p:par>
                        <p:par>
                          <p:cTn id="62" fill="hold">
                            <p:stCondLst>
                              <p:cond delay="1000"/>
                            </p:stCondLst>
                            <p:childTnLst>
                              <p:par>
                                <p:cTn id="63" presetID="17" presetClass="entr" presetSubtype="1" fill="hold" grpId="0" nodeType="afterEffect">
                                  <p:stCondLst>
                                    <p:cond delay="0"/>
                                  </p:stCondLst>
                                  <p:childTnLst>
                                    <p:set>
                                      <p:cBhvr>
                                        <p:cTn id="64" dur="1" fill="hold">
                                          <p:stCondLst>
                                            <p:cond delay="0"/>
                                          </p:stCondLst>
                                        </p:cTn>
                                        <p:tgtEl>
                                          <p:spTgt spid="9">
                                            <p:graphicEl>
                                              <a:dgm id="{9B9DAA03-AD1E-412D-B800-51446C8CBE96}"/>
                                            </p:graphicEl>
                                          </p:spTgt>
                                        </p:tgtEl>
                                        <p:attrNameLst>
                                          <p:attrName>style.visibility</p:attrName>
                                        </p:attrNameLst>
                                      </p:cBhvr>
                                      <p:to>
                                        <p:strVal val="visible"/>
                                      </p:to>
                                    </p:set>
                                    <p:anim calcmode="lin" valueType="num">
                                      <p:cBhvr>
                                        <p:cTn id="65" dur="500" fill="hold"/>
                                        <p:tgtEl>
                                          <p:spTgt spid="9">
                                            <p:graphicEl>
                                              <a:dgm id="{9B9DAA03-AD1E-412D-B800-51446C8CBE96}"/>
                                            </p:graphicEl>
                                          </p:spTgt>
                                        </p:tgtEl>
                                        <p:attrNameLst>
                                          <p:attrName>ppt_x</p:attrName>
                                        </p:attrNameLst>
                                      </p:cBhvr>
                                      <p:tavLst>
                                        <p:tav tm="0">
                                          <p:val>
                                            <p:strVal val="#ppt_x"/>
                                          </p:val>
                                        </p:tav>
                                        <p:tav tm="100000">
                                          <p:val>
                                            <p:strVal val="#ppt_x"/>
                                          </p:val>
                                        </p:tav>
                                      </p:tavLst>
                                    </p:anim>
                                    <p:anim calcmode="lin" valueType="num">
                                      <p:cBhvr>
                                        <p:cTn id="66" dur="500" fill="hold"/>
                                        <p:tgtEl>
                                          <p:spTgt spid="9">
                                            <p:graphicEl>
                                              <a:dgm id="{9B9DAA03-AD1E-412D-B800-51446C8CBE96}"/>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9">
                                            <p:graphicEl>
                                              <a:dgm id="{9B9DAA03-AD1E-412D-B800-51446C8CBE96}"/>
                                            </p:graphicEl>
                                          </p:spTgt>
                                        </p:tgtEl>
                                        <p:attrNameLst>
                                          <p:attrName>ppt_w</p:attrName>
                                        </p:attrNameLst>
                                      </p:cBhvr>
                                      <p:tavLst>
                                        <p:tav tm="0">
                                          <p:val>
                                            <p:strVal val="#ppt_w"/>
                                          </p:val>
                                        </p:tav>
                                        <p:tav tm="100000">
                                          <p:val>
                                            <p:strVal val="#ppt_w"/>
                                          </p:val>
                                        </p:tav>
                                      </p:tavLst>
                                    </p:anim>
                                    <p:anim calcmode="lin" valueType="num">
                                      <p:cBhvr>
                                        <p:cTn id="68" dur="500" fill="hold"/>
                                        <p:tgtEl>
                                          <p:spTgt spid="9">
                                            <p:graphicEl>
                                              <a:dgm id="{9B9DAA03-AD1E-412D-B800-51446C8CBE96}"/>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graphicEl>
                                              <a:dgm id="{2503BA2F-5C82-43C9-AE59-62CE466BE21B}"/>
                                            </p:graphicEl>
                                          </p:spTgt>
                                        </p:tgtEl>
                                        <p:attrNameLst>
                                          <p:attrName>style.visibility</p:attrName>
                                        </p:attrNameLst>
                                      </p:cBhvr>
                                      <p:to>
                                        <p:strVal val="visible"/>
                                      </p:to>
                                    </p:set>
                                    <p:anim calcmode="lin" valueType="num">
                                      <p:cBhvr>
                                        <p:cTn id="73" dur="500" fill="hold"/>
                                        <p:tgtEl>
                                          <p:spTgt spid="9">
                                            <p:graphicEl>
                                              <a:dgm id="{2503BA2F-5C82-43C9-AE59-62CE466BE21B}"/>
                                            </p:graphicEl>
                                          </p:spTgt>
                                        </p:tgtEl>
                                        <p:attrNameLst>
                                          <p:attrName>ppt_w</p:attrName>
                                        </p:attrNameLst>
                                      </p:cBhvr>
                                      <p:tavLst>
                                        <p:tav tm="0">
                                          <p:val>
                                            <p:fltVal val="0"/>
                                          </p:val>
                                        </p:tav>
                                        <p:tav tm="100000">
                                          <p:val>
                                            <p:strVal val="#ppt_w"/>
                                          </p:val>
                                        </p:tav>
                                      </p:tavLst>
                                    </p:anim>
                                    <p:anim calcmode="lin" valueType="num">
                                      <p:cBhvr>
                                        <p:cTn id="74" dur="500" fill="hold"/>
                                        <p:tgtEl>
                                          <p:spTgt spid="9">
                                            <p:graphicEl>
                                              <a:dgm id="{2503BA2F-5C82-43C9-AE59-62CE466BE21B}"/>
                                            </p:graphicEl>
                                          </p:spTgt>
                                        </p:tgtEl>
                                        <p:attrNameLst>
                                          <p:attrName>ppt_h</p:attrName>
                                        </p:attrNameLst>
                                      </p:cBhvr>
                                      <p:tavLst>
                                        <p:tav tm="0">
                                          <p:val>
                                            <p:fltVal val="0"/>
                                          </p:val>
                                        </p:tav>
                                        <p:tav tm="100000">
                                          <p:val>
                                            <p:strVal val="#ppt_h"/>
                                          </p:val>
                                        </p:tav>
                                      </p:tavLst>
                                    </p:anim>
                                    <p:animEffect transition="in" filter="fade">
                                      <p:cBhvr>
                                        <p:cTn id="75" dur="500"/>
                                        <p:tgtEl>
                                          <p:spTgt spid="9">
                                            <p:graphicEl>
                                              <a:dgm id="{2503BA2F-5C82-43C9-AE59-62CE466BE21B}"/>
                                            </p:graphicEl>
                                          </p:spTgt>
                                        </p:tgtEl>
                                      </p:cBhvr>
                                    </p:animEffect>
                                  </p:childTnLst>
                                </p:cTn>
                              </p:par>
                            </p:childTnLst>
                          </p:cTn>
                        </p:par>
                        <p:par>
                          <p:cTn id="76" fill="hold">
                            <p:stCondLst>
                              <p:cond delay="500"/>
                            </p:stCondLst>
                            <p:childTnLst>
                              <p:par>
                                <p:cTn id="77" presetID="17" presetClass="entr" presetSubtype="1" fill="hold" grpId="0" nodeType="afterEffect">
                                  <p:stCondLst>
                                    <p:cond delay="0"/>
                                  </p:stCondLst>
                                  <p:childTnLst>
                                    <p:set>
                                      <p:cBhvr>
                                        <p:cTn id="78" dur="1" fill="hold">
                                          <p:stCondLst>
                                            <p:cond delay="0"/>
                                          </p:stCondLst>
                                        </p:cTn>
                                        <p:tgtEl>
                                          <p:spTgt spid="9">
                                            <p:graphicEl>
                                              <a:dgm id="{37F8E915-49B5-4B24-8067-34F9682C4E50}"/>
                                            </p:graphicEl>
                                          </p:spTgt>
                                        </p:tgtEl>
                                        <p:attrNameLst>
                                          <p:attrName>style.visibility</p:attrName>
                                        </p:attrNameLst>
                                      </p:cBhvr>
                                      <p:to>
                                        <p:strVal val="visible"/>
                                      </p:to>
                                    </p:set>
                                    <p:anim calcmode="lin" valueType="num">
                                      <p:cBhvr>
                                        <p:cTn id="79" dur="500" fill="hold"/>
                                        <p:tgtEl>
                                          <p:spTgt spid="9">
                                            <p:graphicEl>
                                              <a:dgm id="{37F8E915-49B5-4B24-8067-34F9682C4E50}"/>
                                            </p:graphicEl>
                                          </p:spTgt>
                                        </p:tgtEl>
                                        <p:attrNameLst>
                                          <p:attrName>ppt_x</p:attrName>
                                        </p:attrNameLst>
                                      </p:cBhvr>
                                      <p:tavLst>
                                        <p:tav tm="0">
                                          <p:val>
                                            <p:strVal val="#ppt_x"/>
                                          </p:val>
                                        </p:tav>
                                        <p:tav tm="100000">
                                          <p:val>
                                            <p:strVal val="#ppt_x"/>
                                          </p:val>
                                        </p:tav>
                                      </p:tavLst>
                                    </p:anim>
                                    <p:anim calcmode="lin" valueType="num">
                                      <p:cBhvr>
                                        <p:cTn id="80" dur="500" fill="hold"/>
                                        <p:tgtEl>
                                          <p:spTgt spid="9">
                                            <p:graphicEl>
                                              <a:dgm id="{37F8E915-49B5-4B24-8067-34F9682C4E50}"/>
                                            </p:graphicEl>
                                          </p:spTgt>
                                        </p:tgtEl>
                                        <p:attrNameLst>
                                          <p:attrName>ppt_y</p:attrName>
                                        </p:attrNameLst>
                                      </p:cBhvr>
                                      <p:tavLst>
                                        <p:tav tm="0">
                                          <p:val>
                                            <p:strVal val="#ppt_y-#ppt_h/2"/>
                                          </p:val>
                                        </p:tav>
                                        <p:tav tm="100000">
                                          <p:val>
                                            <p:strVal val="#ppt_y"/>
                                          </p:val>
                                        </p:tav>
                                      </p:tavLst>
                                    </p:anim>
                                    <p:anim calcmode="lin" valueType="num">
                                      <p:cBhvr>
                                        <p:cTn id="81" dur="500" fill="hold"/>
                                        <p:tgtEl>
                                          <p:spTgt spid="9">
                                            <p:graphicEl>
                                              <a:dgm id="{37F8E915-49B5-4B24-8067-34F9682C4E50}"/>
                                            </p:graphicEl>
                                          </p:spTgt>
                                        </p:tgtEl>
                                        <p:attrNameLst>
                                          <p:attrName>ppt_w</p:attrName>
                                        </p:attrNameLst>
                                      </p:cBhvr>
                                      <p:tavLst>
                                        <p:tav tm="0">
                                          <p:val>
                                            <p:strVal val="#ppt_w"/>
                                          </p:val>
                                        </p:tav>
                                        <p:tav tm="100000">
                                          <p:val>
                                            <p:strVal val="#ppt_w"/>
                                          </p:val>
                                        </p:tav>
                                      </p:tavLst>
                                    </p:anim>
                                    <p:anim calcmode="lin" valueType="num">
                                      <p:cBhvr>
                                        <p:cTn id="82" dur="500" fill="hold"/>
                                        <p:tgtEl>
                                          <p:spTgt spid="9">
                                            <p:graphicEl>
                                              <a:dgm id="{37F8E915-49B5-4B24-8067-34F9682C4E50}"/>
                                            </p:graphicEl>
                                          </p:spTgt>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9">
                                            <p:graphicEl>
                                              <a:dgm id="{9EDCB5BD-D112-4575-A79F-452B80C0AB04}"/>
                                            </p:graphicEl>
                                          </p:spTgt>
                                        </p:tgtEl>
                                        <p:attrNameLst>
                                          <p:attrName>style.visibility</p:attrName>
                                        </p:attrNameLst>
                                      </p:cBhvr>
                                      <p:to>
                                        <p:strVal val="visible"/>
                                      </p:to>
                                    </p:set>
                                    <p:anim calcmode="lin" valueType="num">
                                      <p:cBhvr>
                                        <p:cTn id="87" dur="500" fill="hold"/>
                                        <p:tgtEl>
                                          <p:spTgt spid="9">
                                            <p:graphicEl>
                                              <a:dgm id="{9EDCB5BD-D112-4575-A79F-452B80C0AB04}"/>
                                            </p:graphicEl>
                                          </p:spTgt>
                                        </p:tgtEl>
                                        <p:attrNameLst>
                                          <p:attrName>ppt_w</p:attrName>
                                        </p:attrNameLst>
                                      </p:cBhvr>
                                      <p:tavLst>
                                        <p:tav tm="0">
                                          <p:val>
                                            <p:fltVal val="0"/>
                                          </p:val>
                                        </p:tav>
                                        <p:tav tm="100000">
                                          <p:val>
                                            <p:strVal val="#ppt_w"/>
                                          </p:val>
                                        </p:tav>
                                      </p:tavLst>
                                    </p:anim>
                                    <p:anim calcmode="lin" valueType="num">
                                      <p:cBhvr>
                                        <p:cTn id="88" dur="500" fill="hold"/>
                                        <p:tgtEl>
                                          <p:spTgt spid="9">
                                            <p:graphicEl>
                                              <a:dgm id="{9EDCB5BD-D112-4575-A79F-452B80C0AB04}"/>
                                            </p:graphicEl>
                                          </p:spTgt>
                                        </p:tgtEl>
                                        <p:attrNameLst>
                                          <p:attrName>ppt_h</p:attrName>
                                        </p:attrNameLst>
                                      </p:cBhvr>
                                      <p:tavLst>
                                        <p:tav tm="0">
                                          <p:val>
                                            <p:fltVal val="0"/>
                                          </p:val>
                                        </p:tav>
                                        <p:tav tm="100000">
                                          <p:val>
                                            <p:strVal val="#ppt_h"/>
                                          </p:val>
                                        </p:tav>
                                      </p:tavLst>
                                    </p:anim>
                                    <p:animEffect transition="in" filter="fade">
                                      <p:cBhvr>
                                        <p:cTn id="89" dur="500"/>
                                        <p:tgtEl>
                                          <p:spTgt spid="9">
                                            <p:graphicEl>
                                              <a:dgm id="{9EDCB5BD-D112-4575-A79F-452B80C0AB04}"/>
                                            </p:graphicEl>
                                          </p:spTgt>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9">
                                            <p:graphicEl>
                                              <a:dgm id="{7DCBD439-E83A-455E-9D9E-CCA3854E382D}"/>
                                            </p:graphicEl>
                                          </p:spTgt>
                                        </p:tgtEl>
                                        <p:attrNameLst>
                                          <p:attrName>style.visibility</p:attrName>
                                        </p:attrNameLst>
                                      </p:cBhvr>
                                      <p:to>
                                        <p:strVal val="visible"/>
                                      </p:to>
                                    </p:set>
                                    <p:anim calcmode="lin" valueType="num">
                                      <p:cBhvr>
                                        <p:cTn id="93" dur="500" fill="hold"/>
                                        <p:tgtEl>
                                          <p:spTgt spid="9">
                                            <p:graphicEl>
                                              <a:dgm id="{7DCBD439-E83A-455E-9D9E-CCA3854E382D}"/>
                                            </p:graphicEl>
                                          </p:spTgt>
                                        </p:tgtEl>
                                        <p:attrNameLst>
                                          <p:attrName>ppt_x</p:attrName>
                                        </p:attrNameLst>
                                      </p:cBhvr>
                                      <p:tavLst>
                                        <p:tav tm="0">
                                          <p:val>
                                            <p:strVal val="#ppt_x"/>
                                          </p:val>
                                        </p:tav>
                                        <p:tav tm="100000">
                                          <p:val>
                                            <p:strVal val="#ppt_x"/>
                                          </p:val>
                                        </p:tav>
                                      </p:tavLst>
                                    </p:anim>
                                    <p:anim calcmode="lin" valueType="num">
                                      <p:cBhvr>
                                        <p:cTn id="94" dur="500" fill="hold"/>
                                        <p:tgtEl>
                                          <p:spTgt spid="9">
                                            <p:graphicEl>
                                              <a:dgm id="{7DCBD439-E83A-455E-9D9E-CCA3854E382D}"/>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9">
                                            <p:graphicEl>
                                              <a:dgm id="{7DCBD439-E83A-455E-9D9E-CCA3854E382D}"/>
                                            </p:graphicEl>
                                          </p:spTgt>
                                        </p:tgtEl>
                                        <p:attrNameLst>
                                          <p:attrName>ppt_w</p:attrName>
                                        </p:attrNameLst>
                                      </p:cBhvr>
                                      <p:tavLst>
                                        <p:tav tm="0">
                                          <p:val>
                                            <p:strVal val="#ppt_w"/>
                                          </p:val>
                                        </p:tav>
                                        <p:tav tm="100000">
                                          <p:val>
                                            <p:strVal val="#ppt_w"/>
                                          </p:val>
                                        </p:tav>
                                      </p:tavLst>
                                    </p:anim>
                                    <p:anim calcmode="lin" valueType="num">
                                      <p:cBhvr>
                                        <p:cTn id="96" dur="500" fill="hold"/>
                                        <p:tgtEl>
                                          <p:spTgt spid="9">
                                            <p:graphicEl>
                                              <a:dgm id="{7DCBD439-E83A-455E-9D9E-CCA3854E382D}"/>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9">
                                            <p:graphicEl>
                                              <a:dgm id="{D150A3D6-5D14-4E0F-AB48-DDDE02B9533A}"/>
                                            </p:graphicEl>
                                          </p:spTgt>
                                        </p:tgtEl>
                                        <p:attrNameLst>
                                          <p:attrName>style.visibility</p:attrName>
                                        </p:attrNameLst>
                                      </p:cBhvr>
                                      <p:to>
                                        <p:strVal val="visible"/>
                                      </p:to>
                                    </p:set>
                                    <p:anim calcmode="lin" valueType="num">
                                      <p:cBhvr>
                                        <p:cTn id="101" dur="500" fill="hold"/>
                                        <p:tgtEl>
                                          <p:spTgt spid="9">
                                            <p:graphicEl>
                                              <a:dgm id="{D150A3D6-5D14-4E0F-AB48-DDDE02B9533A}"/>
                                            </p:graphicEl>
                                          </p:spTgt>
                                        </p:tgtEl>
                                        <p:attrNameLst>
                                          <p:attrName>ppt_w</p:attrName>
                                        </p:attrNameLst>
                                      </p:cBhvr>
                                      <p:tavLst>
                                        <p:tav tm="0">
                                          <p:val>
                                            <p:fltVal val="0"/>
                                          </p:val>
                                        </p:tav>
                                        <p:tav tm="100000">
                                          <p:val>
                                            <p:strVal val="#ppt_w"/>
                                          </p:val>
                                        </p:tav>
                                      </p:tavLst>
                                    </p:anim>
                                    <p:anim calcmode="lin" valueType="num">
                                      <p:cBhvr>
                                        <p:cTn id="102" dur="500" fill="hold"/>
                                        <p:tgtEl>
                                          <p:spTgt spid="9">
                                            <p:graphicEl>
                                              <a:dgm id="{D150A3D6-5D14-4E0F-AB48-DDDE02B9533A}"/>
                                            </p:graphicEl>
                                          </p:spTgt>
                                        </p:tgtEl>
                                        <p:attrNameLst>
                                          <p:attrName>ppt_h</p:attrName>
                                        </p:attrNameLst>
                                      </p:cBhvr>
                                      <p:tavLst>
                                        <p:tav tm="0">
                                          <p:val>
                                            <p:fltVal val="0"/>
                                          </p:val>
                                        </p:tav>
                                        <p:tav tm="100000">
                                          <p:val>
                                            <p:strVal val="#ppt_h"/>
                                          </p:val>
                                        </p:tav>
                                      </p:tavLst>
                                    </p:anim>
                                    <p:animEffect transition="in" filter="fade">
                                      <p:cBhvr>
                                        <p:cTn id="103" dur="500"/>
                                        <p:tgtEl>
                                          <p:spTgt spid="9">
                                            <p:graphicEl>
                                              <a:dgm id="{D150A3D6-5D14-4E0F-AB48-DDDE02B9533A}"/>
                                            </p:graphicEl>
                                          </p:spTgt>
                                        </p:tgtEl>
                                      </p:cBhvr>
                                    </p:animEffect>
                                  </p:childTnLst>
                                </p:cTn>
                              </p:par>
                            </p:childTnLst>
                          </p:cTn>
                        </p:par>
                        <p:par>
                          <p:cTn id="104" fill="hold">
                            <p:stCondLst>
                              <p:cond delay="500"/>
                            </p:stCondLst>
                            <p:childTnLst>
                              <p:par>
                                <p:cTn id="105" presetID="17" presetClass="entr" presetSubtype="1" fill="hold" grpId="0" nodeType="afterEffect">
                                  <p:stCondLst>
                                    <p:cond delay="0"/>
                                  </p:stCondLst>
                                  <p:childTnLst>
                                    <p:set>
                                      <p:cBhvr>
                                        <p:cTn id="106" dur="1" fill="hold">
                                          <p:stCondLst>
                                            <p:cond delay="0"/>
                                          </p:stCondLst>
                                        </p:cTn>
                                        <p:tgtEl>
                                          <p:spTgt spid="9">
                                            <p:graphicEl>
                                              <a:dgm id="{67B5BC67-C21B-4996-9C84-96ADE0C03CC9}"/>
                                            </p:graphicEl>
                                          </p:spTgt>
                                        </p:tgtEl>
                                        <p:attrNameLst>
                                          <p:attrName>style.visibility</p:attrName>
                                        </p:attrNameLst>
                                      </p:cBhvr>
                                      <p:to>
                                        <p:strVal val="visible"/>
                                      </p:to>
                                    </p:set>
                                    <p:anim calcmode="lin" valueType="num">
                                      <p:cBhvr>
                                        <p:cTn id="107" dur="500" fill="hold"/>
                                        <p:tgtEl>
                                          <p:spTgt spid="9">
                                            <p:graphicEl>
                                              <a:dgm id="{67B5BC67-C21B-4996-9C84-96ADE0C03CC9}"/>
                                            </p:graphicEl>
                                          </p:spTgt>
                                        </p:tgtEl>
                                        <p:attrNameLst>
                                          <p:attrName>ppt_x</p:attrName>
                                        </p:attrNameLst>
                                      </p:cBhvr>
                                      <p:tavLst>
                                        <p:tav tm="0">
                                          <p:val>
                                            <p:strVal val="#ppt_x"/>
                                          </p:val>
                                        </p:tav>
                                        <p:tav tm="100000">
                                          <p:val>
                                            <p:strVal val="#ppt_x"/>
                                          </p:val>
                                        </p:tav>
                                      </p:tavLst>
                                    </p:anim>
                                    <p:anim calcmode="lin" valueType="num">
                                      <p:cBhvr>
                                        <p:cTn id="108" dur="500" fill="hold"/>
                                        <p:tgtEl>
                                          <p:spTgt spid="9">
                                            <p:graphicEl>
                                              <a:dgm id="{67B5BC67-C21B-4996-9C84-96ADE0C03CC9}"/>
                                            </p:graphicEl>
                                          </p:spTgt>
                                        </p:tgtEl>
                                        <p:attrNameLst>
                                          <p:attrName>ppt_y</p:attrName>
                                        </p:attrNameLst>
                                      </p:cBhvr>
                                      <p:tavLst>
                                        <p:tav tm="0">
                                          <p:val>
                                            <p:strVal val="#ppt_y-#ppt_h/2"/>
                                          </p:val>
                                        </p:tav>
                                        <p:tav tm="100000">
                                          <p:val>
                                            <p:strVal val="#ppt_y"/>
                                          </p:val>
                                        </p:tav>
                                      </p:tavLst>
                                    </p:anim>
                                    <p:anim calcmode="lin" valueType="num">
                                      <p:cBhvr>
                                        <p:cTn id="109" dur="500" fill="hold"/>
                                        <p:tgtEl>
                                          <p:spTgt spid="9">
                                            <p:graphicEl>
                                              <a:dgm id="{67B5BC67-C21B-4996-9C84-96ADE0C03CC9}"/>
                                            </p:graphicEl>
                                          </p:spTgt>
                                        </p:tgtEl>
                                        <p:attrNameLst>
                                          <p:attrName>ppt_w</p:attrName>
                                        </p:attrNameLst>
                                      </p:cBhvr>
                                      <p:tavLst>
                                        <p:tav tm="0">
                                          <p:val>
                                            <p:strVal val="#ppt_w"/>
                                          </p:val>
                                        </p:tav>
                                        <p:tav tm="100000">
                                          <p:val>
                                            <p:strVal val="#ppt_w"/>
                                          </p:val>
                                        </p:tav>
                                      </p:tavLst>
                                    </p:anim>
                                    <p:anim calcmode="lin" valueType="num">
                                      <p:cBhvr>
                                        <p:cTn id="110" dur="500" fill="hold"/>
                                        <p:tgtEl>
                                          <p:spTgt spid="9">
                                            <p:graphicEl>
                                              <a:dgm id="{67B5BC67-C21B-4996-9C84-96ADE0C03CC9}"/>
                                            </p:graphicEl>
                                          </p:spTgt>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288" fill="hold" grpId="0" nodeType="click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p:cTn id="115" dur="500" fill="hold"/>
                                        <p:tgtEl>
                                          <p:spTgt spid="4"/>
                                        </p:tgtEl>
                                        <p:attrNameLst>
                                          <p:attrName>ppt_w</p:attrName>
                                        </p:attrNameLst>
                                      </p:cBhvr>
                                      <p:tavLst>
                                        <p:tav tm="0">
                                          <p:val>
                                            <p:strVal val="4/3*#ppt_w"/>
                                          </p:val>
                                        </p:tav>
                                        <p:tav tm="100000">
                                          <p:val>
                                            <p:strVal val="#ppt_w"/>
                                          </p:val>
                                        </p:tav>
                                      </p:tavLst>
                                    </p:anim>
                                    <p:anim calcmode="lin" valueType="num">
                                      <p:cBhvr>
                                        <p:cTn id="116"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9" grpId="0" uiExpand="1">
        <p:bldSub>
          <a:bldDgm bld="one"/>
        </p:bldSub>
      </p:bldGraphic>
    </p:bldLst>
  </p:timing>
</p:sld>
</file>

<file path=ppt/theme/theme1.xml><?xml version="1.0" encoding="utf-8"?>
<a:theme xmlns:a="http://schemas.openxmlformats.org/drawingml/2006/main" name="Tema de Office">
  <a:themeElements>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1740</TotalTime>
  <Words>1297</Words>
  <Application>Microsoft Office PowerPoint</Application>
  <PresentationFormat>Panorámica</PresentationFormat>
  <Paragraphs>55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2025-03-28T08:22:25Z</dcterms:created>
  <dcterms:modified xsi:type="dcterms:W3CDTF">2025-04-02T05:42:37Z</dcterms:modified>
</cp:coreProperties>
</file>