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 id="2147483660" r:id="rId2"/>
  </p:sldMasterIdLst>
  <p:sldIdLst>
    <p:sldId id="301" r:id="rId3"/>
    <p:sldId id="304" r:id="rId4"/>
    <p:sldId id="257" r:id="rId5"/>
    <p:sldId id="258" r:id="rId6"/>
    <p:sldId id="259" r:id="rId7"/>
    <p:sldId id="260" r:id="rId8"/>
    <p:sldId id="261" r:id="rId9"/>
    <p:sldId id="262" r:id="rId10"/>
    <p:sldId id="263" r:id="rId11"/>
    <p:sldId id="303" r:id="rId12"/>
    <p:sldId id="298" r:id="rId13"/>
  </p:sldIdLst>
  <p:sldSz cx="12192000" cy="6858000"/>
  <p:notesSz cx="6858000" cy="9144000"/>
  <p:embeddedFontLst>
    <p:embeddedFont>
      <p:font typeface="Comic Sans MS" panose="030F0702030302020204" pitchFamily="66" charset="0"/>
      <p:regular r:id="rId14"/>
      <p:bold r:id="rId15"/>
      <p:italic r:id="rId16"/>
      <p:boldItalic r:id="rId17"/>
    </p:embeddedFont>
    <p:embeddedFont>
      <p:font typeface="Constantia" panose="02030602050306030303" pitchFamily="18" charset="0"/>
      <p:regular r:id="rId18"/>
      <p:bold r:id="rId19"/>
      <p:italic r:id="rId20"/>
      <p:boldItalic r:id="rId21"/>
    </p:embeddedFont>
  </p:embeddedFontLst>
  <p:defaultTextStyle>
    <a:defPPr>
      <a:defRPr lang="e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285ED"/>
    <a:srgbClr val="9FE6FF"/>
    <a:srgbClr val="79DCFF"/>
    <a:srgbClr val="37CBFF"/>
    <a:srgbClr val="F25944"/>
    <a:srgbClr val="F57A69"/>
    <a:srgbClr val="B0392A"/>
    <a:srgbClr val="C64535"/>
    <a:srgbClr val="F5E0B9"/>
    <a:srgbClr val="8F631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4660"/>
  </p:normalViewPr>
  <p:slideViewPr>
    <p:cSldViewPr snapToGrid="0">
      <p:cViewPr varScale="1">
        <p:scale>
          <a:sx n="101" d="100"/>
          <a:sy n="101" d="100"/>
        </p:scale>
        <p:origin x="912"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font" Target="fonts/font5.fntdata"/><Relationship Id="rId3" Type="http://schemas.openxmlformats.org/officeDocument/2006/relationships/slide" Target="slides/slide1.xml"/><Relationship Id="rId21" Type="http://schemas.openxmlformats.org/officeDocument/2006/relationships/font" Target="fonts/font8.fntdata"/><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font" Target="fonts/font4.fntdata"/><Relationship Id="rId25"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font" Target="fonts/font3.fntdata"/><Relationship Id="rId20" Type="http://schemas.openxmlformats.org/officeDocument/2006/relationships/font" Target="fonts/font7.fntdata"/><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font" Target="fonts/font2.fntdata"/><Relationship Id="rId23"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font" Target="fonts/font6.fnt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font" Target="fonts/font1.fntdata"/><Relationship Id="rId22"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2531BE8-7CBC-4AD9-AC71-4482A1720411}" type="doc">
      <dgm:prSet loTypeId="urn:microsoft.com/office/officeart/2005/8/layout/hList9" loCatId="list" qsTypeId="urn:microsoft.com/office/officeart/2005/8/quickstyle/3d2" qsCatId="3D" csTypeId="urn:microsoft.com/office/officeart/2005/8/colors/colorful1" csCatId="colorful" phldr="1"/>
      <dgm:spPr/>
      <dgm:t>
        <a:bodyPr/>
        <a:lstStyle/>
        <a:p>
          <a:endParaRPr lang="es-ES"/>
        </a:p>
      </dgm:t>
    </dgm:pt>
    <dgm:pt modelId="{3847AA83-6725-4624-B7DF-A07C32843983}">
      <dgm:prSet phldrT="[Texto]" custT="1"/>
      <dgm:spPr>
        <a:solidFill>
          <a:srgbClr val="C00000"/>
        </a:solidFill>
      </dgm:spPr>
      <dgm:t>
        <a:bodyPr/>
        <a:lstStyle/>
        <a:p>
          <a:r>
            <a:rPr lang="en" sz="1800" b="1" dirty="0">
              <a:effectLst>
                <a:outerShdw blurRad="38100" dist="38100" dir="2700000" algn="tl">
                  <a:srgbClr val="000000">
                    <a:alpha val="43137"/>
                  </a:srgbClr>
                </a:outerShdw>
              </a:effectLst>
            </a:rPr>
            <a:t>Passover</a:t>
          </a:r>
        </a:p>
      </dgm:t>
    </dgm:pt>
    <dgm:pt modelId="{B0811FF8-3C35-4AF7-BEAE-FBEDB7A0B8DD}" type="parTrans" cxnId="{05DEB34E-0574-4041-9014-2F5989E62409}">
      <dgm:prSet/>
      <dgm:spPr/>
      <dgm:t>
        <a:bodyPr/>
        <a:lstStyle/>
        <a:p>
          <a:endParaRPr lang="es-ES" sz="1800" b="1"/>
        </a:p>
      </dgm:t>
    </dgm:pt>
    <dgm:pt modelId="{6167A43A-A0C8-4415-89F9-B6B05DEAB23E}" type="sibTrans" cxnId="{05DEB34E-0574-4041-9014-2F5989E62409}">
      <dgm:prSet/>
      <dgm:spPr/>
      <dgm:t>
        <a:bodyPr/>
        <a:lstStyle/>
        <a:p>
          <a:endParaRPr lang="es-ES" sz="1800" b="1"/>
        </a:p>
      </dgm:t>
    </dgm:pt>
    <dgm:pt modelId="{56F62F4E-73E4-4B5E-A41B-69EC024EFADB}">
      <dgm:prSet phldrT="[Texto]" custT="1"/>
      <dgm:spPr>
        <a:solidFill>
          <a:schemeClr val="accent3">
            <a:lumMod val="60000"/>
            <a:lumOff val="40000"/>
            <a:alpha val="90000"/>
          </a:schemeClr>
        </a:solidFill>
      </dgm:spPr>
      <dgm:t>
        <a:bodyPr/>
        <a:lstStyle/>
        <a:p>
          <a:pPr marL="0" indent="0"/>
          <a:r>
            <a:rPr lang="en" sz="1800" b="1" dirty="0"/>
            <a:t>From the 10th to the 14th of Abib, the lamb was kept </a:t>
          </a:r>
          <a:br>
            <a:rPr lang="es-ES" sz="1800" b="1" dirty="0"/>
          </a:br>
          <a:r>
            <a:rPr lang="en" sz="1800" b="1" dirty="0"/>
            <a:t>(Ex. 12:3)</a:t>
          </a:r>
        </a:p>
      </dgm:t>
    </dgm:pt>
    <dgm:pt modelId="{8AD2195A-BEDE-4476-81DE-6024CF82E552}" type="parTrans" cxnId="{A9A7F025-D91B-434A-9594-ACECE4F4B72C}">
      <dgm:prSet/>
      <dgm:spPr/>
      <dgm:t>
        <a:bodyPr/>
        <a:lstStyle/>
        <a:p>
          <a:endParaRPr lang="es-ES" sz="1800" b="1"/>
        </a:p>
      </dgm:t>
    </dgm:pt>
    <dgm:pt modelId="{D43BC358-5F36-4738-BB34-ABB056F260E4}" type="sibTrans" cxnId="{A9A7F025-D91B-434A-9594-ACECE4F4B72C}">
      <dgm:prSet/>
      <dgm:spPr/>
      <dgm:t>
        <a:bodyPr/>
        <a:lstStyle/>
        <a:p>
          <a:endParaRPr lang="es-ES" sz="1800" b="1"/>
        </a:p>
      </dgm:t>
    </dgm:pt>
    <dgm:pt modelId="{FA2677A3-9C92-4F9C-934C-07A9949D283C}">
      <dgm:prSet phldrT="[Texto]" custT="1"/>
      <dgm:spPr>
        <a:solidFill>
          <a:schemeClr val="accent5">
            <a:lumMod val="20000"/>
            <a:lumOff val="80000"/>
            <a:alpha val="90000"/>
          </a:schemeClr>
        </a:solidFill>
      </dgm:spPr>
      <dgm:t>
        <a:bodyPr/>
        <a:lstStyle/>
        <a:p>
          <a:r>
            <a:rPr lang="en" sz="1800" b="1" dirty="0"/>
            <a:t>The lamb was sacrificed on the 14th day between the two evenings (Ex. 12:6)</a:t>
          </a:r>
          <a:endParaRPr lang="es-ES" sz="1800" b="1" dirty="0"/>
        </a:p>
      </dgm:t>
    </dgm:pt>
    <dgm:pt modelId="{8BEEE2CE-9245-4AC0-BBFD-B22AE7701738}" type="parTrans" cxnId="{B5F81225-6B37-40BD-8902-841A1142C14F}">
      <dgm:prSet/>
      <dgm:spPr/>
      <dgm:t>
        <a:bodyPr/>
        <a:lstStyle/>
        <a:p>
          <a:endParaRPr lang="es-ES" sz="1800" b="1"/>
        </a:p>
      </dgm:t>
    </dgm:pt>
    <dgm:pt modelId="{B6C880D9-BC6C-4A0E-8E57-9CFD7F93B0B5}" type="sibTrans" cxnId="{B5F81225-6B37-40BD-8902-841A1142C14F}">
      <dgm:prSet/>
      <dgm:spPr/>
      <dgm:t>
        <a:bodyPr/>
        <a:lstStyle/>
        <a:p>
          <a:endParaRPr lang="es-ES" sz="1800" b="1"/>
        </a:p>
      </dgm:t>
    </dgm:pt>
    <dgm:pt modelId="{7B0B88C0-5A0C-4968-A22A-FB7D05039C6E}">
      <dgm:prSet phldrT="[Texto]" custT="1"/>
      <dgm:spPr>
        <a:solidFill>
          <a:srgbClr val="C00000"/>
        </a:solidFill>
        <a:ln>
          <a:noFill/>
        </a:ln>
        <a:effectLst/>
        <a:scene3d>
          <a:camera prst="orthographicFront"/>
          <a:lightRig rig="threePt" dir="t">
            <a:rot lat="0" lon="0" rev="7500000"/>
          </a:lightRig>
        </a:scene3d>
        <a:sp3d prstMaterial="plastic">
          <a:bevelT w="127000" h="25400" prst="relaxedInset"/>
        </a:sp3d>
      </dgm:spPr>
      <dgm:t>
        <a:bodyPr spcFirstLastPara="0" vert="horz" wrap="square" lIns="0" tIns="0" rIns="0" bIns="0" numCol="1" spcCol="1270" anchor="ctr" anchorCtr="0"/>
        <a:lstStyle/>
        <a:p>
          <a:pPr marL="0" lvl="0" indent="0" algn="ctr" defTabSz="800100">
            <a:lnSpc>
              <a:spcPct val="90000"/>
            </a:lnSpc>
            <a:spcBef>
              <a:spcPct val="0"/>
            </a:spcBef>
            <a:spcAft>
              <a:spcPct val="35000"/>
            </a:spcAft>
            <a:buNone/>
          </a:pPr>
          <a:r>
            <a:rPr lang="en" sz="1800" b="1" kern="1200" dirty="0">
              <a:solidFill>
                <a:prstClr val="white"/>
              </a:solidFill>
              <a:effectLst>
                <a:outerShdw blurRad="38100" dist="38100" dir="2700000" algn="tl">
                  <a:srgbClr val="000000">
                    <a:alpha val="43137"/>
                  </a:srgbClr>
                </a:outerShdw>
              </a:effectLst>
              <a:latin typeface="Aptos" panose="02110004020202020204"/>
              <a:ea typeface="+mn-ea"/>
              <a:cs typeface="+mn-cs"/>
            </a:rPr>
            <a:t>Jesus</a:t>
          </a:r>
        </a:p>
      </dgm:t>
    </dgm:pt>
    <dgm:pt modelId="{814A15DD-0698-4E0A-9A6C-05F452D54FCB}" type="parTrans" cxnId="{5C37B258-A15F-47A0-90C7-4459B01C33CB}">
      <dgm:prSet/>
      <dgm:spPr/>
      <dgm:t>
        <a:bodyPr/>
        <a:lstStyle/>
        <a:p>
          <a:endParaRPr lang="es-ES" sz="1800" b="1"/>
        </a:p>
      </dgm:t>
    </dgm:pt>
    <dgm:pt modelId="{CC31E257-659C-4B47-A9C9-D3CD0D3206A2}" type="sibTrans" cxnId="{5C37B258-A15F-47A0-90C7-4459B01C33CB}">
      <dgm:prSet/>
      <dgm:spPr/>
      <dgm:t>
        <a:bodyPr/>
        <a:lstStyle/>
        <a:p>
          <a:endParaRPr lang="es-ES" sz="1800" b="1"/>
        </a:p>
      </dgm:t>
    </dgm:pt>
    <dgm:pt modelId="{FF74EBB0-8FBA-402C-858D-D3BD32BD6F32}">
      <dgm:prSet phldrT="[Texto]" custT="1"/>
      <dgm:spPr>
        <a:solidFill>
          <a:schemeClr val="accent3">
            <a:lumMod val="60000"/>
            <a:lumOff val="40000"/>
            <a:alpha val="90000"/>
          </a:schemeClr>
        </a:solidFill>
      </dgm:spPr>
      <dgm:t>
        <a:bodyPr/>
        <a:lstStyle/>
        <a:p>
          <a:r>
            <a:rPr lang="en" sz="1800" b="1" dirty="0"/>
            <a:t>Those days Jesus preached exclusively in the Temple (Jn. 18:20)</a:t>
          </a:r>
        </a:p>
      </dgm:t>
    </dgm:pt>
    <dgm:pt modelId="{5CB003A5-41D4-4DE9-A8EB-899ABD5377B1}" type="parTrans" cxnId="{1A6FF9E6-A31E-4CFD-8F4A-6B01610D062F}">
      <dgm:prSet/>
      <dgm:spPr/>
      <dgm:t>
        <a:bodyPr/>
        <a:lstStyle/>
        <a:p>
          <a:endParaRPr lang="es-ES" sz="1800" b="1"/>
        </a:p>
      </dgm:t>
    </dgm:pt>
    <dgm:pt modelId="{4F17D7EE-9174-4C44-87EA-64C549B259D4}" type="sibTrans" cxnId="{1A6FF9E6-A31E-4CFD-8F4A-6B01610D062F}">
      <dgm:prSet/>
      <dgm:spPr/>
      <dgm:t>
        <a:bodyPr/>
        <a:lstStyle/>
        <a:p>
          <a:endParaRPr lang="es-ES" sz="1800" b="1"/>
        </a:p>
      </dgm:t>
    </dgm:pt>
    <dgm:pt modelId="{986512BC-179C-4E47-983F-ABD861999BF3}">
      <dgm:prSet phldrT="[Texto]" custT="1"/>
      <dgm:spPr>
        <a:solidFill>
          <a:schemeClr val="accent5">
            <a:lumMod val="20000"/>
            <a:lumOff val="80000"/>
            <a:alpha val="90000"/>
          </a:schemeClr>
        </a:solidFill>
      </dgm:spPr>
      <dgm:t>
        <a:bodyPr/>
        <a:lstStyle/>
        <a:p>
          <a:r>
            <a:rPr lang="en" sz="1800" b="1" dirty="0"/>
            <a:t>Jesus died that day between the two evenings </a:t>
          </a:r>
          <a:br>
            <a:rPr lang="es-ES" sz="1800" b="1" dirty="0"/>
          </a:br>
          <a:r>
            <a:rPr lang="en" sz="1800" b="1" dirty="0"/>
            <a:t>(Luke 23:44-46 </a:t>
          </a:r>
          <a:r>
            <a:rPr lang="en" sz="1400" b="1" dirty="0"/>
            <a:t>NIV</a:t>
          </a:r>
          <a:r>
            <a:rPr lang="en" sz="1800" b="1" dirty="0"/>
            <a:t>)</a:t>
          </a:r>
        </a:p>
      </dgm:t>
    </dgm:pt>
    <dgm:pt modelId="{04ECE288-7CFC-4733-A94F-6460CC039BB8}" type="parTrans" cxnId="{2C2A9F62-A9FB-41F8-B56F-220BC6276BC7}">
      <dgm:prSet/>
      <dgm:spPr/>
      <dgm:t>
        <a:bodyPr/>
        <a:lstStyle/>
        <a:p>
          <a:endParaRPr lang="es-ES" sz="1800" b="1"/>
        </a:p>
      </dgm:t>
    </dgm:pt>
    <dgm:pt modelId="{C19443FE-F688-4BF6-B422-C610C75AA37E}" type="sibTrans" cxnId="{2C2A9F62-A9FB-41F8-B56F-220BC6276BC7}">
      <dgm:prSet/>
      <dgm:spPr/>
      <dgm:t>
        <a:bodyPr/>
        <a:lstStyle/>
        <a:p>
          <a:endParaRPr lang="es-ES" sz="1800" b="1"/>
        </a:p>
      </dgm:t>
    </dgm:pt>
    <dgm:pt modelId="{30459907-E9BD-4F76-85CA-DCE69D3B03D2}" type="pres">
      <dgm:prSet presAssocID="{D2531BE8-7CBC-4AD9-AC71-4482A1720411}" presName="list" presStyleCnt="0">
        <dgm:presLayoutVars>
          <dgm:dir/>
          <dgm:animLvl val="lvl"/>
        </dgm:presLayoutVars>
      </dgm:prSet>
      <dgm:spPr/>
    </dgm:pt>
    <dgm:pt modelId="{170A3D38-7A04-49A9-B64C-6EAABB912F0E}" type="pres">
      <dgm:prSet presAssocID="{3847AA83-6725-4624-B7DF-A07C32843983}" presName="posSpace" presStyleCnt="0"/>
      <dgm:spPr/>
    </dgm:pt>
    <dgm:pt modelId="{2D57D184-0972-45BF-9C11-145B3A3403D7}" type="pres">
      <dgm:prSet presAssocID="{3847AA83-6725-4624-B7DF-A07C32843983}" presName="vertFlow" presStyleCnt="0"/>
      <dgm:spPr/>
    </dgm:pt>
    <dgm:pt modelId="{0B3DE163-F863-4BB9-BB38-8F903B742514}" type="pres">
      <dgm:prSet presAssocID="{3847AA83-6725-4624-B7DF-A07C32843983}" presName="topSpace" presStyleCnt="0"/>
      <dgm:spPr/>
    </dgm:pt>
    <dgm:pt modelId="{4D00075B-673D-4063-96B2-26AD54C0AF48}" type="pres">
      <dgm:prSet presAssocID="{3847AA83-6725-4624-B7DF-A07C32843983}" presName="firstComp" presStyleCnt="0"/>
      <dgm:spPr/>
    </dgm:pt>
    <dgm:pt modelId="{C5AFE67B-762E-4904-AEE7-E571D6D6F59C}" type="pres">
      <dgm:prSet presAssocID="{3847AA83-6725-4624-B7DF-A07C32843983}" presName="firstChild" presStyleLbl="bgAccFollowNode1" presStyleIdx="0" presStyleCnt="4" custScaleX="154365" custLinFactNeighborX="11918" custLinFactNeighborY="985"/>
      <dgm:spPr/>
    </dgm:pt>
    <dgm:pt modelId="{85373703-318B-4BAA-9B17-927648F21491}" type="pres">
      <dgm:prSet presAssocID="{3847AA83-6725-4624-B7DF-A07C32843983}" presName="firstChildTx" presStyleLbl="bgAccFollowNode1" presStyleIdx="0" presStyleCnt="4">
        <dgm:presLayoutVars>
          <dgm:bulletEnabled val="1"/>
        </dgm:presLayoutVars>
      </dgm:prSet>
      <dgm:spPr/>
    </dgm:pt>
    <dgm:pt modelId="{568691E0-96AB-4217-B390-39F45F4E38C9}" type="pres">
      <dgm:prSet presAssocID="{FA2677A3-9C92-4F9C-934C-07A9949D283C}" presName="comp" presStyleCnt="0"/>
      <dgm:spPr/>
    </dgm:pt>
    <dgm:pt modelId="{DAA76E31-59DF-4118-854B-34926AFAAD72}" type="pres">
      <dgm:prSet presAssocID="{FA2677A3-9C92-4F9C-934C-07A9949D283C}" presName="child" presStyleLbl="bgAccFollowNode1" presStyleIdx="1" presStyleCnt="4" custScaleX="154365" custLinFactNeighborX="11918" custLinFactNeighborY="178"/>
      <dgm:spPr/>
    </dgm:pt>
    <dgm:pt modelId="{936C9067-8855-4DD1-A87B-2CB4DA2FD547}" type="pres">
      <dgm:prSet presAssocID="{FA2677A3-9C92-4F9C-934C-07A9949D283C}" presName="childTx" presStyleLbl="bgAccFollowNode1" presStyleIdx="1" presStyleCnt="4">
        <dgm:presLayoutVars>
          <dgm:bulletEnabled val="1"/>
        </dgm:presLayoutVars>
      </dgm:prSet>
      <dgm:spPr/>
    </dgm:pt>
    <dgm:pt modelId="{F85A4993-BF24-4CE6-980C-C0C9B6385386}" type="pres">
      <dgm:prSet presAssocID="{3847AA83-6725-4624-B7DF-A07C32843983}" presName="negSpace" presStyleCnt="0"/>
      <dgm:spPr/>
    </dgm:pt>
    <dgm:pt modelId="{4013830C-09A7-47A1-B47C-FB205DCEC54B}" type="pres">
      <dgm:prSet presAssocID="{3847AA83-6725-4624-B7DF-A07C32843983}" presName="circle" presStyleLbl="node1" presStyleIdx="0" presStyleCnt="2" custScaleX="175543" custScaleY="42008"/>
      <dgm:spPr/>
    </dgm:pt>
    <dgm:pt modelId="{3A8F3BAF-1006-42E3-BC66-EB81ABB09629}" type="pres">
      <dgm:prSet presAssocID="{6167A43A-A0C8-4415-89F9-B6B05DEAB23E}" presName="transSpace" presStyleCnt="0"/>
      <dgm:spPr/>
    </dgm:pt>
    <dgm:pt modelId="{E268B36D-B4BF-4FE4-AF82-5E424B036784}" type="pres">
      <dgm:prSet presAssocID="{7B0B88C0-5A0C-4968-A22A-FB7D05039C6E}" presName="posSpace" presStyleCnt="0"/>
      <dgm:spPr/>
    </dgm:pt>
    <dgm:pt modelId="{F56E5D3B-0B35-485F-A3DF-DF0B2F851AE8}" type="pres">
      <dgm:prSet presAssocID="{7B0B88C0-5A0C-4968-A22A-FB7D05039C6E}" presName="vertFlow" presStyleCnt="0"/>
      <dgm:spPr/>
    </dgm:pt>
    <dgm:pt modelId="{73F87006-5B94-42EE-ACAC-F4EA72E5E83B}" type="pres">
      <dgm:prSet presAssocID="{7B0B88C0-5A0C-4968-A22A-FB7D05039C6E}" presName="topSpace" presStyleCnt="0"/>
      <dgm:spPr/>
    </dgm:pt>
    <dgm:pt modelId="{089251CD-C143-4536-A934-E39F330A27DF}" type="pres">
      <dgm:prSet presAssocID="{7B0B88C0-5A0C-4968-A22A-FB7D05039C6E}" presName="firstComp" presStyleCnt="0"/>
      <dgm:spPr/>
    </dgm:pt>
    <dgm:pt modelId="{98860CDB-E7A4-4A52-85B2-D5C728E1821C}" type="pres">
      <dgm:prSet presAssocID="{7B0B88C0-5A0C-4968-A22A-FB7D05039C6E}" presName="firstChild" presStyleLbl="bgAccFollowNode1" presStyleIdx="2" presStyleCnt="4" custScaleX="154365" custLinFactNeighborX="-45883"/>
      <dgm:spPr/>
    </dgm:pt>
    <dgm:pt modelId="{B4E623A9-9B92-4114-B8ED-FD8C2BA654BA}" type="pres">
      <dgm:prSet presAssocID="{7B0B88C0-5A0C-4968-A22A-FB7D05039C6E}" presName="firstChildTx" presStyleLbl="bgAccFollowNode1" presStyleIdx="2" presStyleCnt="4">
        <dgm:presLayoutVars>
          <dgm:bulletEnabled val="1"/>
        </dgm:presLayoutVars>
      </dgm:prSet>
      <dgm:spPr/>
    </dgm:pt>
    <dgm:pt modelId="{38C96671-912C-4A42-B488-75A2D60C6E3B}" type="pres">
      <dgm:prSet presAssocID="{986512BC-179C-4E47-983F-ABD861999BF3}" presName="comp" presStyleCnt="0"/>
      <dgm:spPr/>
    </dgm:pt>
    <dgm:pt modelId="{0071388E-3E13-441A-8B4D-5352A537803C}" type="pres">
      <dgm:prSet presAssocID="{986512BC-179C-4E47-983F-ABD861999BF3}" presName="child" presStyleLbl="bgAccFollowNode1" presStyleIdx="3" presStyleCnt="4" custScaleX="154365" custLinFactNeighborX="-45883"/>
      <dgm:spPr/>
    </dgm:pt>
    <dgm:pt modelId="{DD6E46E8-BEE5-43C9-B7D5-95C94CD11048}" type="pres">
      <dgm:prSet presAssocID="{986512BC-179C-4E47-983F-ABD861999BF3}" presName="childTx" presStyleLbl="bgAccFollowNode1" presStyleIdx="3" presStyleCnt="4">
        <dgm:presLayoutVars>
          <dgm:bulletEnabled val="1"/>
        </dgm:presLayoutVars>
      </dgm:prSet>
      <dgm:spPr/>
    </dgm:pt>
    <dgm:pt modelId="{16634E8B-C933-47CC-86D3-21911D46C3C3}" type="pres">
      <dgm:prSet presAssocID="{7B0B88C0-5A0C-4968-A22A-FB7D05039C6E}" presName="negSpace" presStyleCnt="0"/>
      <dgm:spPr/>
    </dgm:pt>
    <dgm:pt modelId="{DA9D27AD-EA2F-4748-AB61-CF35CF95627A}" type="pres">
      <dgm:prSet presAssocID="{7B0B88C0-5A0C-4968-A22A-FB7D05039C6E}" presName="circle" presStyleLbl="node1" presStyleIdx="1" presStyleCnt="2" custScaleX="175543" custScaleY="42008" custLinFactNeighborX="-60429"/>
      <dgm:spPr>
        <a:xfrm>
          <a:off x="4794948" y="1716"/>
          <a:ext cx="1696413" cy="405957"/>
        </a:xfrm>
        <a:prstGeom prst="ellipse">
          <a:avLst/>
        </a:prstGeom>
      </dgm:spPr>
    </dgm:pt>
  </dgm:ptLst>
  <dgm:cxnLst>
    <dgm:cxn modelId="{667E3306-BB0B-4636-889C-C4318062CC4A}" type="presOf" srcId="{D2531BE8-7CBC-4AD9-AC71-4482A1720411}" destId="{30459907-E9BD-4F76-85CA-DCE69D3B03D2}" srcOrd="0" destOrd="0" presId="urn:microsoft.com/office/officeart/2005/8/layout/hList9"/>
    <dgm:cxn modelId="{D92AC30E-8C9A-46BD-AC1B-CE4397A7E3DD}" type="presOf" srcId="{986512BC-179C-4E47-983F-ABD861999BF3}" destId="{0071388E-3E13-441A-8B4D-5352A537803C}" srcOrd="0" destOrd="0" presId="urn:microsoft.com/office/officeart/2005/8/layout/hList9"/>
    <dgm:cxn modelId="{B5F81225-6B37-40BD-8902-841A1142C14F}" srcId="{3847AA83-6725-4624-B7DF-A07C32843983}" destId="{FA2677A3-9C92-4F9C-934C-07A9949D283C}" srcOrd="1" destOrd="0" parTransId="{8BEEE2CE-9245-4AC0-BBFD-B22AE7701738}" sibTransId="{B6C880D9-BC6C-4A0E-8E57-9CFD7F93B0B5}"/>
    <dgm:cxn modelId="{A9A7F025-D91B-434A-9594-ACECE4F4B72C}" srcId="{3847AA83-6725-4624-B7DF-A07C32843983}" destId="{56F62F4E-73E4-4B5E-A41B-69EC024EFADB}" srcOrd="0" destOrd="0" parTransId="{8AD2195A-BEDE-4476-81DE-6024CF82E552}" sibTransId="{D43BC358-5F36-4738-BB34-ABB056F260E4}"/>
    <dgm:cxn modelId="{BAEDA52E-6CAA-4B5A-BE9D-34CA5715EB40}" type="presOf" srcId="{FA2677A3-9C92-4F9C-934C-07A9949D283C}" destId="{936C9067-8855-4DD1-A87B-2CB4DA2FD547}" srcOrd="1" destOrd="0" presId="urn:microsoft.com/office/officeart/2005/8/layout/hList9"/>
    <dgm:cxn modelId="{2C2A9F62-A9FB-41F8-B56F-220BC6276BC7}" srcId="{7B0B88C0-5A0C-4968-A22A-FB7D05039C6E}" destId="{986512BC-179C-4E47-983F-ABD861999BF3}" srcOrd="1" destOrd="0" parTransId="{04ECE288-7CFC-4733-A94F-6460CC039BB8}" sibTransId="{C19443FE-F688-4BF6-B422-C610C75AA37E}"/>
    <dgm:cxn modelId="{05DEB34E-0574-4041-9014-2F5989E62409}" srcId="{D2531BE8-7CBC-4AD9-AC71-4482A1720411}" destId="{3847AA83-6725-4624-B7DF-A07C32843983}" srcOrd="0" destOrd="0" parTransId="{B0811FF8-3C35-4AF7-BEAE-FBEDB7A0B8DD}" sibTransId="{6167A43A-A0C8-4415-89F9-B6B05DEAB23E}"/>
    <dgm:cxn modelId="{2A57BB51-EBD8-436A-B0DF-31FAC6FE47AD}" type="presOf" srcId="{986512BC-179C-4E47-983F-ABD861999BF3}" destId="{DD6E46E8-BEE5-43C9-B7D5-95C94CD11048}" srcOrd="1" destOrd="0" presId="urn:microsoft.com/office/officeart/2005/8/layout/hList9"/>
    <dgm:cxn modelId="{50D79B52-A965-4487-983F-65A02716BF4E}" type="presOf" srcId="{56F62F4E-73E4-4B5E-A41B-69EC024EFADB}" destId="{85373703-318B-4BAA-9B17-927648F21491}" srcOrd="1" destOrd="0" presId="urn:microsoft.com/office/officeart/2005/8/layout/hList9"/>
    <dgm:cxn modelId="{5C37B258-A15F-47A0-90C7-4459B01C33CB}" srcId="{D2531BE8-7CBC-4AD9-AC71-4482A1720411}" destId="{7B0B88C0-5A0C-4968-A22A-FB7D05039C6E}" srcOrd="1" destOrd="0" parTransId="{814A15DD-0698-4E0A-9A6C-05F452D54FCB}" sibTransId="{CC31E257-659C-4B47-A9C9-D3CD0D3206A2}"/>
    <dgm:cxn modelId="{384BC3A4-0629-4B38-A753-7425B5706B36}" type="presOf" srcId="{FF74EBB0-8FBA-402C-858D-D3BD32BD6F32}" destId="{98860CDB-E7A4-4A52-85B2-D5C728E1821C}" srcOrd="0" destOrd="0" presId="urn:microsoft.com/office/officeart/2005/8/layout/hList9"/>
    <dgm:cxn modelId="{0FE4A5B3-7DA0-4F0C-B4F7-F3E1CEEDC2E3}" type="presOf" srcId="{7B0B88C0-5A0C-4968-A22A-FB7D05039C6E}" destId="{DA9D27AD-EA2F-4748-AB61-CF35CF95627A}" srcOrd="0" destOrd="0" presId="urn:microsoft.com/office/officeart/2005/8/layout/hList9"/>
    <dgm:cxn modelId="{3DAC8EBB-58FE-4B2F-90A1-8F841429D7DB}" type="presOf" srcId="{56F62F4E-73E4-4B5E-A41B-69EC024EFADB}" destId="{C5AFE67B-762E-4904-AEE7-E571D6D6F59C}" srcOrd="0" destOrd="0" presId="urn:microsoft.com/office/officeart/2005/8/layout/hList9"/>
    <dgm:cxn modelId="{82F463E2-0E78-443A-B3C0-73C069EF6CB4}" type="presOf" srcId="{FF74EBB0-8FBA-402C-858D-D3BD32BD6F32}" destId="{B4E623A9-9B92-4114-B8ED-FD8C2BA654BA}" srcOrd="1" destOrd="0" presId="urn:microsoft.com/office/officeart/2005/8/layout/hList9"/>
    <dgm:cxn modelId="{1A6FF9E6-A31E-4CFD-8F4A-6B01610D062F}" srcId="{7B0B88C0-5A0C-4968-A22A-FB7D05039C6E}" destId="{FF74EBB0-8FBA-402C-858D-D3BD32BD6F32}" srcOrd="0" destOrd="0" parTransId="{5CB003A5-41D4-4DE9-A8EB-899ABD5377B1}" sibTransId="{4F17D7EE-9174-4C44-87EA-64C549B259D4}"/>
    <dgm:cxn modelId="{F60A9CF8-5083-42DB-A813-57567F7554CB}" type="presOf" srcId="{3847AA83-6725-4624-B7DF-A07C32843983}" destId="{4013830C-09A7-47A1-B47C-FB205DCEC54B}" srcOrd="0" destOrd="0" presId="urn:microsoft.com/office/officeart/2005/8/layout/hList9"/>
    <dgm:cxn modelId="{E50338FC-C52E-45A2-9892-DFEB5B370961}" type="presOf" srcId="{FA2677A3-9C92-4F9C-934C-07A9949D283C}" destId="{DAA76E31-59DF-4118-854B-34926AFAAD72}" srcOrd="0" destOrd="0" presId="urn:microsoft.com/office/officeart/2005/8/layout/hList9"/>
    <dgm:cxn modelId="{52A0F542-E962-47B9-905F-31BA641FF583}" type="presParOf" srcId="{30459907-E9BD-4F76-85CA-DCE69D3B03D2}" destId="{170A3D38-7A04-49A9-B64C-6EAABB912F0E}" srcOrd="0" destOrd="0" presId="urn:microsoft.com/office/officeart/2005/8/layout/hList9"/>
    <dgm:cxn modelId="{26A68D98-2C97-432F-BA5A-BCEF87D64942}" type="presParOf" srcId="{30459907-E9BD-4F76-85CA-DCE69D3B03D2}" destId="{2D57D184-0972-45BF-9C11-145B3A3403D7}" srcOrd="1" destOrd="0" presId="urn:microsoft.com/office/officeart/2005/8/layout/hList9"/>
    <dgm:cxn modelId="{5AF41EA2-A827-4769-BF5B-B84D5B34E67C}" type="presParOf" srcId="{2D57D184-0972-45BF-9C11-145B3A3403D7}" destId="{0B3DE163-F863-4BB9-BB38-8F903B742514}" srcOrd="0" destOrd="0" presId="urn:microsoft.com/office/officeart/2005/8/layout/hList9"/>
    <dgm:cxn modelId="{A4AE71C9-ABD9-4A2D-A3EE-CE5106044D4E}" type="presParOf" srcId="{2D57D184-0972-45BF-9C11-145B3A3403D7}" destId="{4D00075B-673D-4063-96B2-26AD54C0AF48}" srcOrd="1" destOrd="0" presId="urn:microsoft.com/office/officeart/2005/8/layout/hList9"/>
    <dgm:cxn modelId="{550B9D04-ED39-42C6-A5F2-F7F02B2123FD}" type="presParOf" srcId="{4D00075B-673D-4063-96B2-26AD54C0AF48}" destId="{C5AFE67B-762E-4904-AEE7-E571D6D6F59C}" srcOrd="0" destOrd="0" presId="urn:microsoft.com/office/officeart/2005/8/layout/hList9"/>
    <dgm:cxn modelId="{AF328BB2-4820-42ED-816C-FECB495FCFC5}" type="presParOf" srcId="{4D00075B-673D-4063-96B2-26AD54C0AF48}" destId="{85373703-318B-4BAA-9B17-927648F21491}" srcOrd="1" destOrd="0" presId="urn:microsoft.com/office/officeart/2005/8/layout/hList9"/>
    <dgm:cxn modelId="{47981045-F736-45FC-8886-3DF6B3DCE1EC}" type="presParOf" srcId="{2D57D184-0972-45BF-9C11-145B3A3403D7}" destId="{568691E0-96AB-4217-B390-39F45F4E38C9}" srcOrd="2" destOrd="0" presId="urn:microsoft.com/office/officeart/2005/8/layout/hList9"/>
    <dgm:cxn modelId="{F5102A88-5EE8-4AA4-AD8A-A6A4590B3828}" type="presParOf" srcId="{568691E0-96AB-4217-B390-39F45F4E38C9}" destId="{DAA76E31-59DF-4118-854B-34926AFAAD72}" srcOrd="0" destOrd="0" presId="urn:microsoft.com/office/officeart/2005/8/layout/hList9"/>
    <dgm:cxn modelId="{A52FA5CC-9BEE-48B7-8254-57390AAA3759}" type="presParOf" srcId="{568691E0-96AB-4217-B390-39F45F4E38C9}" destId="{936C9067-8855-4DD1-A87B-2CB4DA2FD547}" srcOrd="1" destOrd="0" presId="urn:microsoft.com/office/officeart/2005/8/layout/hList9"/>
    <dgm:cxn modelId="{3797703B-BCF0-4C57-9EB3-316FCA5E8B01}" type="presParOf" srcId="{30459907-E9BD-4F76-85CA-DCE69D3B03D2}" destId="{F85A4993-BF24-4CE6-980C-C0C9B6385386}" srcOrd="2" destOrd="0" presId="urn:microsoft.com/office/officeart/2005/8/layout/hList9"/>
    <dgm:cxn modelId="{F4F79385-D399-4083-9134-32BF66662BE6}" type="presParOf" srcId="{30459907-E9BD-4F76-85CA-DCE69D3B03D2}" destId="{4013830C-09A7-47A1-B47C-FB205DCEC54B}" srcOrd="3" destOrd="0" presId="urn:microsoft.com/office/officeart/2005/8/layout/hList9"/>
    <dgm:cxn modelId="{1F090264-C5CC-4B39-BEC5-F445EE623C54}" type="presParOf" srcId="{30459907-E9BD-4F76-85CA-DCE69D3B03D2}" destId="{3A8F3BAF-1006-42E3-BC66-EB81ABB09629}" srcOrd="4" destOrd="0" presId="urn:microsoft.com/office/officeart/2005/8/layout/hList9"/>
    <dgm:cxn modelId="{42799CB8-3B22-4AB3-9602-081DB6FA0E88}" type="presParOf" srcId="{30459907-E9BD-4F76-85CA-DCE69D3B03D2}" destId="{E268B36D-B4BF-4FE4-AF82-5E424B036784}" srcOrd="5" destOrd="0" presId="urn:microsoft.com/office/officeart/2005/8/layout/hList9"/>
    <dgm:cxn modelId="{5DBE97FD-747C-49B1-BDC3-409C19BAB233}" type="presParOf" srcId="{30459907-E9BD-4F76-85CA-DCE69D3B03D2}" destId="{F56E5D3B-0B35-485F-A3DF-DF0B2F851AE8}" srcOrd="6" destOrd="0" presId="urn:microsoft.com/office/officeart/2005/8/layout/hList9"/>
    <dgm:cxn modelId="{740E0019-8E87-438A-ADEC-3AD87ED04E8D}" type="presParOf" srcId="{F56E5D3B-0B35-485F-A3DF-DF0B2F851AE8}" destId="{73F87006-5B94-42EE-ACAC-F4EA72E5E83B}" srcOrd="0" destOrd="0" presId="urn:microsoft.com/office/officeart/2005/8/layout/hList9"/>
    <dgm:cxn modelId="{A9F9C6C0-4B4A-4710-8E06-C9966D7EB980}" type="presParOf" srcId="{F56E5D3B-0B35-485F-A3DF-DF0B2F851AE8}" destId="{089251CD-C143-4536-A934-E39F330A27DF}" srcOrd="1" destOrd="0" presId="urn:microsoft.com/office/officeart/2005/8/layout/hList9"/>
    <dgm:cxn modelId="{3A8F5F62-0A96-424F-BF7C-337AADA5DF09}" type="presParOf" srcId="{089251CD-C143-4536-A934-E39F330A27DF}" destId="{98860CDB-E7A4-4A52-85B2-D5C728E1821C}" srcOrd="0" destOrd="0" presId="urn:microsoft.com/office/officeart/2005/8/layout/hList9"/>
    <dgm:cxn modelId="{635D20E4-5594-41C6-AB20-73F78A1E3CA1}" type="presParOf" srcId="{089251CD-C143-4536-A934-E39F330A27DF}" destId="{B4E623A9-9B92-4114-B8ED-FD8C2BA654BA}" srcOrd="1" destOrd="0" presId="urn:microsoft.com/office/officeart/2005/8/layout/hList9"/>
    <dgm:cxn modelId="{7801D7C4-93A2-495C-B3E7-1A8A120887DF}" type="presParOf" srcId="{F56E5D3B-0B35-485F-A3DF-DF0B2F851AE8}" destId="{38C96671-912C-4A42-B488-75A2D60C6E3B}" srcOrd="2" destOrd="0" presId="urn:microsoft.com/office/officeart/2005/8/layout/hList9"/>
    <dgm:cxn modelId="{63E0ABD7-1270-4C08-B969-4719675679DA}" type="presParOf" srcId="{38C96671-912C-4A42-B488-75A2D60C6E3B}" destId="{0071388E-3E13-441A-8B4D-5352A537803C}" srcOrd="0" destOrd="0" presId="urn:microsoft.com/office/officeart/2005/8/layout/hList9"/>
    <dgm:cxn modelId="{660AFB7A-61A2-4364-BC7D-6A005C7C452B}" type="presParOf" srcId="{38C96671-912C-4A42-B488-75A2D60C6E3B}" destId="{DD6E46E8-BEE5-43C9-B7D5-95C94CD11048}" srcOrd="1" destOrd="0" presId="urn:microsoft.com/office/officeart/2005/8/layout/hList9"/>
    <dgm:cxn modelId="{1C5C666B-F8A7-4742-AE5F-7A6772A65B06}" type="presParOf" srcId="{30459907-E9BD-4F76-85CA-DCE69D3B03D2}" destId="{16634E8B-C933-47CC-86D3-21911D46C3C3}" srcOrd="7" destOrd="0" presId="urn:microsoft.com/office/officeart/2005/8/layout/hList9"/>
    <dgm:cxn modelId="{305CEF70-0357-4F46-845F-3DE980DF097E}" type="presParOf" srcId="{30459907-E9BD-4F76-85CA-DCE69D3B03D2}" destId="{DA9D27AD-EA2F-4748-AB61-CF35CF95627A}" srcOrd="8" destOrd="0" presId="urn:microsoft.com/office/officeart/2005/8/layout/hList9"/>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5AFE67B-762E-4904-AEE7-E571D6D6F59C}">
      <dsp:nvSpPr>
        <dsp:cNvPr id="0" name=""/>
        <dsp:cNvSpPr/>
      </dsp:nvSpPr>
      <dsp:spPr>
        <a:xfrm>
          <a:off x="22796" y="397792"/>
          <a:ext cx="3454117" cy="966863"/>
        </a:xfrm>
        <a:prstGeom prst="rect">
          <a:avLst/>
        </a:prstGeom>
        <a:solidFill>
          <a:schemeClr val="accent3">
            <a:lumMod val="60000"/>
            <a:lumOff val="40000"/>
            <a:alpha val="90000"/>
          </a:schemeClr>
        </a:solidFill>
        <a:ln w="12700" cap="flat" cmpd="sng" algn="ctr">
          <a:solidFill>
            <a:schemeClr val="accent2">
              <a:tint val="40000"/>
              <a:alpha val="90000"/>
              <a:hueOff val="0"/>
              <a:satOff val="0"/>
              <a:lumOff val="0"/>
              <a:alphaOff val="0"/>
            </a:schemeClr>
          </a:solidFill>
          <a:prstDash val="solid"/>
          <a:miter lim="800000"/>
        </a:ln>
        <a:effectLst/>
        <a:scene3d>
          <a:camera prst="orthographicFront"/>
          <a:lightRig rig="threePt" dir="t">
            <a:rot lat="0" lon="0" rev="7500000"/>
          </a:lightRig>
        </a:scene3d>
        <a:sp3d z="-152400" extrusionH="63500" prstMaterial="dkEdge">
          <a:bevelT w="144450" h="3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0" tIns="128016" rIns="128016" bIns="128016" numCol="1" spcCol="1270" anchor="ctr" anchorCtr="0">
          <a:noAutofit/>
        </a:bodyPr>
        <a:lstStyle/>
        <a:p>
          <a:pPr marL="0" lvl="0" indent="0" algn="l" defTabSz="800100">
            <a:lnSpc>
              <a:spcPct val="90000"/>
            </a:lnSpc>
            <a:spcBef>
              <a:spcPct val="0"/>
            </a:spcBef>
            <a:spcAft>
              <a:spcPct val="35000"/>
            </a:spcAft>
            <a:buNone/>
          </a:pPr>
          <a:r>
            <a:rPr lang="en" sz="1800" b="1" kern="1200" dirty="0"/>
            <a:t>From the 10th to the 14th of Abib, the lamb was kept </a:t>
          </a:r>
          <a:br>
            <a:rPr lang="es-ES" sz="1800" b="1" kern="1200" dirty="0"/>
          </a:br>
          <a:r>
            <a:rPr lang="en" sz="1800" b="1" kern="1200" dirty="0"/>
            <a:t>(Ex. 12:3)</a:t>
          </a:r>
        </a:p>
      </dsp:txBody>
      <dsp:txXfrm>
        <a:off x="575455" y="397792"/>
        <a:ext cx="2901458" cy="966863"/>
      </dsp:txXfrm>
    </dsp:sp>
    <dsp:sp modelId="{DAA76E31-59DF-4118-854B-34926AFAAD72}">
      <dsp:nvSpPr>
        <dsp:cNvPr id="0" name=""/>
        <dsp:cNvSpPr/>
      </dsp:nvSpPr>
      <dsp:spPr>
        <a:xfrm>
          <a:off x="22796" y="1356849"/>
          <a:ext cx="3454117" cy="966863"/>
        </a:xfrm>
        <a:prstGeom prst="rect">
          <a:avLst/>
        </a:prstGeom>
        <a:solidFill>
          <a:schemeClr val="accent5">
            <a:lumMod val="20000"/>
            <a:lumOff val="80000"/>
            <a:alpha val="90000"/>
          </a:schemeClr>
        </a:solidFill>
        <a:ln w="12700" cap="flat" cmpd="sng" algn="ctr">
          <a:solidFill>
            <a:schemeClr val="accent3">
              <a:tint val="40000"/>
              <a:alpha val="90000"/>
              <a:hueOff val="0"/>
              <a:satOff val="0"/>
              <a:lumOff val="0"/>
              <a:alphaOff val="0"/>
            </a:schemeClr>
          </a:solidFill>
          <a:prstDash val="solid"/>
          <a:miter lim="800000"/>
        </a:ln>
        <a:effectLst/>
        <a:scene3d>
          <a:camera prst="orthographicFront"/>
          <a:lightRig rig="threePt" dir="t">
            <a:rot lat="0" lon="0" rev="7500000"/>
          </a:lightRig>
        </a:scene3d>
        <a:sp3d z="-152400" extrusionH="63500" prstMaterial="dkEdge">
          <a:bevelT w="144450" h="3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0" tIns="128016" rIns="128016" bIns="128016" numCol="1" spcCol="1270" anchor="ctr" anchorCtr="0">
          <a:noAutofit/>
        </a:bodyPr>
        <a:lstStyle/>
        <a:p>
          <a:pPr marL="0" lvl="0" indent="0" algn="l" defTabSz="800100">
            <a:lnSpc>
              <a:spcPct val="90000"/>
            </a:lnSpc>
            <a:spcBef>
              <a:spcPct val="0"/>
            </a:spcBef>
            <a:spcAft>
              <a:spcPct val="35000"/>
            </a:spcAft>
            <a:buNone/>
          </a:pPr>
          <a:r>
            <a:rPr lang="en" sz="1800" b="1" kern="1200" dirty="0"/>
            <a:t>The lamb was sacrificed on the 14th day between the two evenings (Ex. 12:6)</a:t>
          </a:r>
          <a:endParaRPr lang="es-ES" sz="1800" b="1" kern="1200" dirty="0"/>
        </a:p>
      </dsp:txBody>
      <dsp:txXfrm>
        <a:off x="575455" y="1356849"/>
        <a:ext cx="2901458" cy="966863"/>
      </dsp:txXfrm>
    </dsp:sp>
    <dsp:sp modelId="{4013830C-09A7-47A1-B47C-FB205DCEC54B}">
      <dsp:nvSpPr>
        <dsp:cNvPr id="0" name=""/>
        <dsp:cNvSpPr/>
      </dsp:nvSpPr>
      <dsp:spPr>
        <a:xfrm>
          <a:off x="987557" y="1716"/>
          <a:ext cx="1696413" cy="405957"/>
        </a:xfrm>
        <a:prstGeom prst="ellipse">
          <a:avLst/>
        </a:prstGeom>
        <a:solidFill>
          <a:srgbClr val="C00000"/>
        </a:soli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800100">
            <a:lnSpc>
              <a:spcPct val="90000"/>
            </a:lnSpc>
            <a:spcBef>
              <a:spcPct val="0"/>
            </a:spcBef>
            <a:spcAft>
              <a:spcPct val="35000"/>
            </a:spcAft>
            <a:buNone/>
          </a:pPr>
          <a:r>
            <a:rPr lang="en" sz="1800" b="1" kern="1200" dirty="0">
              <a:effectLst>
                <a:outerShdw blurRad="38100" dist="38100" dir="2700000" algn="tl">
                  <a:srgbClr val="000000">
                    <a:alpha val="43137"/>
                  </a:srgbClr>
                </a:outerShdw>
              </a:effectLst>
            </a:rPr>
            <a:t>Passover</a:t>
          </a:r>
        </a:p>
      </dsp:txBody>
      <dsp:txXfrm>
        <a:off x="1235991" y="61167"/>
        <a:ext cx="1199545" cy="287055"/>
      </dsp:txXfrm>
    </dsp:sp>
    <dsp:sp modelId="{98860CDB-E7A4-4A52-85B2-D5C728E1821C}">
      <dsp:nvSpPr>
        <dsp:cNvPr id="0" name=""/>
        <dsp:cNvSpPr/>
      </dsp:nvSpPr>
      <dsp:spPr>
        <a:xfrm>
          <a:off x="3879954" y="388268"/>
          <a:ext cx="3454117" cy="966863"/>
        </a:xfrm>
        <a:prstGeom prst="rect">
          <a:avLst/>
        </a:prstGeom>
        <a:solidFill>
          <a:schemeClr val="accent3">
            <a:lumMod val="60000"/>
            <a:lumOff val="40000"/>
            <a:alpha val="90000"/>
          </a:schemeClr>
        </a:solidFill>
        <a:ln w="12700" cap="flat" cmpd="sng" algn="ctr">
          <a:solidFill>
            <a:schemeClr val="accent4">
              <a:tint val="40000"/>
              <a:alpha val="90000"/>
              <a:hueOff val="0"/>
              <a:satOff val="0"/>
              <a:lumOff val="0"/>
              <a:alphaOff val="0"/>
            </a:schemeClr>
          </a:solidFill>
          <a:prstDash val="solid"/>
          <a:miter lim="800000"/>
        </a:ln>
        <a:effectLst/>
        <a:scene3d>
          <a:camera prst="orthographicFront"/>
          <a:lightRig rig="threePt" dir="t">
            <a:rot lat="0" lon="0" rev="7500000"/>
          </a:lightRig>
        </a:scene3d>
        <a:sp3d z="-152400" extrusionH="63500" prstMaterial="dkEdge">
          <a:bevelT w="144450" h="3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0" tIns="128016" rIns="128016" bIns="128016" numCol="1" spcCol="1270" anchor="ctr" anchorCtr="0">
          <a:noAutofit/>
        </a:bodyPr>
        <a:lstStyle/>
        <a:p>
          <a:pPr marL="0" lvl="0" indent="0" algn="l" defTabSz="800100">
            <a:lnSpc>
              <a:spcPct val="90000"/>
            </a:lnSpc>
            <a:spcBef>
              <a:spcPct val="0"/>
            </a:spcBef>
            <a:spcAft>
              <a:spcPct val="35000"/>
            </a:spcAft>
            <a:buNone/>
          </a:pPr>
          <a:r>
            <a:rPr lang="en" sz="1800" b="1" kern="1200" dirty="0"/>
            <a:t>Those days Jesus preached exclusively in the Temple (Jn. 18:20)</a:t>
          </a:r>
        </a:p>
      </dsp:txBody>
      <dsp:txXfrm>
        <a:off x="4432613" y="388268"/>
        <a:ext cx="2901458" cy="966863"/>
      </dsp:txXfrm>
    </dsp:sp>
    <dsp:sp modelId="{0071388E-3E13-441A-8B4D-5352A537803C}">
      <dsp:nvSpPr>
        <dsp:cNvPr id="0" name=""/>
        <dsp:cNvSpPr/>
      </dsp:nvSpPr>
      <dsp:spPr>
        <a:xfrm>
          <a:off x="3879954" y="1355132"/>
          <a:ext cx="3454117" cy="966863"/>
        </a:xfrm>
        <a:prstGeom prst="rect">
          <a:avLst/>
        </a:prstGeom>
        <a:solidFill>
          <a:schemeClr val="accent5">
            <a:lumMod val="20000"/>
            <a:lumOff val="80000"/>
            <a:alpha val="90000"/>
          </a:schemeClr>
        </a:solidFill>
        <a:ln w="12700" cap="flat" cmpd="sng" algn="ctr">
          <a:solidFill>
            <a:schemeClr val="accent5">
              <a:tint val="40000"/>
              <a:alpha val="90000"/>
              <a:hueOff val="0"/>
              <a:satOff val="0"/>
              <a:lumOff val="0"/>
              <a:alphaOff val="0"/>
            </a:schemeClr>
          </a:solidFill>
          <a:prstDash val="solid"/>
          <a:miter lim="800000"/>
        </a:ln>
        <a:effectLst/>
        <a:scene3d>
          <a:camera prst="orthographicFront"/>
          <a:lightRig rig="threePt" dir="t">
            <a:rot lat="0" lon="0" rev="7500000"/>
          </a:lightRig>
        </a:scene3d>
        <a:sp3d z="-152400" extrusionH="63500" prstMaterial="dkEdge">
          <a:bevelT w="144450" h="3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0" tIns="128016" rIns="128016" bIns="128016" numCol="1" spcCol="1270" anchor="ctr" anchorCtr="0">
          <a:noAutofit/>
        </a:bodyPr>
        <a:lstStyle/>
        <a:p>
          <a:pPr marL="0" lvl="0" indent="0" algn="l" defTabSz="800100">
            <a:lnSpc>
              <a:spcPct val="90000"/>
            </a:lnSpc>
            <a:spcBef>
              <a:spcPct val="0"/>
            </a:spcBef>
            <a:spcAft>
              <a:spcPct val="35000"/>
            </a:spcAft>
            <a:buNone/>
          </a:pPr>
          <a:r>
            <a:rPr lang="en" sz="1800" b="1" kern="1200" dirty="0"/>
            <a:t>Jesus died that day between the two evenings </a:t>
          </a:r>
          <a:br>
            <a:rPr lang="es-ES" sz="1800" b="1" kern="1200" dirty="0"/>
          </a:br>
          <a:r>
            <a:rPr lang="en" sz="1800" b="1" kern="1200" dirty="0"/>
            <a:t>(Luke 23:44-46 </a:t>
          </a:r>
          <a:r>
            <a:rPr lang="en" sz="1400" b="1" kern="1200" dirty="0"/>
            <a:t>NIV</a:t>
          </a:r>
          <a:r>
            <a:rPr lang="en" sz="1800" b="1" kern="1200" dirty="0"/>
            <a:t>)</a:t>
          </a:r>
        </a:p>
      </dsp:txBody>
      <dsp:txXfrm>
        <a:off x="4432613" y="1355132"/>
        <a:ext cx="2901458" cy="966863"/>
      </dsp:txXfrm>
    </dsp:sp>
    <dsp:sp modelId="{DA9D27AD-EA2F-4748-AB61-CF35CF95627A}">
      <dsp:nvSpPr>
        <dsp:cNvPr id="0" name=""/>
        <dsp:cNvSpPr/>
      </dsp:nvSpPr>
      <dsp:spPr>
        <a:xfrm>
          <a:off x="4794948" y="1716"/>
          <a:ext cx="1696413" cy="405957"/>
        </a:xfrm>
        <a:prstGeom prst="ellipse">
          <a:avLst/>
        </a:prstGeom>
        <a:solidFill>
          <a:srgbClr val="C00000"/>
        </a:soli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800100">
            <a:lnSpc>
              <a:spcPct val="90000"/>
            </a:lnSpc>
            <a:spcBef>
              <a:spcPct val="0"/>
            </a:spcBef>
            <a:spcAft>
              <a:spcPct val="35000"/>
            </a:spcAft>
            <a:buNone/>
          </a:pPr>
          <a:r>
            <a:rPr lang="en" sz="1800" b="1" kern="1200" dirty="0">
              <a:solidFill>
                <a:prstClr val="white"/>
              </a:solidFill>
              <a:effectLst>
                <a:outerShdw blurRad="38100" dist="38100" dir="2700000" algn="tl">
                  <a:srgbClr val="000000">
                    <a:alpha val="43137"/>
                  </a:srgbClr>
                </a:outerShdw>
              </a:effectLst>
              <a:latin typeface="Aptos" panose="02110004020202020204"/>
              <a:ea typeface="+mn-ea"/>
              <a:cs typeface="+mn-cs"/>
            </a:rPr>
            <a:t>Jesus</a:t>
          </a:r>
        </a:p>
      </dsp:txBody>
      <dsp:txXfrm>
        <a:off x="5043382" y="61167"/>
        <a:ext cx="1199545" cy="287055"/>
      </dsp:txXfrm>
    </dsp:sp>
  </dsp:spTree>
</dsp:drawing>
</file>

<file path=ppt/diagrams/layout1.xml><?xml version="1.0" encoding="utf-8"?>
<dgm:layoutDef xmlns:dgm="http://schemas.openxmlformats.org/drawingml/2006/diagram" xmlns:a="http://schemas.openxmlformats.org/drawingml/2006/main" uniqueId="urn:microsoft.com/office/officeart/2005/8/layout/hList9">
  <dgm:title val=""/>
  <dgm:desc val=""/>
  <dgm:catLst>
    <dgm:cat type="list" pri="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3" srcId="0" destId="1" srcOrd="0" destOrd="0"/>
        <dgm:cxn modelId="4"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1" destId="2" srcOrd="0" destOrd="0"/>
      </dgm:cxnLst>
      <dgm:bg/>
      <dgm:whole/>
    </dgm:dataModel>
  </dgm:styleData>
  <dgm:clrData>
    <dgm:dataModel>
      <dgm:ptLst>
        <dgm:pt modelId="0" type="doc"/>
        <dgm:pt modelId="1"/>
        <dgm:pt modelId="11"/>
        <dgm:pt modelId="12"/>
        <dgm:pt modelId="13"/>
        <dgm:pt modelId="14"/>
        <dgm:pt modelId="2"/>
        <dgm:pt modelId="21"/>
        <dgm:pt modelId="22"/>
        <dgm:pt modelId="23"/>
        <dgm:pt modelId="24"/>
        <dgm:pt modelId="3"/>
        <dgm:pt modelId="31"/>
        <dgm:pt modelId="32"/>
        <dgm:pt modelId="33"/>
        <dgm:pt modelId="34"/>
      </dgm:ptLst>
      <dgm:cxnLst>
        <dgm:cxn modelId="4" srcId="0" destId="1" srcOrd="0" destOrd="0"/>
        <dgm:cxn modelId="5" srcId="0" destId="2" srcOrd="1" destOrd="0"/>
        <dgm:cxn modelId="6" srcId="0" destId="3" srcOrd="1" destOrd="0"/>
        <dgm:cxn modelId="15" srcId="1" destId="11" srcOrd="0" destOrd="0"/>
        <dgm:cxn modelId="16" srcId="1" destId="12" srcOrd="0" destOrd="0"/>
        <dgm:cxn modelId="17" srcId="1" destId="13" srcOrd="0" destOrd="0"/>
        <dgm:cxn modelId="18" srcId="1" destId="14" srcOrd="0" destOrd="0"/>
        <dgm:cxn modelId="25" srcId="2" destId="21" srcOrd="0" destOrd="0"/>
        <dgm:cxn modelId="26" srcId="2" destId="22" srcOrd="0" destOrd="0"/>
        <dgm:cxn modelId="27" srcId="2" destId="23" srcOrd="0" destOrd="0"/>
        <dgm:cxn modelId="28" srcId="2" destId="24" srcOrd="0" destOrd="0"/>
        <dgm:cxn modelId="35" srcId="3" destId="31" srcOrd="0" destOrd="0"/>
        <dgm:cxn modelId="36" srcId="3" destId="32" srcOrd="0" destOrd="0"/>
        <dgm:cxn modelId="37" srcId="3" destId="33" srcOrd="0" destOrd="0"/>
        <dgm:cxn modelId="38" srcId="3" destId="34" srcOrd="0" destOrd="0"/>
      </dgm:cxnLst>
      <dgm:bg/>
      <dgm:whole/>
    </dgm:dataModel>
  </dgm:clrData>
  <dgm:layoutNode name="list">
    <dgm:varLst>
      <dgm:dir/>
      <dgm:animLvl val="lvl"/>
    </dgm:varLst>
    <dgm:choose name="Name0">
      <dgm:if name="Name1" func="var" arg="dir" op="equ" val="norm">
        <dgm:alg type="lin">
          <dgm:param type="linDir" val="fromL"/>
          <dgm:param type="fallback" val="2D"/>
          <dgm:param type="nodeVertAlign" val="t"/>
        </dgm:alg>
      </dgm:if>
      <dgm:else name="Name2">
        <dgm:alg type="lin">
          <dgm:param type="linDir" val="fromR"/>
          <dgm:param type="fallback" val="2D"/>
          <dgm:param type="nodeVertAlign" val="t"/>
        </dgm:alg>
      </dgm:else>
    </dgm:choose>
    <dgm:shape xmlns:r="http://schemas.openxmlformats.org/officeDocument/2006/relationships" r:blip="">
      <dgm:adjLst/>
    </dgm:shape>
    <dgm:presOf/>
    <dgm:constrLst>
      <dgm:constr type="w" for="ch" forName="circle" refType="w" fact="0.5"/>
      <dgm:constr type="w" for="ch" forName="vertFlow" refType="w" fact="0.75"/>
      <dgm:constr type="h" for="des" forName="firstComp" refType="w" refFor="ch" refForName="vertFlow" fact="0.667"/>
      <dgm:constr type="h" for="des" forName="comp" refType="h" refFor="des" refForName="firstComp" op="equ"/>
      <dgm:constr type="h" for="des" forName="topSpace" refType="w" refFor="ch" refForName="circle" op="equ" fact="0.4"/>
      <dgm:constr type="w" for="ch" forName="posSpace" refType="w" fact="0.4"/>
      <dgm:constr type="w" for="ch" forName="negSpace" refType="w" fact="-1.15"/>
      <dgm:constr type="w" for="ch" forName="transSpace" refType="w" fact="0.75"/>
      <dgm:constr type="primFontSz" for="ch" forName="circle" op="equ" val="65"/>
      <dgm:constr type="primFontSz" for="des" forName="firstChildTx" val="65"/>
      <dgm:constr type="primFontSz" for="des" forName="childTx" refType="primFontSz" refFor="des" refForName="firstChildTx" op="equ"/>
    </dgm:constrLst>
    <dgm:ruleLst/>
    <dgm:forEach name="Name3" axis="ch" ptType="node">
      <dgm:layoutNode name="posSpace">
        <dgm:alg type="sp"/>
        <dgm:shape xmlns:r="http://schemas.openxmlformats.org/officeDocument/2006/relationships" r:blip="">
          <dgm:adjLst/>
        </dgm:shape>
        <dgm:presOf/>
        <dgm:constrLst/>
        <dgm:ruleLst/>
      </dgm:layoutNode>
      <dgm:layoutNode name="vertFlow">
        <dgm:alg type="lin">
          <dgm:param type="linDir" val="fromT"/>
        </dgm:alg>
        <dgm:shape xmlns:r="http://schemas.openxmlformats.org/officeDocument/2006/relationships" r:blip="">
          <dgm:adjLst/>
        </dgm:shape>
        <dgm:presOf/>
        <dgm:constrLst>
          <dgm:constr type="w" for="ch" forName="firstComp" refType="w"/>
          <dgm:constr type="w" for="ch" forName="comp" refType="w"/>
        </dgm:constrLst>
        <dgm:ruleLst/>
        <dgm:layoutNode name="topSpace">
          <dgm:alg type="sp"/>
          <dgm:shape xmlns:r="http://schemas.openxmlformats.org/officeDocument/2006/relationships" r:blip="">
            <dgm:adjLst/>
          </dgm:shape>
          <dgm:presOf/>
          <dgm:constrLst/>
          <dgm:ruleLst/>
        </dgm:layoutNode>
        <dgm:layoutNode name="firstComp">
          <dgm:alg type="composite"/>
          <dgm:shape xmlns:r="http://schemas.openxmlformats.org/officeDocument/2006/relationships" r:blip="">
            <dgm:adjLst/>
          </dgm:shape>
          <dgm:presOf/>
          <dgm:choose name="Name4">
            <dgm:if name="Name5" func="var" arg="dir" op="equ" val="norm">
              <dgm:constrLst>
                <dgm:constr type="l" for="ch" forName="firstChild"/>
                <dgm:constr type="t" for="ch" forName="firstChild"/>
                <dgm:constr type="w" for="ch" forName="firstChild" refType="w"/>
                <dgm:constr type="h" for="ch" forName="firstChild" refType="h"/>
                <dgm:constr type="l" for="ch" forName="firstChildTx" refType="w" fact="0.16"/>
                <dgm:constr type="r" for="ch" forName="firstChildTx" refType="w"/>
                <dgm:constr type="h" for="ch" forName="firstChildTx" refFor="ch" refForName="firstChild" op="equ"/>
              </dgm:constrLst>
            </dgm:if>
            <dgm:else name="Name6">
              <dgm:constrLst>
                <dgm:constr type="l" for="ch" forName="firstChild"/>
                <dgm:constr type="t" for="ch" forName="firstChild"/>
                <dgm:constr type="w" for="ch" forName="firstChild" refType="w"/>
                <dgm:constr type="h" for="ch" forName="firstChild" refType="h"/>
                <dgm:constr type="l" for="ch" forName="firstChildTx"/>
                <dgm:constr type="r" for="ch" forName="firstChildTx" refType="w" fact="0.825"/>
                <dgm:constr type="h" for="ch" forName="firstChildTx" refFor="ch" refForName="firstChild" op="equ"/>
              </dgm:constrLst>
            </dgm:else>
          </dgm:choose>
          <dgm:ruleLst/>
          <dgm:layoutNode name="firstChild" styleLbl="bgAccFollowNode1">
            <dgm:alg type="sp"/>
            <dgm:shape xmlns:r="http://schemas.openxmlformats.org/officeDocument/2006/relationships" type="rect" r:blip="">
              <dgm:adjLst/>
            </dgm:shape>
            <dgm:presOf axis="ch desOrSelf" ptType="node node" cnt="1 0"/>
            <dgm:constrLst/>
            <dgm:ruleLst/>
          </dgm:layoutNode>
          <dgm:layoutNode name="firstChildTx" styleLbl="bgAccFollowNode1">
            <dgm:varLst>
              <dgm:bulletEnabled val="1"/>
            </dgm:varLst>
            <dgm:alg type="tx">
              <dgm:param type="parTxLTRAlign" val="l"/>
            </dgm:alg>
            <dgm:shape xmlns:r="http://schemas.openxmlformats.org/officeDocument/2006/relationships" type="rect" r:blip="" hideGeom="1">
              <dgm:adjLst/>
            </dgm:shape>
            <dgm:presOf axis="ch desOrSelf" ptType="node node" cnt="1 0"/>
            <dgm:choose name="Name7">
              <dgm:if name="Name8" func="var" arg="dir" op="equ" val="norm">
                <dgm:constrLst>
                  <dgm:constr type="primFontSz" val="65"/>
                  <dgm:constr type="lMarg"/>
                </dgm:constrLst>
              </dgm:if>
              <dgm:else name="Name9">
                <dgm:constrLst>
                  <dgm:constr type="primFontSz" val="65"/>
                  <dgm:constr type="rMarg"/>
                </dgm:constrLst>
              </dgm:else>
            </dgm:choose>
            <dgm:ruleLst>
              <dgm:rule type="primFontSz" val="5" fact="NaN" max="NaN"/>
            </dgm:ruleLst>
          </dgm:layoutNode>
        </dgm:layoutNode>
        <dgm:forEach name="Name10" axis="ch" ptType="node" st="2">
          <dgm:layoutNode name="comp">
            <dgm:alg type="composite"/>
            <dgm:shape xmlns:r="http://schemas.openxmlformats.org/officeDocument/2006/relationships" r:blip="">
              <dgm:adjLst/>
            </dgm:shape>
            <dgm:presOf/>
            <dgm:choose name="Name11">
              <dgm:if name="Name12" func="var" arg="dir" op="equ" val="norm">
                <dgm:constrLst>
                  <dgm:constr type="l" for="ch" forName="child"/>
                  <dgm:constr type="t" for="ch" forName="child"/>
                  <dgm:constr type="w" for="ch" forName="child" refType="w"/>
                  <dgm:constr type="h" for="ch" forName="child" refType="h"/>
                  <dgm:constr type="l" for="ch" forName="childTx" refType="w" fact="0.16"/>
                  <dgm:constr type="r" for="ch" forName="childTx" refType="w"/>
                  <dgm:constr type="h" for="ch" forName="childTx" refFor="ch" refForName="child" op="equ"/>
                </dgm:constrLst>
              </dgm:if>
              <dgm:else name="Name13">
                <dgm:constrLst>
                  <dgm:constr type="l" for="ch" forName="child"/>
                  <dgm:constr type="t" for="ch" forName="child"/>
                  <dgm:constr type="w" for="ch" forName="child" refType="w"/>
                  <dgm:constr type="h" for="ch" forName="child" refType="h"/>
                  <dgm:constr type="l" for="ch" forName="childTx"/>
                  <dgm:constr type="r" for="ch" forName="childTx" refType="w" fact="0.825"/>
                  <dgm:constr type="h" for="ch" forName="childTx" refFor="ch" refForName="child" op="equ"/>
                </dgm:constrLst>
              </dgm:else>
            </dgm:choose>
            <dgm:ruleLst/>
            <dgm:layoutNode name="child" styleLbl="bgAccFollowNode1">
              <dgm:alg type="sp"/>
              <dgm:shape xmlns:r="http://schemas.openxmlformats.org/officeDocument/2006/relationships" type="rect" r:blip="">
                <dgm:adjLst/>
              </dgm:shape>
              <dgm:presOf axis="desOrSelf" ptType="node"/>
              <dgm:constrLst/>
              <dgm:ruleLst/>
            </dgm:layoutNode>
            <dgm:layoutNode name="childTx" styleLbl="bgAccFollowNode1">
              <dgm:varLst>
                <dgm:bulletEnabled val="1"/>
              </dgm:varLst>
              <dgm:alg type="tx">
                <dgm:param type="parTxLTRAlign" val="l"/>
              </dgm:alg>
              <dgm:shape xmlns:r="http://schemas.openxmlformats.org/officeDocument/2006/relationships" type="rect" r:blip="" hideGeom="1">
                <dgm:adjLst/>
              </dgm:shape>
              <dgm:presOf axis="desOrSelf" ptType="node"/>
              <dgm:choose name="Name14">
                <dgm:if name="Name15" func="var" arg="dir" op="equ" val="norm">
                  <dgm:constrLst>
                    <dgm:constr type="primFontSz" val="65"/>
                    <dgm:constr type="lMarg"/>
                  </dgm:constrLst>
                </dgm:if>
                <dgm:else name="Name16">
                  <dgm:constrLst>
                    <dgm:constr type="primFontSz" val="65"/>
                    <dgm:constr type="rMarg"/>
                  </dgm:constrLst>
                </dgm:else>
              </dgm:choose>
              <dgm:ruleLst>
                <dgm:rule type="primFontSz" val="5" fact="NaN" max="NaN"/>
              </dgm:ruleLst>
            </dgm:layoutNode>
          </dgm:layoutNode>
        </dgm:forEach>
      </dgm:layoutNode>
      <dgm:layoutNode name="negSpace">
        <dgm:alg type="sp"/>
        <dgm:shape xmlns:r="http://schemas.openxmlformats.org/officeDocument/2006/relationships" r:blip="">
          <dgm:adjLst/>
        </dgm:shape>
        <dgm:presOf/>
        <dgm:constrLst/>
        <dgm:ruleLst/>
      </dgm:layoutNode>
      <dgm:layoutNode name="circle" styleLbl="node1">
        <dgm:alg type="tx"/>
        <dgm:shape xmlns:r="http://schemas.openxmlformats.org/officeDocument/2006/relationships" type="ellipse" r:blip="">
          <dgm:adjLst/>
        </dgm:shape>
        <dgm:presOf axis="self"/>
        <dgm:constrLst>
          <dgm:constr type="lMarg"/>
          <dgm:constr type="rMarg"/>
          <dgm:constr type="tMarg"/>
          <dgm:constr type="bMarg"/>
          <dgm:constr type="h" refType="w"/>
        </dgm:constrLst>
        <dgm:ruleLst>
          <dgm:rule type="primFontSz" val="5" fact="NaN" max="NaN"/>
        </dgm:ruleLst>
      </dgm:layoutNode>
      <dgm:forEach name="Name17" axis="followSib" ptType="sibTrans" cnt="1">
        <dgm:layoutNode name="transSpace">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55E5108-C826-0DA5-3E8B-27DF218FDED1}"/>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p>
        </p:txBody>
      </p:sp>
      <p:sp>
        <p:nvSpPr>
          <p:cNvPr id="3" name="Subtítulo 2">
            <a:extLst>
              <a:ext uri="{FF2B5EF4-FFF2-40B4-BE49-F238E27FC236}">
                <a16:creationId xmlns:a16="http://schemas.microsoft.com/office/drawing/2014/main" id="{8CD5165D-1622-6383-9FC7-54768A87BC9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p>
        </p:txBody>
      </p:sp>
      <p:sp>
        <p:nvSpPr>
          <p:cNvPr id="4" name="Marcador de fecha 3">
            <a:extLst>
              <a:ext uri="{FF2B5EF4-FFF2-40B4-BE49-F238E27FC236}">
                <a16:creationId xmlns:a16="http://schemas.microsoft.com/office/drawing/2014/main" id="{FF88A318-91CF-9268-EE52-5CCBC022D1FE}"/>
              </a:ext>
            </a:extLst>
          </p:cNvPr>
          <p:cNvSpPr>
            <a:spLocks noGrp="1"/>
          </p:cNvSpPr>
          <p:nvPr>
            <p:ph type="dt" sz="half" idx="10"/>
          </p:nvPr>
        </p:nvSpPr>
        <p:spPr/>
        <p:txBody>
          <a:bodyPr/>
          <a:lstStyle/>
          <a:p>
            <a:fld id="{149F45BC-3967-4BEC-944E-83801F5DA672}" type="datetimeFigureOut">
              <a:rPr lang="es-ES" smtClean="0"/>
              <a:t>15/04/2025</a:t>
            </a:fld>
            <a:endParaRPr lang="es-ES"/>
          </a:p>
        </p:txBody>
      </p:sp>
      <p:sp>
        <p:nvSpPr>
          <p:cNvPr id="5" name="Marcador de pie de página 4">
            <a:extLst>
              <a:ext uri="{FF2B5EF4-FFF2-40B4-BE49-F238E27FC236}">
                <a16:creationId xmlns:a16="http://schemas.microsoft.com/office/drawing/2014/main" id="{389A54B3-BDB3-6617-590C-A77FA967E549}"/>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3920E460-1137-B1DF-F0B6-2D94B72AE3A1}"/>
              </a:ext>
            </a:extLst>
          </p:cNvPr>
          <p:cNvSpPr>
            <a:spLocks noGrp="1"/>
          </p:cNvSpPr>
          <p:nvPr>
            <p:ph type="sldNum" sz="quarter" idx="12"/>
          </p:nvPr>
        </p:nvSpPr>
        <p:spPr/>
        <p:txBody>
          <a:bodyPr/>
          <a:lstStyle/>
          <a:p>
            <a:fld id="{31B63D1B-F12B-4FFD-A0C6-8F172284B8B1}" type="slidenum">
              <a:rPr lang="es-ES" smtClean="0"/>
              <a:t>‹Nº›</a:t>
            </a:fld>
            <a:endParaRPr lang="es-ES"/>
          </a:p>
        </p:txBody>
      </p:sp>
    </p:spTree>
    <p:extLst>
      <p:ext uri="{BB962C8B-B14F-4D97-AF65-F5344CB8AC3E}">
        <p14:creationId xmlns:p14="http://schemas.microsoft.com/office/powerpoint/2010/main" val="33980646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CBF89FA-5056-C426-4ABF-AF91F009F792}"/>
              </a:ext>
            </a:extLst>
          </p:cNvPr>
          <p:cNvSpPr>
            <a:spLocks noGrp="1"/>
          </p:cNvSpPr>
          <p:nvPr>
            <p:ph type="title"/>
          </p:nvPr>
        </p:nvSpPr>
        <p:spPr/>
        <p:txBody>
          <a:bodyPr/>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1E42983E-C736-78BD-56E5-60534AC5A227}"/>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6DBAA76B-E7B8-65FF-97F1-AA76EED69BEA}"/>
              </a:ext>
            </a:extLst>
          </p:cNvPr>
          <p:cNvSpPr>
            <a:spLocks noGrp="1"/>
          </p:cNvSpPr>
          <p:nvPr>
            <p:ph type="dt" sz="half" idx="10"/>
          </p:nvPr>
        </p:nvSpPr>
        <p:spPr/>
        <p:txBody>
          <a:bodyPr/>
          <a:lstStyle/>
          <a:p>
            <a:fld id="{149F45BC-3967-4BEC-944E-83801F5DA672}" type="datetimeFigureOut">
              <a:rPr lang="es-ES" smtClean="0"/>
              <a:t>15/04/2025</a:t>
            </a:fld>
            <a:endParaRPr lang="es-ES"/>
          </a:p>
        </p:txBody>
      </p:sp>
      <p:sp>
        <p:nvSpPr>
          <p:cNvPr id="5" name="Marcador de pie de página 4">
            <a:extLst>
              <a:ext uri="{FF2B5EF4-FFF2-40B4-BE49-F238E27FC236}">
                <a16:creationId xmlns:a16="http://schemas.microsoft.com/office/drawing/2014/main" id="{4DFC87F2-AC0E-E726-DDD3-7E7B2DD84161}"/>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214EE8F4-55C4-C8E2-3875-E0B2E1C71765}"/>
              </a:ext>
            </a:extLst>
          </p:cNvPr>
          <p:cNvSpPr>
            <a:spLocks noGrp="1"/>
          </p:cNvSpPr>
          <p:nvPr>
            <p:ph type="sldNum" sz="quarter" idx="12"/>
          </p:nvPr>
        </p:nvSpPr>
        <p:spPr/>
        <p:txBody>
          <a:bodyPr/>
          <a:lstStyle/>
          <a:p>
            <a:fld id="{31B63D1B-F12B-4FFD-A0C6-8F172284B8B1}" type="slidenum">
              <a:rPr lang="es-ES" smtClean="0"/>
              <a:t>‹Nº›</a:t>
            </a:fld>
            <a:endParaRPr lang="es-ES"/>
          </a:p>
        </p:txBody>
      </p:sp>
    </p:spTree>
    <p:extLst>
      <p:ext uri="{BB962C8B-B14F-4D97-AF65-F5344CB8AC3E}">
        <p14:creationId xmlns:p14="http://schemas.microsoft.com/office/powerpoint/2010/main" val="34376139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269393F4-D187-4E48-6567-FA11E4B731E9}"/>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FE1DFF54-43E4-BCF6-3AC9-BBD58F51B1EB}"/>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504B1ACD-1678-46CB-DF2F-93A43F92F8FD}"/>
              </a:ext>
            </a:extLst>
          </p:cNvPr>
          <p:cNvSpPr>
            <a:spLocks noGrp="1"/>
          </p:cNvSpPr>
          <p:nvPr>
            <p:ph type="dt" sz="half" idx="10"/>
          </p:nvPr>
        </p:nvSpPr>
        <p:spPr/>
        <p:txBody>
          <a:bodyPr/>
          <a:lstStyle/>
          <a:p>
            <a:fld id="{149F45BC-3967-4BEC-944E-83801F5DA672}" type="datetimeFigureOut">
              <a:rPr lang="es-ES" smtClean="0"/>
              <a:t>15/04/2025</a:t>
            </a:fld>
            <a:endParaRPr lang="es-ES"/>
          </a:p>
        </p:txBody>
      </p:sp>
      <p:sp>
        <p:nvSpPr>
          <p:cNvPr id="5" name="Marcador de pie de página 4">
            <a:extLst>
              <a:ext uri="{FF2B5EF4-FFF2-40B4-BE49-F238E27FC236}">
                <a16:creationId xmlns:a16="http://schemas.microsoft.com/office/drawing/2014/main" id="{36DAE571-D2B5-92FF-AF44-36692A14DAE3}"/>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AF0734EB-4A85-0EAA-2F1D-4C5B67E7EB23}"/>
              </a:ext>
            </a:extLst>
          </p:cNvPr>
          <p:cNvSpPr>
            <a:spLocks noGrp="1"/>
          </p:cNvSpPr>
          <p:nvPr>
            <p:ph type="sldNum" sz="quarter" idx="12"/>
          </p:nvPr>
        </p:nvSpPr>
        <p:spPr/>
        <p:txBody>
          <a:bodyPr/>
          <a:lstStyle/>
          <a:p>
            <a:fld id="{31B63D1B-F12B-4FFD-A0C6-8F172284B8B1}" type="slidenum">
              <a:rPr lang="es-ES" smtClean="0"/>
              <a:t>‹Nº›</a:t>
            </a:fld>
            <a:endParaRPr lang="es-ES"/>
          </a:p>
        </p:txBody>
      </p:sp>
    </p:spTree>
    <p:extLst>
      <p:ext uri="{BB962C8B-B14F-4D97-AF65-F5344CB8AC3E}">
        <p14:creationId xmlns:p14="http://schemas.microsoft.com/office/powerpoint/2010/main" val="13940580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2FF1696-8A43-38CB-069A-140D66239F56}"/>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p>
        </p:txBody>
      </p:sp>
      <p:sp>
        <p:nvSpPr>
          <p:cNvPr id="3" name="Subtítulo 2">
            <a:extLst>
              <a:ext uri="{FF2B5EF4-FFF2-40B4-BE49-F238E27FC236}">
                <a16:creationId xmlns:a16="http://schemas.microsoft.com/office/drawing/2014/main" id="{C3422014-976E-E9AD-9F00-3628DF7C86C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p>
        </p:txBody>
      </p:sp>
      <p:sp>
        <p:nvSpPr>
          <p:cNvPr id="4" name="Marcador de fecha 3">
            <a:extLst>
              <a:ext uri="{FF2B5EF4-FFF2-40B4-BE49-F238E27FC236}">
                <a16:creationId xmlns:a16="http://schemas.microsoft.com/office/drawing/2014/main" id="{77169A1B-24F9-4304-5B5E-E0780613FA15}"/>
              </a:ext>
            </a:extLst>
          </p:cNvPr>
          <p:cNvSpPr>
            <a:spLocks noGrp="1"/>
          </p:cNvSpPr>
          <p:nvPr>
            <p:ph type="dt" sz="half" idx="10"/>
          </p:nvPr>
        </p:nvSpPr>
        <p:spPr/>
        <p:txBody>
          <a:bodyPr/>
          <a:lstStyle/>
          <a:p>
            <a:fld id="{34419A3E-8E56-4A25-8C97-85C73F9C2429}" type="datetimeFigureOut">
              <a:rPr lang="es-ES" smtClean="0"/>
              <a:t>15/04/2025</a:t>
            </a:fld>
            <a:endParaRPr lang="es-ES"/>
          </a:p>
        </p:txBody>
      </p:sp>
      <p:sp>
        <p:nvSpPr>
          <p:cNvPr id="5" name="Marcador de pie de página 4">
            <a:extLst>
              <a:ext uri="{FF2B5EF4-FFF2-40B4-BE49-F238E27FC236}">
                <a16:creationId xmlns:a16="http://schemas.microsoft.com/office/drawing/2014/main" id="{24FF2595-5529-ACC3-EBF3-BB2C82CDD699}"/>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96C47EF2-6DDA-2587-E9F4-A75E09B7C723}"/>
              </a:ext>
            </a:extLst>
          </p:cNvPr>
          <p:cNvSpPr>
            <a:spLocks noGrp="1"/>
          </p:cNvSpPr>
          <p:nvPr>
            <p:ph type="sldNum" sz="quarter" idx="12"/>
          </p:nvPr>
        </p:nvSpPr>
        <p:spPr/>
        <p:txBody>
          <a:bodyPr/>
          <a:lstStyle/>
          <a:p>
            <a:fld id="{7AF32CBE-93F8-4CBE-9F54-7C3EB7AE9AB6}" type="slidenum">
              <a:rPr lang="es-ES" smtClean="0"/>
              <a:t>‹Nº›</a:t>
            </a:fld>
            <a:endParaRPr lang="es-ES"/>
          </a:p>
        </p:txBody>
      </p:sp>
    </p:spTree>
    <p:extLst>
      <p:ext uri="{BB962C8B-B14F-4D97-AF65-F5344CB8AC3E}">
        <p14:creationId xmlns:p14="http://schemas.microsoft.com/office/powerpoint/2010/main" val="30084205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B685D4C-A27C-3A02-44F4-ADBAFC3F3400}"/>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0E823387-AC9D-0BFB-DE16-75C2F31D2EAD}"/>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828D63C9-A637-8849-02BC-F276FFE7D83A}"/>
              </a:ext>
            </a:extLst>
          </p:cNvPr>
          <p:cNvSpPr>
            <a:spLocks noGrp="1"/>
          </p:cNvSpPr>
          <p:nvPr>
            <p:ph type="dt" sz="half" idx="10"/>
          </p:nvPr>
        </p:nvSpPr>
        <p:spPr/>
        <p:txBody>
          <a:bodyPr/>
          <a:lstStyle/>
          <a:p>
            <a:fld id="{34419A3E-8E56-4A25-8C97-85C73F9C2429}" type="datetimeFigureOut">
              <a:rPr lang="es-ES" smtClean="0"/>
              <a:t>15/04/2025</a:t>
            </a:fld>
            <a:endParaRPr lang="es-ES"/>
          </a:p>
        </p:txBody>
      </p:sp>
      <p:sp>
        <p:nvSpPr>
          <p:cNvPr id="5" name="Marcador de pie de página 4">
            <a:extLst>
              <a:ext uri="{FF2B5EF4-FFF2-40B4-BE49-F238E27FC236}">
                <a16:creationId xmlns:a16="http://schemas.microsoft.com/office/drawing/2014/main" id="{5CF869AE-5FE5-B1BC-A93A-59BBC96544B8}"/>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602745AA-B089-B17F-3FB1-05B69DCBE361}"/>
              </a:ext>
            </a:extLst>
          </p:cNvPr>
          <p:cNvSpPr>
            <a:spLocks noGrp="1"/>
          </p:cNvSpPr>
          <p:nvPr>
            <p:ph type="sldNum" sz="quarter" idx="12"/>
          </p:nvPr>
        </p:nvSpPr>
        <p:spPr/>
        <p:txBody>
          <a:bodyPr/>
          <a:lstStyle/>
          <a:p>
            <a:fld id="{7AF32CBE-93F8-4CBE-9F54-7C3EB7AE9AB6}" type="slidenum">
              <a:rPr lang="es-ES" smtClean="0"/>
              <a:t>‹Nº›</a:t>
            </a:fld>
            <a:endParaRPr lang="es-ES"/>
          </a:p>
        </p:txBody>
      </p:sp>
    </p:spTree>
    <p:extLst>
      <p:ext uri="{BB962C8B-B14F-4D97-AF65-F5344CB8AC3E}">
        <p14:creationId xmlns:p14="http://schemas.microsoft.com/office/powerpoint/2010/main" val="325359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1F27517-E051-5869-43A1-18E95B527D6A}"/>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p>
        </p:txBody>
      </p:sp>
      <p:sp>
        <p:nvSpPr>
          <p:cNvPr id="3" name="Marcador de texto 2">
            <a:extLst>
              <a:ext uri="{FF2B5EF4-FFF2-40B4-BE49-F238E27FC236}">
                <a16:creationId xmlns:a16="http://schemas.microsoft.com/office/drawing/2014/main" id="{46DF8F70-B0B8-2E26-7CE9-2E98A4B72D32}"/>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716B2B1D-D710-D34A-5002-19B772FB19B5}"/>
              </a:ext>
            </a:extLst>
          </p:cNvPr>
          <p:cNvSpPr>
            <a:spLocks noGrp="1"/>
          </p:cNvSpPr>
          <p:nvPr>
            <p:ph type="dt" sz="half" idx="10"/>
          </p:nvPr>
        </p:nvSpPr>
        <p:spPr/>
        <p:txBody>
          <a:bodyPr/>
          <a:lstStyle/>
          <a:p>
            <a:fld id="{34419A3E-8E56-4A25-8C97-85C73F9C2429}" type="datetimeFigureOut">
              <a:rPr lang="es-ES" smtClean="0"/>
              <a:t>15/04/2025</a:t>
            </a:fld>
            <a:endParaRPr lang="es-ES"/>
          </a:p>
        </p:txBody>
      </p:sp>
      <p:sp>
        <p:nvSpPr>
          <p:cNvPr id="5" name="Marcador de pie de página 4">
            <a:extLst>
              <a:ext uri="{FF2B5EF4-FFF2-40B4-BE49-F238E27FC236}">
                <a16:creationId xmlns:a16="http://schemas.microsoft.com/office/drawing/2014/main" id="{13A80C7B-5D1B-CE00-927D-93178B05BFC9}"/>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18791326-6C57-07E6-1E21-4DD8776602F9}"/>
              </a:ext>
            </a:extLst>
          </p:cNvPr>
          <p:cNvSpPr>
            <a:spLocks noGrp="1"/>
          </p:cNvSpPr>
          <p:nvPr>
            <p:ph type="sldNum" sz="quarter" idx="12"/>
          </p:nvPr>
        </p:nvSpPr>
        <p:spPr/>
        <p:txBody>
          <a:bodyPr/>
          <a:lstStyle/>
          <a:p>
            <a:fld id="{7AF32CBE-93F8-4CBE-9F54-7C3EB7AE9AB6}" type="slidenum">
              <a:rPr lang="es-ES" smtClean="0"/>
              <a:t>‹Nº›</a:t>
            </a:fld>
            <a:endParaRPr lang="es-ES"/>
          </a:p>
        </p:txBody>
      </p:sp>
    </p:spTree>
    <p:extLst>
      <p:ext uri="{BB962C8B-B14F-4D97-AF65-F5344CB8AC3E}">
        <p14:creationId xmlns:p14="http://schemas.microsoft.com/office/powerpoint/2010/main" val="42837294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CA6AE66-41CF-5DFF-F00C-C6C8ADBF2FD9}"/>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59008805-6901-246C-D112-9A94CD8B6132}"/>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a:extLst>
              <a:ext uri="{FF2B5EF4-FFF2-40B4-BE49-F238E27FC236}">
                <a16:creationId xmlns:a16="http://schemas.microsoft.com/office/drawing/2014/main" id="{D0815387-DF03-792E-FC6F-1BAAE112E17F}"/>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4">
            <a:extLst>
              <a:ext uri="{FF2B5EF4-FFF2-40B4-BE49-F238E27FC236}">
                <a16:creationId xmlns:a16="http://schemas.microsoft.com/office/drawing/2014/main" id="{AAAE5BA7-2322-7D59-AA76-8BA9E9B8863F}"/>
              </a:ext>
            </a:extLst>
          </p:cNvPr>
          <p:cNvSpPr>
            <a:spLocks noGrp="1"/>
          </p:cNvSpPr>
          <p:nvPr>
            <p:ph type="dt" sz="half" idx="10"/>
          </p:nvPr>
        </p:nvSpPr>
        <p:spPr/>
        <p:txBody>
          <a:bodyPr/>
          <a:lstStyle/>
          <a:p>
            <a:fld id="{34419A3E-8E56-4A25-8C97-85C73F9C2429}" type="datetimeFigureOut">
              <a:rPr lang="es-ES" smtClean="0"/>
              <a:t>15/04/2025</a:t>
            </a:fld>
            <a:endParaRPr lang="es-ES"/>
          </a:p>
        </p:txBody>
      </p:sp>
      <p:sp>
        <p:nvSpPr>
          <p:cNvPr id="6" name="Marcador de pie de página 5">
            <a:extLst>
              <a:ext uri="{FF2B5EF4-FFF2-40B4-BE49-F238E27FC236}">
                <a16:creationId xmlns:a16="http://schemas.microsoft.com/office/drawing/2014/main" id="{1F4B4005-705D-133F-FC5E-0DAA8F560D60}"/>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97036983-D390-FAA2-41E3-71B86AE0B41C}"/>
              </a:ext>
            </a:extLst>
          </p:cNvPr>
          <p:cNvSpPr>
            <a:spLocks noGrp="1"/>
          </p:cNvSpPr>
          <p:nvPr>
            <p:ph type="sldNum" sz="quarter" idx="12"/>
          </p:nvPr>
        </p:nvSpPr>
        <p:spPr/>
        <p:txBody>
          <a:bodyPr/>
          <a:lstStyle/>
          <a:p>
            <a:fld id="{7AF32CBE-93F8-4CBE-9F54-7C3EB7AE9AB6}" type="slidenum">
              <a:rPr lang="es-ES" smtClean="0"/>
              <a:t>‹Nº›</a:t>
            </a:fld>
            <a:endParaRPr lang="es-ES"/>
          </a:p>
        </p:txBody>
      </p:sp>
    </p:spTree>
    <p:extLst>
      <p:ext uri="{BB962C8B-B14F-4D97-AF65-F5344CB8AC3E}">
        <p14:creationId xmlns:p14="http://schemas.microsoft.com/office/powerpoint/2010/main" val="4109662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D33AF94-56FA-E9CC-B1BD-1C2CE738C88E}"/>
              </a:ext>
            </a:extLst>
          </p:cNvPr>
          <p:cNvSpPr>
            <a:spLocks noGrp="1"/>
          </p:cNvSpPr>
          <p:nvPr>
            <p:ph type="title"/>
          </p:nvPr>
        </p:nvSpPr>
        <p:spPr>
          <a:xfrm>
            <a:off x="839788" y="365125"/>
            <a:ext cx="10515600" cy="1325563"/>
          </a:xfrm>
        </p:spPr>
        <p:txBody>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96E566F5-E548-5AA0-BA1A-FD093961FB2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BBECB0F1-AD58-2D37-0139-1FC007EF3BA7}"/>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a:extLst>
              <a:ext uri="{FF2B5EF4-FFF2-40B4-BE49-F238E27FC236}">
                <a16:creationId xmlns:a16="http://schemas.microsoft.com/office/drawing/2014/main" id="{325C9C75-28BD-5BCC-75ED-11DA0B80BDB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CC5629D3-E7F4-7289-A9CE-9E9AAC449DD6}"/>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6">
            <a:extLst>
              <a:ext uri="{FF2B5EF4-FFF2-40B4-BE49-F238E27FC236}">
                <a16:creationId xmlns:a16="http://schemas.microsoft.com/office/drawing/2014/main" id="{31A035AB-9411-2A78-1B6B-614BC4C16907}"/>
              </a:ext>
            </a:extLst>
          </p:cNvPr>
          <p:cNvSpPr>
            <a:spLocks noGrp="1"/>
          </p:cNvSpPr>
          <p:nvPr>
            <p:ph type="dt" sz="half" idx="10"/>
          </p:nvPr>
        </p:nvSpPr>
        <p:spPr/>
        <p:txBody>
          <a:bodyPr/>
          <a:lstStyle/>
          <a:p>
            <a:fld id="{34419A3E-8E56-4A25-8C97-85C73F9C2429}" type="datetimeFigureOut">
              <a:rPr lang="es-ES" smtClean="0"/>
              <a:t>15/04/2025</a:t>
            </a:fld>
            <a:endParaRPr lang="es-ES"/>
          </a:p>
        </p:txBody>
      </p:sp>
      <p:sp>
        <p:nvSpPr>
          <p:cNvPr id="8" name="Marcador de pie de página 7">
            <a:extLst>
              <a:ext uri="{FF2B5EF4-FFF2-40B4-BE49-F238E27FC236}">
                <a16:creationId xmlns:a16="http://schemas.microsoft.com/office/drawing/2014/main" id="{D4E5602D-C844-5141-949B-8F8EC0EB5452}"/>
              </a:ext>
            </a:extLst>
          </p:cNvPr>
          <p:cNvSpPr>
            <a:spLocks noGrp="1"/>
          </p:cNvSpPr>
          <p:nvPr>
            <p:ph type="ftr" sz="quarter" idx="11"/>
          </p:nvPr>
        </p:nvSpPr>
        <p:spPr/>
        <p:txBody>
          <a:bodyPr/>
          <a:lstStyle/>
          <a:p>
            <a:endParaRPr lang="es-ES"/>
          </a:p>
        </p:txBody>
      </p:sp>
      <p:sp>
        <p:nvSpPr>
          <p:cNvPr id="9" name="Marcador de número de diapositiva 8">
            <a:extLst>
              <a:ext uri="{FF2B5EF4-FFF2-40B4-BE49-F238E27FC236}">
                <a16:creationId xmlns:a16="http://schemas.microsoft.com/office/drawing/2014/main" id="{87566903-E78F-342E-F0EF-D721D789494A}"/>
              </a:ext>
            </a:extLst>
          </p:cNvPr>
          <p:cNvSpPr>
            <a:spLocks noGrp="1"/>
          </p:cNvSpPr>
          <p:nvPr>
            <p:ph type="sldNum" sz="quarter" idx="12"/>
          </p:nvPr>
        </p:nvSpPr>
        <p:spPr/>
        <p:txBody>
          <a:bodyPr/>
          <a:lstStyle/>
          <a:p>
            <a:fld id="{7AF32CBE-93F8-4CBE-9F54-7C3EB7AE9AB6}" type="slidenum">
              <a:rPr lang="es-ES" smtClean="0"/>
              <a:t>‹Nº›</a:t>
            </a:fld>
            <a:endParaRPr lang="es-ES"/>
          </a:p>
        </p:txBody>
      </p:sp>
    </p:spTree>
    <p:extLst>
      <p:ext uri="{BB962C8B-B14F-4D97-AF65-F5344CB8AC3E}">
        <p14:creationId xmlns:p14="http://schemas.microsoft.com/office/powerpoint/2010/main" val="40743371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CB36EE8-B5A6-DC66-FDA1-99DA2F751541}"/>
              </a:ext>
            </a:extLst>
          </p:cNvPr>
          <p:cNvSpPr>
            <a:spLocks noGrp="1"/>
          </p:cNvSpPr>
          <p:nvPr>
            <p:ph type="title"/>
          </p:nvPr>
        </p:nvSpPr>
        <p:spPr/>
        <p:txBody>
          <a:bodyPr/>
          <a:lstStyle/>
          <a:p>
            <a:r>
              <a:rPr lang="es-ES"/>
              <a:t>Haga clic para modificar el estilo de título del patrón</a:t>
            </a:r>
          </a:p>
        </p:txBody>
      </p:sp>
      <p:sp>
        <p:nvSpPr>
          <p:cNvPr id="3" name="Marcador de fecha 2">
            <a:extLst>
              <a:ext uri="{FF2B5EF4-FFF2-40B4-BE49-F238E27FC236}">
                <a16:creationId xmlns:a16="http://schemas.microsoft.com/office/drawing/2014/main" id="{CC3EE89A-A60E-57F1-EFE3-830BCC6345ED}"/>
              </a:ext>
            </a:extLst>
          </p:cNvPr>
          <p:cNvSpPr>
            <a:spLocks noGrp="1"/>
          </p:cNvSpPr>
          <p:nvPr>
            <p:ph type="dt" sz="half" idx="10"/>
          </p:nvPr>
        </p:nvSpPr>
        <p:spPr/>
        <p:txBody>
          <a:bodyPr/>
          <a:lstStyle/>
          <a:p>
            <a:fld id="{34419A3E-8E56-4A25-8C97-85C73F9C2429}" type="datetimeFigureOut">
              <a:rPr lang="es-ES" smtClean="0"/>
              <a:t>15/04/2025</a:t>
            </a:fld>
            <a:endParaRPr lang="es-ES"/>
          </a:p>
        </p:txBody>
      </p:sp>
      <p:sp>
        <p:nvSpPr>
          <p:cNvPr id="4" name="Marcador de pie de página 3">
            <a:extLst>
              <a:ext uri="{FF2B5EF4-FFF2-40B4-BE49-F238E27FC236}">
                <a16:creationId xmlns:a16="http://schemas.microsoft.com/office/drawing/2014/main" id="{9640CFBA-8B10-D64C-543A-39639115996F}"/>
              </a:ext>
            </a:extLst>
          </p:cNvPr>
          <p:cNvSpPr>
            <a:spLocks noGrp="1"/>
          </p:cNvSpPr>
          <p:nvPr>
            <p:ph type="ftr" sz="quarter" idx="11"/>
          </p:nvPr>
        </p:nvSpPr>
        <p:spPr/>
        <p:txBody>
          <a:bodyPr/>
          <a:lstStyle/>
          <a:p>
            <a:endParaRPr lang="es-ES"/>
          </a:p>
        </p:txBody>
      </p:sp>
      <p:sp>
        <p:nvSpPr>
          <p:cNvPr id="5" name="Marcador de número de diapositiva 4">
            <a:extLst>
              <a:ext uri="{FF2B5EF4-FFF2-40B4-BE49-F238E27FC236}">
                <a16:creationId xmlns:a16="http://schemas.microsoft.com/office/drawing/2014/main" id="{8D494717-12B9-FE86-1F83-F49B6CDA10A4}"/>
              </a:ext>
            </a:extLst>
          </p:cNvPr>
          <p:cNvSpPr>
            <a:spLocks noGrp="1"/>
          </p:cNvSpPr>
          <p:nvPr>
            <p:ph type="sldNum" sz="quarter" idx="12"/>
          </p:nvPr>
        </p:nvSpPr>
        <p:spPr/>
        <p:txBody>
          <a:bodyPr/>
          <a:lstStyle/>
          <a:p>
            <a:fld id="{7AF32CBE-93F8-4CBE-9F54-7C3EB7AE9AB6}" type="slidenum">
              <a:rPr lang="es-ES" smtClean="0"/>
              <a:t>‹Nº›</a:t>
            </a:fld>
            <a:endParaRPr lang="es-ES"/>
          </a:p>
        </p:txBody>
      </p:sp>
    </p:spTree>
    <p:extLst>
      <p:ext uri="{BB962C8B-B14F-4D97-AF65-F5344CB8AC3E}">
        <p14:creationId xmlns:p14="http://schemas.microsoft.com/office/powerpoint/2010/main" val="31099257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F5200B86-3F91-0448-A247-C65AD430E50A}"/>
              </a:ext>
            </a:extLst>
          </p:cNvPr>
          <p:cNvSpPr>
            <a:spLocks noGrp="1"/>
          </p:cNvSpPr>
          <p:nvPr>
            <p:ph type="dt" sz="half" idx="10"/>
          </p:nvPr>
        </p:nvSpPr>
        <p:spPr/>
        <p:txBody>
          <a:bodyPr/>
          <a:lstStyle/>
          <a:p>
            <a:fld id="{34419A3E-8E56-4A25-8C97-85C73F9C2429}" type="datetimeFigureOut">
              <a:rPr lang="es-ES" smtClean="0"/>
              <a:t>15/04/2025</a:t>
            </a:fld>
            <a:endParaRPr lang="es-ES"/>
          </a:p>
        </p:txBody>
      </p:sp>
      <p:sp>
        <p:nvSpPr>
          <p:cNvPr id="3" name="Marcador de pie de página 2">
            <a:extLst>
              <a:ext uri="{FF2B5EF4-FFF2-40B4-BE49-F238E27FC236}">
                <a16:creationId xmlns:a16="http://schemas.microsoft.com/office/drawing/2014/main" id="{87172068-B81C-C259-C060-14F0CE4E6651}"/>
              </a:ext>
            </a:extLst>
          </p:cNvPr>
          <p:cNvSpPr>
            <a:spLocks noGrp="1"/>
          </p:cNvSpPr>
          <p:nvPr>
            <p:ph type="ftr" sz="quarter" idx="11"/>
          </p:nvPr>
        </p:nvSpPr>
        <p:spPr/>
        <p:txBody>
          <a:bodyPr/>
          <a:lstStyle/>
          <a:p>
            <a:endParaRPr lang="es-ES"/>
          </a:p>
        </p:txBody>
      </p:sp>
      <p:sp>
        <p:nvSpPr>
          <p:cNvPr id="4" name="Marcador de número de diapositiva 3">
            <a:extLst>
              <a:ext uri="{FF2B5EF4-FFF2-40B4-BE49-F238E27FC236}">
                <a16:creationId xmlns:a16="http://schemas.microsoft.com/office/drawing/2014/main" id="{6B4D4964-C0AB-53B7-EEBB-1DBD7E025223}"/>
              </a:ext>
            </a:extLst>
          </p:cNvPr>
          <p:cNvSpPr>
            <a:spLocks noGrp="1"/>
          </p:cNvSpPr>
          <p:nvPr>
            <p:ph type="sldNum" sz="quarter" idx="12"/>
          </p:nvPr>
        </p:nvSpPr>
        <p:spPr/>
        <p:txBody>
          <a:bodyPr/>
          <a:lstStyle/>
          <a:p>
            <a:fld id="{7AF32CBE-93F8-4CBE-9F54-7C3EB7AE9AB6}" type="slidenum">
              <a:rPr lang="es-ES" smtClean="0"/>
              <a:t>‹Nº›</a:t>
            </a:fld>
            <a:endParaRPr lang="es-ES"/>
          </a:p>
        </p:txBody>
      </p:sp>
    </p:spTree>
    <p:extLst>
      <p:ext uri="{BB962C8B-B14F-4D97-AF65-F5344CB8AC3E}">
        <p14:creationId xmlns:p14="http://schemas.microsoft.com/office/powerpoint/2010/main" val="6114785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3F55478-B2DF-A291-680F-DA2823A175B3}"/>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780593CB-5E76-025A-9C16-00D79B9BB56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a:extLst>
              <a:ext uri="{FF2B5EF4-FFF2-40B4-BE49-F238E27FC236}">
                <a16:creationId xmlns:a16="http://schemas.microsoft.com/office/drawing/2014/main" id="{0AC677A6-7893-5989-0083-487A7876436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80096717-FFC8-94C2-938B-4CFEC16CBE0B}"/>
              </a:ext>
            </a:extLst>
          </p:cNvPr>
          <p:cNvSpPr>
            <a:spLocks noGrp="1"/>
          </p:cNvSpPr>
          <p:nvPr>
            <p:ph type="dt" sz="half" idx="10"/>
          </p:nvPr>
        </p:nvSpPr>
        <p:spPr/>
        <p:txBody>
          <a:bodyPr/>
          <a:lstStyle/>
          <a:p>
            <a:fld id="{34419A3E-8E56-4A25-8C97-85C73F9C2429}" type="datetimeFigureOut">
              <a:rPr lang="es-ES" smtClean="0"/>
              <a:t>15/04/2025</a:t>
            </a:fld>
            <a:endParaRPr lang="es-ES"/>
          </a:p>
        </p:txBody>
      </p:sp>
      <p:sp>
        <p:nvSpPr>
          <p:cNvPr id="6" name="Marcador de pie de página 5">
            <a:extLst>
              <a:ext uri="{FF2B5EF4-FFF2-40B4-BE49-F238E27FC236}">
                <a16:creationId xmlns:a16="http://schemas.microsoft.com/office/drawing/2014/main" id="{5CD09777-435C-BAA2-BCBD-3C7C71250BC5}"/>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ED1A443D-ABB2-363F-D916-C37FD126A9AB}"/>
              </a:ext>
            </a:extLst>
          </p:cNvPr>
          <p:cNvSpPr>
            <a:spLocks noGrp="1"/>
          </p:cNvSpPr>
          <p:nvPr>
            <p:ph type="sldNum" sz="quarter" idx="12"/>
          </p:nvPr>
        </p:nvSpPr>
        <p:spPr/>
        <p:txBody>
          <a:bodyPr/>
          <a:lstStyle/>
          <a:p>
            <a:fld id="{7AF32CBE-93F8-4CBE-9F54-7C3EB7AE9AB6}" type="slidenum">
              <a:rPr lang="es-ES" smtClean="0"/>
              <a:t>‹Nº›</a:t>
            </a:fld>
            <a:endParaRPr lang="es-ES"/>
          </a:p>
        </p:txBody>
      </p:sp>
    </p:spTree>
    <p:extLst>
      <p:ext uri="{BB962C8B-B14F-4D97-AF65-F5344CB8AC3E}">
        <p14:creationId xmlns:p14="http://schemas.microsoft.com/office/powerpoint/2010/main" val="25562406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85C50E5-5605-E84F-3675-BFF6C94B6109}"/>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F453743F-B2D0-1BAE-046D-2AA93A639A23}"/>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9BAF8CD3-C23F-7680-BFA7-641B31FE65AD}"/>
              </a:ext>
            </a:extLst>
          </p:cNvPr>
          <p:cNvSpPr>
            <a:spLocks noGrp="1"/>
          </p:cNvSpPr>
          <p:nvPr>
            <p:ph type="dt" sz="half" idx="10"/>
          </p:nvPr>
        </p:nvSpPr>
        <p:spPr/>
        <p:txBody>
          <a:bodyPr/>
          <a:lstStyle/>
          <a:p>
            <a:fld id="{149F45BC-3967-4BEC-944E-83801F5DA672}" type="datetimeFigureOut">
              <a:rPr lang="es-ES" smtClean="0"/>
              <a:t>15/04/2025</a:t>
            </a:fld>
            <a:endParaRPr lang="es-ES"/>
          </a:p>
        </p:txBody>
      </p:sp>
      <p:sp>
        <p:nvSpPr>
          <p:cNvPr id="5" name="Marcador de pie de página 4">
            <a:extLst>
              <a:ext uri="{FF2B5EF4-FFF2-40B4-BE49-F238E27FC236}">
                <a16:creationId xmlns:a16="http://schemas.microsoft.com/office/drawing/2014/main" id="{9D33257C-65E2-A03D-B8D1-69E274508265}"/>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A092172C-60DC-A773-E68C-E123D4216876}"/>
              </a:ext>
            </a:extLst>
          </p:cNvPr>
          <p:cNvSpPr>
            <a:spLocks noGrp="1"/>
          </p:cNvSpPr>
          <p:nvPr>
            <p:ph type="sldNum" sz="quarter" idx="12"/>
          </p:nvPr>
        </p:nvSpPr>
        <p:spPr/>
        <p:txBody>
          <a:bodyPr/>
          <a:lstStyle/>
          <a:p>
            <a:fld id="{31B63D1B-F12B-4FFD-A0C6-8F172284B8B1}" type="slidenum">
              <a:rPr lang="es-ES" smtClean="0"/>
              <a:t>‹Nº›</a:t>
            </a:fld>
            <a:endParaRPr lang="es-ES"/>
          </a:p>
        </p:txBody>
      </p:sp>
    </p:spTree>
    <p:extLst>
      <p:ext uri="{BB962C8B-B14F-4D97-AF65-F5344CB8AC3E}">
        <p14:creationId xmlns:p14="http://schemas.microsoft.com/office/powerpoint/2010/main" val="26781281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68398BC-4547-B9B4-778F-1753178C7445}"/>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posición de imagen 2">
            <a:extLst>
              <a:ext uri="{FF2B5EF4-FFF2-40B4-BE49-F238E27FC236}">
                <a16:creationId xmlns:a16="http://schemas.microsoft.com/office/drawing/2014/main" id="{F814F6CC-E81E-BF6A-2485-39DDB40A76E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a:extLst>
              <a:ext uri="{FF2B5EF4-FFF2-40B4-BE49-F238E27FC236}">
                <a16:creationId xmlns:a16="http://schemas.microsoft.com/office/drawing/2014/main" id="{2F4B6F4F-C738-5703-2364-4B5BF6DF7B7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54E11237-2FE5-0368-0C53-DECB31B0DE89}"/>
              </a:ext>
            </a:extLst>
          </p:cNvPr>
          <p:cNvSpPr>
            <a:spLocks noGrp="1"/>
          </p:cNvSpPr>
          <p:nvPr>
            <p:ph type="dt" sz="half" idx="10"/>
          </p:nvPr>
        </p:nvSpPr>
        <p:spPr/>
        <p:txBody>
          <a:bodyPr/>
          <a:lstStyle/>
          <a:p>
            <a:fld id="{34419A3E-8E56-4A25-8C97-85C73F9C2429}" type="datetimeFigureOut">
              <a:rPr lang="es-ES" smtClean="0"/>
              <a:t>15/04/2025</a:t>
            </a:fld>
            <a:endParaRPr lang="es-ES"/>
          </a:p>
        </p:txBody>
      </p:sp>
      <p:sp>
        <p:nvSpPr>
          <p:cNvPr id="6" name="Marcador de pie de página 5">
            <a:extLst>
              <a:ext uri="{FF2B5EF4-FFF2-40B4-BE49-F238E27FC236}">
                <a16:creationId xmlns:a16="http://schemas.microsoft.com/office/drawing/2014/main" id="{D84BE308-357A-A17E-55CB-600D4FF5B484}"/>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5E0AADB8-7DBB-34AB-00DB-BE4819169484}"/>
              </a:ext>
            </a:extLst>
          </p:cNvPr>
          <p:cNvSpPr>
            <a:spLocks noGrp="1"/>
          </p:cNvSpPr>
          <p:nvPr>
            <p:ph type="sldNum" sz="quarter" idx="12"/>
          </p:nvPr>
        </p:nvSpPr>
        <p:spPr/>
        <p:txBody>
          <a:bodyPr/>
          <a:lstStyle/>
          <a:p>
            <a:fld id="{7AF32CBE-93F8-4CBE-9F54-7C3EB7AE9AB6}" type="slidenum">
              <a:rPr lang="es-ES" smtClean="0"/>
              <a:t>‹Nº›</a:t>
            </a:fld>
            <a:endParaRPr lang="es-ES"/>
          </a:p>
        </p:txBody>
      </p:sp>
    </p:spTree>
    <p:extLst>
      <p:ext uri="{BB962C8B-B14F-4D97-AF65-F5344CB8AC3E}">
        <p14:creationId xmlns:p14="http://schemas.microsoft.com/office/powerpoint/2010/main" val="19741592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468B06D-71E8-441D-6128-77B64B8C1F42}"/>
              </a:ext>
            </a:extLst>
          </p:cNvPr>
          <p:cNvSpPr>
            <a:spLocks noGrp="1"/>
          </p:cNvSpPr>
          <p:nvPr>
            <p:ph type="title"/>
          </p:nvPr>
        </p:nvSpPr>
        <p:spPr/>
        <p:txBody>
          <a:bodyPr/>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FA08720F-E673-ACA4-2620-76388FB142A0}"/>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B3C575B1-6C4C-E714-8EA1-CF9B696C21B5}"/>
              </a:ext>
            </a:extLst>
          </p:cNvPr>
          <p:cNvSpPr>
            <a:spLocks noGrp="1"/>
          </p:cNvSpPr>
          <p:nvPr>
            <p:ph type="dt" sz="half" idx="10"/>
          </p:nvPr>
        </p:nvSpPr>
        <p:spPr/>
        <p:txBody>
          <a:bodyPr/>
          <a:lstStyle/>
          <a:p>
            <a:fld id="{34419A3E-8E56-4A25-8C97-85C73F9C2429}" type="datetimeFigureOut">
              <a:rPr lang="es-ES" smtClean="0"/>
              <a:t>15/04/2025</a:t>
            </a:fld>
            <a:endParaRPr lang="es-ES"/>
          </a:p>
        </p:txBody>
      </p:sp>
      <p:sp>
        <p:nvSpPr>
          <p:cNvPr id="5" name="Marcador de pie de página 4">
            <a:extLst>
              <a:ext uri="{FF2B5EF4-FFF2-40B4-BE49-F238E27FC236}">
                <a16:creationId xmlns:a16="http://schemas.microsoft.com/office/drawing/2014/main" id="{F0D5CA39-E6C8-A3C2-C617-1BEFDF7065AE}"/>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C347864D-76B7-829A-D4CA-60D7A4FD2784}"/>
              </a:ext>
            </a:extLst>
          </p:cNvPr>
          <p:cNvSpPr>
            <a:spLocks noGrp="1"/>
          </p:cNvSpPr>
          <p:nvPr>
            <p:ph type="sldNum" sz="quarter" idx="12"/>
          </p:nvPr>
        </p:nvSpPr>
        <p:spPr/>
        <p:txBody>
          <a:bodyPr/>
          <a:lstStyle/>
          <a:p>
            <a:fld id="{7AF32CBE-93F8-4CBE-9F54-7C3EB7AE9AB6}" type="slidenum">
              <a:rPr lang="es-ES" smtClean="0"/>
              <a:t>‹Nº›</a:t>
            </a:fld>
            <a:endParaRPr lang="es-ES"/>
          </a:p>
        </p:txBody>
      </p:sp>
    </p:spTree>
    <p:extLst>
      <p:ext uri="{BB962C8B-B14F-4D97-AF65-F5344CB8AC3E}">
        <p14:creationId xmlns:p14="http://schemas.microsoft.com/office/powerpoint/2010/main" val="10768858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EF12263E-2D16-3903-92A2-65CC90008D22}"/>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9FD64CF6-1C47-F938-F7BB-47B410D25A26}"/>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D5AA6283-8AE0-3912-042D-BC5C41B068A6}"/>
              </a:ext>
            </a:extLst>
          </p:cNvPr>
          <p:cNvSpPr>
            <a:spLocks noGrp="1"/>
          </p:cNvSpPr>
          <p:nvPr>
            <p:ph type="dt" sz="half" idx="10"/>
          </p:nvPr>
        </p:nvSpPr>
        <p:spPr/>
        <p:txBody>
          <a:bodyPr/>
          <a:lstStyle/>
          <a:p>
            <a:fld id="{34419A3E-8E56-4A25-8C97-85C73F9C2429}" type="datetimeFigureOut">
              <a:rPr lang="es-ES" smtClean="0"/>
              <a:t>15/04/2025</a:t>
            </a:fld>
            <a:endParaRPr lang="es-ES"/>
          </a:p>
        </p:txBody>
      </p:sp>
      <p:sp>
        <p:nvSpPr>
          <p:cNvPr id="5" name="Marcador de pie de página 4">
            <a:extLst>
              <a:ext uri="{FF2B5EF4-FFF2-40B4-BE49-F238E27FC236}">
                <a16:creationId xmlns:a16="http://schemas.microsoft.com/office/drawing/2014/main" id="{7CEBCCF1-8FDE-4992-3E24-0A0C3B23C7FB}"/>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F7B460B2-17F6-DCE2-794C-4E7036873CC8}"/>
              </a:ext>
            </a:extLst>
          </p:cNvPr>
          <p:cNvSpPr>
            <a:spLocks noGrp="1"/>
          </p:cNvSpPr>
          <p:nvPr>
            <p:ph type="sldNum" sz="quarter" idx="12"/>
          </p:nvPr>
        </p:nvSpPr>
        <p:spPr/>
        <p:txBody>
          <a:bodyPr/>
          <a:lstStyle/>
          <a:p>
            <a:fld id="{7AF32CBE-93F8-4CBE-9F54-7C3EB7AE9AB6}" type="slidenum">
              <a:rPr lang="es-ES" smtClean="0"/>
              <a:t>‹Nº›</a:t>
            </a:fld>
            <a:endParaRPr lang="es-ES"/>
          </a:p>
        </p:txBody>
      </p:sp>
    </p:spTree>
    <p:extLst>
      <p:ext uri="{BB962C8B-B14F-4D97-AF65-F5344CB8AC3E}">
        <p14:creationId xmlns:p14="http://schemas.microsoft.com/office/powerpoint/2010/main" val="39525742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41C0061-9170-8777-4A56-BF770E6A2E14}"/>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p>
        </p:txBody>
      </p:sp>
      <p:sp>
        <p:nvSpPr>
          <p:cNvPr id="3" name="Marcador de texto 2">
            <a:extLst>
              <a:ext uri="{FF2B5EF4-FFF2-40B4-BE49-F238E27FC236}">
                <a16:creationId xmlns:a16="http://schemas.microsoft.com/office/drawing/2014/main" id="{C890E209-5B9E-E640-4BF0-48377F0AC7EB}"/>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CEB2B61F-CB98-F4FA-E3E1-AA37148B7132}"/>
              </a:ext>
            </a:extLst>
          </p:cNvPr>
          <p:cNvSpPr>
            <a:spLocks noGrp="1"/>
          </p:cNvSpPr>
          <p:nvPr>
            <p:ph type="dt" sz="half" idx="10"/>
          </p:nvPr>
        </p:nvSpPr>
        <p:spPr/>
        <p:txBody>
          <a:bodyPr/>
          <a:lstStyle/>
          <a:p>
            <a:fld id="{149F45BC-3967-4BEC-944E-83801F5DA672}" type="datetimeFigureOut">
              <a:rPr lang="es-ES" smtClean="0"/>
              <a:t>15/04/2025</a:t>
            </a:fld>
            <a:endParaRPr lang="es-ES"/>
          </a:p>
        </p:txBody>
      </p:sp>
      <p:sp>
        <p:nvSpPr>
          <p:cNvPr id="5" name="Marcador de pie de página 4">
            <a:extLst>
              <a:ext uri="{FF2B5EF4-FFF2-40B4-BE49-F238E27FC236}">
                <a16:creationId xmlns:a16="http://schemas.microsoft.com/office/drawing/2014/main" id="{405F521F-FF94-67EF-3044-6C36AB45A1E6}"/>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83573CAB-C68C-14E9-F761-7F109128A8AE}"/>
              </a:ext>
            </a:extLst>
          </p:cNvPr>
          <p:cNvSpPr>
            <a:spLocks noGrp="1"/>
          </p:cNvSpPr>
          <p:nvPr>
            <p:ph type="sldNum" sz="quarter" idx="12"/>
          </p:nvPr>
        </p:nvSpPr>
        <p:spPr/>
        <p:txBody>
          <a:bodyPr/>
          <a:lstStyle/>
          <a:p>
            <a:fld id="{31B63D1B-F12B-4FFD-A0C6-8F172284B8B1}" type="slidenum">
              <a:rPr lang="es-ES" smtClean="0"/>
              <a:t>‹Nº›</a:t>
            </a:fld>
            <a:endParaRPr lang="es-ES"/>
          </a:p>
        </p:txBody>
      </p:sp>
    </p:spTree>
    <p:extLst>
      <p:ext uri="{BB962C8B-B14F-4D97-AF65-F5344CB8AC3E}">
        <p14:creationId xmlns:p14="http://schemas.microsoft.com/office/powerpoint/2010/main" val="29723489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805FE9C-019D-4945-0D72-C0D1056F6D0B}"/>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F3E57DDA-EBEE-5944-FBF5-177EA1119317}"/>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a:extLst>
              <a:ext uri="{FF2B5EF4-FFF2-40B4-BE49-F238E27FC236}">
                <a16:creationId xmlns:a16="http://schemas.microsoft.com/office/drawing/2014/main" id="{3166643B-45DC-867D-94C5-8A8A0C5428CE}"/>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4">
            <a:extLst>
              <a:ext uri="{FF2B5EF4-FFF2-40B4-BE49-F238E27FC236}">
                <a16:creationId xmlns:a16="http://schemas.microsoft.com/office/drawing/2014/main" id="{E4F643EE-CB39-0ED8-D72C-1BE8A39E17E5}"/>
              </a:ext>
            </a:extLst>
          </p:cNvPr>
          <p:cNvSpPr>
            <a:spLocks noGrp="1"/>
          </p:cNvSpPr>
          <p:nvPr>
            <p:ph type="dt" sz="half" idx="10"/>
          </p:nvPr>
        </p:nvSpPr>
        <p:spPr/>
        <p:txBody>
          <a:bodyPr/>
          <a:lstStyle/>
          <a:p>
            <a:fld id="{149F45BC-3967-4BEC-944E-83801F5DA672}" type="datetimeFigureOut">
              <a:rPr lang="es-ES" smtClean="0"/>
              <a:t>15/04/2025</a:t>
            </a:fld>
            <a:endParaRPr lang="es-ES"/>
          </a:p>
        </p:txBody>
      </p:sp>
      <p:sp>
        <p:nvSpPr>
          <p:cNvPr id="6" name="Marcador de pie de página 5">
            <a:extLst>
              <a:ext uri="{FF2B5EF4-FFF2-40B4-BE49-F238E27FC236}">
                <a16:creationId xmlns:a16="http://schemas.microsoft.com/office/drawing/2014/main" id="{D0A1CCFC-0808-6F45-6AEF-A8BD182E3E81}"/>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F6D9C7BB-DE08-232C-48E1-67035927FD12}"/>
              </a:ext>
            </a:extLst>
          </p:cNvPr>
          <p:cNvSpPr>
            <a:spLocks noGrp="1"/>
          </p:cNvSpPr>
          <p:nvPr>
            <p:ph type="sldNum" sz="quarter" idx="12"/>
          </p:nvPr>
        </p:nvSpPr>
        <p:spPr/>
        <p:txBody>
          <a:bodyPr/>
          <a:lstStyle/>
          <a:p>
            <a:fld id="{31B63D1B-F12B-4FFD-A0C6-8F172284B8B1}" type="slidenum">
              <a:rPr lang="es-ES" smtClean="0"/>
              <a:t>‹Nº›</a:t>
            </a:fld>
            <a:endParaRPr lang="es-ES"/>
          </a:p>
        </p:txBody>
      </p:sp>
    </p:spTree>
    <p:extLst>
      <p:ext uri="{BB962C8B-B14F-4D97-AF65-F5344CB8AC3E}">
        <p14:creationId xmlns:p14="http://schemas.microsoft.com/office/powerpoint/2010/main" val="31646819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B784C51-3361-2B95-5851-0B7C2764A618}"/>
              </a:ext>
            </a:extLst>
          </p:cNvPr>
          <p:cNvSpPr>
            <a:spLocks noGrp="1"/>
          </p:cNvSpPr>
          <p:nvPr>
            <p:ph type="title"/>
          </p:nvPr>
        </p:nvSpPr>
        <p:spPr>
          <a:xfrm>
            <a:off x="839788" y="365125"/>
            <a:ext cx="10515600" cy="1325563"/>
          </a:xfrm>
        </p:spPr>
        <p:txBody>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9120DF17-5775-21EB-ECAB-0D772548703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3E0459BF-D00C-6D45-EBDB-C4C97DB82768}"/>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a:extLst>
              <a:ext uri="{FF2B5EF4-FFF2-40B4-BE49-F238E27FC236}">
                <a16:creationId xmlns:a16="http://schemas.microsoft.com/office/drawing/2014/main" id="{4AFC8C31-520C-988F-9D12-091EA0F2F44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DB8525D5-9127-6391-DA1C-D8E5F69594DA}"/>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6">
            <a:extLst>
              <a:ext uri="{FF2B5EF4-FFF2-40B4-BE49-F238E27FC236}">
                <a16:creationId xmlns:a16="http://schemas.microsoft.com/office/drawing/2014/main" id="{8E696281-5CFC-B9DD-C781-ED88754D4ABF}"/>
              </a:ext>
            </a:extLst>
          </p:cNvPr>
          <p:cNvSpPr>
            <a:spLocks noGrp="1"/>
          </p:cNvSpPr>
          <p:nvPr>
            <p:ph type="dt" sz="half" idx="10"/>
          </p:nvPr>
        </p:nvSpPr>
        <p:spPr/>
        <p:txBody>
          <a:bodyPr/>
          <a:lstStyle/>
          <a:p>
            <a:fld id="{149F45BC-3967-4BEC-944E-83801F5DA672}" type="datetimeFigureOut">
              <a:rPr lang="es-ES" smtClean="0"/>
              <a:t>15/04/2025</a:t>
            </a:fld>
            <a:endParaRPr lang="es-ES"/>
          </a:p>
        </p:txBody>
      </p:sp>
      <p:sp>
        <p:nvSpPr>
          <p:cNvPr id="8" name="Marcador de pie de página 7">
            <a:extLst>
              <a:ext uri="{FF2B5EF4-FFF2-40B4-BE49-F238E27FC236}">
                <a16:creationId xmlns:a16="http://schemas.microsoft.com/office/drawing/2014/main" id="{366510F4-4D08-9E5E-6217-3EB1D740F4B6}"/>
              </a:ext>
            </a:extLst>
          </p:cNvPr>
          <p:cNvSpPr>
            <a:spLocks noGrp="1"/>
          </p:cNvSpPr>
          <p:nvPr>
            <p:ph type="ftr" sz="quarter" idx="11"/>
          </p:nvPr>
        </p:nvSpPr>
        <p:spPr/>
        <p:txBody>
          <a:bodyPr/>
          <a:lstStyle/>
          <a:p>
            <a:endParaRPr lang="es-ES"/>
          </a:p>
        </p:txBody>
      </p:sp>
      <p:sp>
        <p:nvSpPr>
          <p:cNvPr id="9" name="Marcador de número de diapositiva 8">
            <a:extLst>
              <a:ext uri="{FF2B5EF4-FFF2-40B4-BE49-F238E27FC236}">
                <a16:creationId xmlns:a16="http://schemas.microsoft.com/office/drawing/2014/main" id="{B2074531-5B7F-F759-3D91-59E792959074}"/>
              </a:ext>
            </a:extLst>
          </p:cNvPr>
          <p:cNvSpPr>
            <a:spLocks noGrp="1"/>
          </p:cNvSpPr>
          <p:nvPr>
            <p:ph type="sldNum" sz="quarter" idx="12"/>
          </p:nvPr>
        </p:nvSpPr>
        <p:spPr/>
        <p:txBody>
          <a:bodyPr/>
          <a:lstStyle/>
          <a:p>
            <a:fld id="{31B63D1B-F12B-4FFD-A0C6-8F172284B8B1}" type="slidenum">
              <a:rPr lang="es-ES" smtClean="0"/>
              <a:t>‹Nº›</a:t>
            </a:fld>
            <a:endParaRPr lang="es-ES"/>
          </a:p>
        </p:txBody>
      </p:sp>
    </p:spTree>
    <p:extLst>
      <p:ext uri="{BB962C8B-B14F-4D97-AF65-F5344CB8AC3E}">
        <p14:creationId xmlns:p14="http://schemas.microsoft.com/office/powerpoint/2010/main" val="37575619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275BAE7-BD81-ED50-C8FB-1A7FDBC07846}"/>
              </a:ext>
            </a:extLst>
          </p:cNvPr>
          <p:cNvSpPr>
            <a:spLocks noGrp="1"/>
          </p:cNvSpPr>
          <p:nvPr>
            <p:ph type="title"/>
          </p:nvPr>
        </p:nvSpPr>
        <p:spPr/>
        <p:txBody>
          <a:bodyPr/>
          <a:lstStyle/>
          <a:p>
            <a:r>
              <a:rPr lang="es-ES"/>
              <a:t>Haga clic para modificar el estilo de título del patrón</a:t>
            </a:r>
          </a:p>
        </p:txBody>
      </p:sp>
      <p:sp>
        <p:nvSpPr>
          <p:cNvPr id="3" name="Marcador de fecha 2">
            <a:extLst>
              <a:ext uri="{FF2B5EF4-FFF2-40B4-BE49-F238E27FC236}">
                <a16:creationId xmlns:a16="http://schemas.microsoft.com/office/drawing/2014/main" id="{837F7810-AE16-274F-26F5-AA950AE8F4EA}"/>
              </a:ext>
            </a:extLst>
          </p:cNvPr>
          <p:cNvSpPr>
            <a:spLocks noGrp="1"/>
          </p:cNvSpPr>
          <p:nvPr>
            <p:ph type="dt" sz="half" idx="10"/>
          </p:nvPr>
        </p:nvSpPr>
        <p:spPr/>
        <p:txBody>
          <a:bodyPr/>
          <a:lstStyle/>
          <a:p>
            <a:fld id="{149F45BC-3967-4BEC-944E-83801F5DA672}" type="datetimeFigureOut">
              <a:rPr lang="es-ES" smtClean="0"/>
              <a:t>15/04/2025</a:t>
            </a:fld>
            <a:endParaRPr lang="es-ES"/>
          </a:p>
        </p:txBody>
      </p:sp>
      <p:sp>
        <p:nvSpPr>
          <p:cNvPr id="4" name="Marcador de pie de página 3">
            <a:extLst>
              <a:ext uri="{FF2B5EF4-FFF2-40B4-BE49-F238E27FC236}">
                <a16:creationId xmlns:a16="http://schemas.microsoft.com/office/drawing/2014/main" id="{ED009FA4-9BA5-D5B0-1D95-29D6D21F4C9A}"/>
              </a:ext>
            </a:extLst>
          </p:cNvPr>
          <p:cNvSpPr>
            <a:spLocks noGrp="1"/>
          </p:cNvSpPr>
          <p:nvPr>
            <p:ph type="ftr" sz="quarter" idx="11"/>
          </p:nvPr>
        </p:nvSpPr>
        <p:spPr/>
        <p:txBody>
          <a:bodyPr/>
          <a:lstStyle/>
          <a:p>
            <a:endParaRPr lang="es-ES"/>
          </a:p>
        </p:txBody>
      </p:sp>
      <p:sp>
        <p:nvSpPr>
          <p:cNvPr id="5" name="Marcador de número de diapositiva 4">
            <a:extLst>
              <a:ext uri="{FF2B5EF4-FFF2-40B4-BE49-F238E27FC236}">
                <a16:creationId xmlns:a16="http://schemas.microsoft.com/office/drawing/2014/main" id="{978137CD-463A-F5AE-13C1-71B316597C5B}"/>
              </a:ext>
            </a:extLst>
          </p:cNvPr>
          <p:cNvSpPr>
            <a:spLocks noGrp="1"/>
          </p:cNvSpPr>
          <p:nvPr>
            <p:ph type="sldNum" sz="quarter" idx="12"/>
          </p:nvPr>
        </p:nvSpPr>
        <p:spPr/>
        <p:txBody>
          <a:bodyPr/>
          <a:lstStyle/>
          <a:p>
            <a:fld id="{31B63D1B-F12B-4FFD-A0C6-8F172284B8B1}" type="slidenum">
              <a:rPr lang="es-ES" smtClean="0"/>
              <a:t>‹Nº›</a:t>
            </a:fld>
            <a:endParaRPr lang="es-ES"/>
          </a:p>
        </p:txBody>
      </p:sp>
    </p:spTree>
    <p:extLst>
      <p:ext uri="{BB962C8B-B14F-4D97-AF65-F5344CB8AC3E}">
        <p14:creationId xmlns:p14="http://schemas.microsoft.com/office/powerpoint/2010/main" val="7497256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0AD6A34A-4E9B-AD74-DEA8-A6B0E0AC3BC5}"/>
              </a:ext>
            </a:extLst>
          </p:cNvPr>
          <p:cNvSpPr>
            <a:spLocks noGrp="1"/>
          </p:cNvSpPr>
          <p:nvPr>
            <p:ph type="dt" sz="half" idx="10"/>
          </p:nvPr>
        </p:nvSpPr>
        <p:spPr/>
        <p:txBody>
          <a:bodyPr/>
          <a:lstStyle/>
          <a:p>
            <a:fld id="{149F45BC-3967-4BEC-944E-83801F5DA672}" type="datetimeFigureOut">
              <a:rPr lang="es-ES" smtClean="0"/>
              <a:t>15/04/2025</a:t>
            </a:fld>
            <a:endParaRPr lang="es-ES"/>
          </a:p>
        </p:txBody>
      </p:sp>
      <p:sp>
        <p:nvSpPr>
          <p:cNvPr id="3" name="Marcador de pie de página 2">
            <a:extLst>
              <a:ext uri="{FF2B5EF4-FFF2-40B4-BE49-F238E27FC236}">
                <a16:creationId xmlns:a16="http://schemas.microsoft.com/office/drawing/2014/main" id="{42B3D009-818D-BF41-11D7-942145A435A6}"/>
              </a:ext>
            </a:extLst>
          </p:cNvPr>
          <p:cNvSpPr>
            <a:spLocks noGrp="1"/>
          </p:cNvSpPr>
          <p:nvPr>
            <p:ph type="ftr" sz="quarter" idx="11"/>
          </p:nvPr>
        </p:nvSpPr>
        <p:spPr/>
        <p:txBody>
          <a:bodyPr/>
          <a:lstStyle/>
          <a:p>
            <a:endParaRPr lang="es-ES"/>
          </a:p>
        </p:txBody>
      </p:sp>
      <p:sp>
        <p:nvSpPr>
          <p:cNvPr id="4" name="Marcador de número de diapositiva 3">
            <a:extLst>
              <a:ext uri="{FF2B5EF4-FFF2-40B4-BE49-F238E27FC236}">
                <a16:creationId xmlns:a16="http://schemas.microsoft.com/office/drawing/2014/main" id="{BCEE6D1F-D2D8-3F38-52A7-AC7F0688B058}"/>
              </a:ext>
            </a:extLst>
          </p:cNvPr>
          <p:cNvSpPr>
            <a:spLocks noGrp="1"/>
          </p:cNvSpPr>
          <p:nvPr>
            <p:ph type="sldNum" sz="quarter" idx="12"/>
          </p:nvPr>
        </p:nvSpPr>
        <p:spPr/>
        <p:txBody>
          <a:bodyPr/>
          <a:lstStyle/>
          <a:p>
            <a:fld id="{31B63D1B-F12B-4FFD-A0C6-8F172284B8B1}" type="slidenum">
              <a:rPr lang="es-ES" smtClean="0"/>
              <a:t>‹Nº›</a:t>
            </a:fld>
            <a:endParaRPr lang="es-ES"/>
          </a:p>
        </p:txBody>
      </p:sp>
    </p:spTree>
    <p:extLst>
      <p:ext uri="{BB962C8B-B14F-4D97-AF65-F5344CB8AC3E}">
        <p14:creationId xmlns:p14="http://schemas.microsoft.com/office/powerpoint/2010/main" val="10290514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2F8493D-7A4D-6CCF-43C8-6357F1FFAC41}"/>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1933916C-EDCD-993B-99C0-47AD6F49214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a:extLst>
              <a:ext uri="{FF2B5EF4-FFF2-40B4-BE49-F238E27FC236}">
                <a16:creationId xmlns:a16="http://schemas.microsoft.com/office/drawing/2014/main" id="{1FA64A0B-1C55-D3F4-1351-AF62ED73061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ACCA0599-8A1F-B3CB-7DC7-4C8414A7D2E3}"/>
              </a:ext>
            </a:extLst>
          </p:cNvPr>
          <p:cNvSpPr>
            <a:spLocks noGrp="1"/>
          </p:cNvSpPr>
          <p:nvPr>
            <p:ph type="dt" sz="half" idx="10"/>
          </p:nvPr>
        </p:nvSpPr>
        <p:spPr/>
        <p:txBody>
          <a:bodyPr/>
          <a:lstStyle/>
          <a:p>
            <a:fld id="{149F45BC-3967-4BEC-944E-83801F5DA672}" type="datetimeFigureOut">
              <a:rPr lang="es-ES" smtClean="0"/>
              <a:t>15/04/2025</a:t>
            </a:fld>
            <a:endParaRPr lang="es-ES"/>
          </a:p>
        </p:txBody>
      </p:sp>
      <p:sp>
        <p:nvSpPr>
          <p:cNvPr id="6" name="Marcador de pie de página 5">
            <a:extLst>
              <a:ext uri="{FF2B5EF4-FFF2-40B4-BE49-F238E27FC236}">
                <a16:creationId xmlns:a16="http://schemas.microsoft.com/office/drawing/2014/main" id="{EDAC9758-50CC-D8D7-0055-BA2C5C8C59A9}"/>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53A929BC-32A0-03AC-CF66-D9171FA10784}"/>
              </a:ext>
            </a:extLst>
          </p:cNvPr>
          <p:cNvSpPr>
            <a:spLocks noGrp="1"/>
          </p:cNvSpPr>
          <p:nvPr>
            <p:ph type="sldNum" sz="quarter" idx="12"/>
          </p:nvPr>
        </p:nvSpPr>
        <p:spPr/>
        <p:txBody>
          <a:bodyPr/>
          <a:lstStyle/>
          <a:p>
            <a:fld id="{31B63D1B-F12B-4FFD-A0C6-8F172284B8B1}" type="slidenum">
              <a:rPr lang="es-ES" smtClean="0"/>
              <a:t>‹Nº›</a:t>
            </a:fld>
            <a:endParaRPr lang="es-ES"/>
          </a:p>
        </p:txBody>
      </p:sp>
    </p:spTree>
    <p:extLst>
      <p:ext uri="{BB962C8B-B14F-4D97-AF65-F5344CB8AC3E}">
        <p14:creationId xmlns:p14="http://schemas.microsoft.com/office/powerpoint/2010/main" val="3004283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949795E-C424-F66C-45B0-C5512AFCC388}"/>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posición de imagen 2">
            <a:extLst>
              <a:ext uri="{FF2B5EF4-FFF2-40B4-BE49-F238E27FC236}">
                <a16:creationId xmlns:a16="http://schemas.microsoft.com/office/drawing/2014/main" id="{3CC556DE-EE75-B08C-9FA4-6451B8FF61C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a:extLst>
              <a:ext uri="{FF2B5EF4-FFF2-40B4-BE49-F238E27FC236}">
                <a16:creationId xmlns:a16="http://schemas.microsoft.com/office/drawing/2014/main" id="{17FCDFA4-2750-CC53-C4CF-012ED6EB699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F48ECF85-D514-9340-B72C-7036CD0A96A0}"/>
              </a:ext>
            </a:extLst>
          </p:cNvPr>
          <p:cNvSpPr>
            <a:spLocks noGrp="1"/>
          </p:cNvSpPr>
          <p:nvPr>
            <p:ph type="dt" sz="half" idx="10"/>
          </p:nvPr>
        </p:nvSpPr>
        <p:spPr/>
        <p:txBody>
          <a:bodyPr/>
          <a:lstStyle/>
          <a:p>
            <a:fld id="{149F45BC-3967-4BEC-944E-83801F5DA672}" type="datetimeFigureOut">
              <a:rPr lang="es-ES" smtClean="0"/>
              <a:t>15/04/2025</a:t>
            </a:fld>
            <a:endParaRPr lang="es-ES"/>
          </a:p>
        </p:txBody>
      </p:sp>
      <p:sp>
        <p:nvSpPr>
          <p:cNvPr id="6" name="Marcador de pie de página 5">
            <a:extLst>
              <a:ext uri="{FF2B5EF4-FFF2-40B4-BE49-F238E27FC236}">
                <a16:creationId xmlns:a16="http://schemas.microsoft.com/office/drawing/2014/main" id="{018D7C6A-0540-467F-2EBD-4B9B8261DD96}"/>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6AF702C5-62B8-DEDA-DBB8-D7FBD4A91142}"/>
              </a:ext>
            </a:extLst>
          </p:cNvPr>
          <p:cNvSpPr>
            <a:spLocks noGrp="1"/>
          </p:cNvSpPr>
          <p:nvPr>
            <p:ph type="sldNum" sz="quarter" idx="12"/>
          </p:nvPr>
        </p:nvSpPr>
        <p:spPr/>
        <p:txBody>
          <a:bodyPr/>
          <a:lstStyle/>
          <a:p>
            <a:fld id="{31B63D1B-F12B-4FFD-A0C6-8F172284B8B1}" type="slidenum">
              <a:rPr lang="es-ES" smtClean="0"/>
              <a:t>‹Nº›</a:t>
            </a:fld>
            <a:endParaRPr lang="es-ES"/>
          </a:p>
        </p:txBody>
      </p:sp>
    </p:spTree>
    <p:extLst>
      <p:ext uri="{BB962C8B-B14F-4D97-AF65-F5344CB8AC3E}">
        <p14:creationId xmlns:p14="http://schemas.microsoft.com/office/powerpoint/2010/main" val="22889575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D4A35A14-A647-358C-298E-590EF6E158E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4591AF0F-133B-5CF8-205F-84AE1EBF20B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54760216-E7A3-DA91-C8A5-93F26C3A5E7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149F45BC-3967-4BEC-944E-83801F5DA672}" type="datetimeFigureOut">
              <a:rPr lang="es-ES" smtClean="0"/>
              <a:t>15/04/2025</a:t>
            </a:fld>
            <a:endParaRPr lang="es-ES"/>
          </a:p>
        </p:txBody>
      </p:sp>
      <p:sp>
        <p:nvSpPr>
          <p:cNvPr id="5" name="Marcador de pie de página 4">
            <a:extLst>
              <a:ext uri="{FF2B5EF4-FFF2-40B4-BE49-F238E27FC236}">
                <a16:creationId xmlns:a16="http://schemas.microsoft.com/office/drawing/2014/main" id="{9AD217D0-8C8A-FF5C-63E3-392146EF67B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s-ES"/>
          </a:p>
        </p:txBody>
      </p:sp>
      <p:sp>
        <p:nvSpPr>
          <p:cNvPr id="6" name="Marcador de número de diapositiva 5">
            <a:extLst>
              <a:ext uri="{FF2B5EF4-FFF2-40B4-BE49-F238E27FC236}">
                <a16:creationId xmlns:a16="http://schemas.microsoft.com/office/drawing/2014/main" id="{B2A88803-51A6-64A1-A3BC-1F905B417C3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31B63D1B-F12B-4FFD-A0C6-8F172284B8B1}" type="slidenum">
              <a:rPr lang="es-ES" smtClean="0"/>
              <a:t>‹Nº›</a:t>
            </a:fld>
            <a:endParaRPr lang="es-ES"/>
          </a:p>
        </p:txBody>
      </p:sp>
    </p:spTree>
    <p:extLst>
      <p:ext uri="{BB962C8B-B14F-4D97-AF65-F5344CB8AC3E}">
        <p14:creationId xmlns:p14="http://schemas.microsoft.com/office/powerpoint/2010/main" val="89212804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A2B59ECE-A48D-34B3-247B-D1B19ED7C55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D4FA7AC2-1BF1-F4A8-BBD0-FDB1CC7B4A0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3618A80D-2CB3-C83D-EE4A-01830B2575F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34419A3E-8E56-4A25-8C97-85C73F9C2429}" type="datetimeFigureOut">
              <a:rPr lang="es-ES" smtClean="0"/>
              <a:t>15/04/2025</a:t>
            </a:fld>
            <a:endParaRPr lang="es-ES"/>
          </a:p>
        </p:txBody>
      </p:sp>
      <p:sp>
        <p:nvSpPr>
          <p:cNvPr id="5" name="Marcador de pie de página 4">
            <a:extLst>
              <a:ext uri="{FF2B5EF4-FFF2-40B4-BE49-F238E27FC236}">
                <a16:creationId xmlns:a16="http://schemas.microsoft.com/office/drawing/2014/main" id="{A4F6FECE-0B63-D69C-C603-AB155F04710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s-ES"/>
          </a:p>
        </p:txBody>
      </p:sp>
      <p:sp>
        <p:nvSpPr>
          <p:cNvPr id="6" name="Marcador de número de diapositiva 5">
            <a:extLst>
              <a:ext uri="{FF2B5EF4-FFF2-40B4-BE49-F238E27FC236}">
                <a16:creationId xmlns:a16="http://schemas.microsoft.com/office/drawing/2014/main" id="{F6557766-C374-7663-C764-C4713D9AF56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7AF32CBE-93F8-4CBE-9F54-7C3EB7AE9AB6}" type="slidenum">
              <a:rPr lang="es-ES" smtClean="0"/>
              <a:t>‹Nº›</a:t>
            </a:fld>
            <a:endParaRPr lang="es-ES"/>
          </a:p>
        </p:txBody>
      </p:sp>
    </p:spTree>
    <p:extLst>
      <p:ext uri="{BB962C8B-B14F-4D97-AF65-F5344CB8AC3E}">
        <p14:creationId xmlns:p14="http://schemas.microsoft.com/office/powerpoint/2010/main" val="34969821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8" Type="http://schemas.openxmlformats.org/officeDocument/2006/relationships/image" Target="../media/image39.jpeg"/><Relationship Id="rId3" Type="http://schemas.openxmlformats.org/officeDocument/2006/relationships/image" Target="../media/image34.jpeg"/><Relationship Id="rId7" Type="http://schemas.openxmlformats.org/officeDocument/2006/relationships/image" Target="../media/image38.jpeg"/><Relationship Id="rId2" Type="http://schemas.openxmlformats.org/officeDocument/2006/relationships/image" Target="../media/image33.jpg"/><Relationship Id="rId1" Type="http://schemas.openxmlformats.org/officeDocument/2006/relationships/slideLayout" Target="../slideLayouts/slideLayout7.xml"/><Relationship Id="rId6" Type="http://schemas.openxmlformats.org/officeDocument/2006/relationships/image" Target="../media/image37.jpeg"/><Relationship Id="rId5" Type="http://schemas.openxmlformats.org/officeDocument/2006/relationships/image" Target="../media/image36.jpeg"/><Relationship Id="rId10" Type="http://schemas.openxmlformats.org/officeDocument/2006/relationships/image" Target="../media/image41.png"/><Relationship Id="rId4" Type="http://schemas.openxmlformats.org/officeDocument/2006/relationships/image" Target="../media/image35.jpeg"/><Relationship Id="rId9" Type="http://schemas.openxmlformats.org/officeDocument/2006/relationships/image" Target="../media/image40.jpeg"/></Relationships>
</file>

<file path=ppt/slides/_rels/slide11.xml.rels><?xml version="1.0" encoding="UTF-8" standalone="yes"?>
<Relationships xmlns="http://schemas.openxmlformats.org/package/2006/relationships"><Relationship Id="rId2" Type="http://schemas.openxmlformats.org/officeDocument/2006/relationships/image" Target="../media/image42.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8" Type="http://schemas.openxmlformats.org/officeDocument/2006/relationships/image" Target="../media/image9.png"/><Relationship Id="rId13" Type="http://schemas.openxmlformats.org/officeDocument/2006/relationships/image" Target="../media/image14.png"/><Relationship Id="rId3" Type="http://schemas.openxmlformats.org/officeDocument/2006/relationships/image" Target="../media/image5.jpeg"/><Relationship Id="rId7" Type="http://schemas.openxmlformats.org/officeDocument/2006/relationships/image" Target="../media/image8.png"/><Relationship Id="rId12" Type="http://schemas.openxmlformats.org/officeDocument/2006/relationships/image" Target="../media/image13.png"/><Relationship Id="rId2" Type="http://schemas.openxmlformats.org/officeDocument/2006/relationships/image" Target="../media/image4.jpg"/><Relationship Id="rId1" Type="http://schemas.openxmlformats.org/officeDocument/2006/relationships/slideLayout" Target="../slideLayouts/slideLayout7.xml"/><Relationship Id="rId6" Type="http://schemas.microsoft.com/office/2007/relationships/hdphoto" Target="../media/hdphoto1.wdp"/><Relationship Id="rId11" Type="http://schemas.openxmlformats.org/officeDocument/2006/relationships/image" Target="../media/image12.png"/><Relationship Id="rId5" Type="http://schemas.openxmlformats.org/officeDocument/2006/relationships/image" Target="../media/image7.png"/><Relationship Id="rId10" Type="http://schemas.openxmlformats.org/officeDocument/2006/relationships/image" Target="../media/image11.png"/><Relationship Id="rId4" Type="http://schemas.openxmlformats.org/officeDocument/2006/relationships/image" Target="../media/image6.jpeg"/><Relationship Id="rId9" Type="http://schemas.openxmlformats.org/officeDocument/2006/relationships/image" Target="../media/image10.png"/><Relationship Id="rId14" Type="http://schemas.microsoft.com/office/2007/relationships/hdphoto" Target="../media/hdphoto2.wdp"/></Relationships>
</file>

<file path=ppt/slides/_rels/slide4.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16.jpg"/><Relationship Id="rId1" Type="http://schemas.openxmlformats.org/officeDocument/2006/relationships/slideLayout" Target="../slideLayouts/slideLayout7.xml"/><Relationship Id="rId6" Type="http://schemas.openxmlformats.org/officeDocument/2006/relationships/image" Target="../media/image20.jpeg"/><Relationship Id="rId5" Type="http://schemas.openxmlformats.org/officeDocument/2006/relationships/image" Target="../media/image19.jpeg"/><Relationship Id="rId4" Type="http://schemas.openxmlformats.org/officeDocument/2006/relationships/image" Target="../media/image18.jpeg"/></Relationships>
</file>

<file path=ppt/slides/_rels/slide6.xml.rels><?xml version="1.0" encoding="UTF-8" standalone="yes"?>
<Relationships xmlns="http://schemas.openxmlformats.org/package/2006/relationships"><Relationship Id="rId3" Type="http://schemas.openxmlformats.org/officeDocument/2006/relationships/image" Target="../media/image22.png"/><Relationship Id="rId7" Type="http://schemas.openxmlformats.org/officeDocument/2006/relationships/image" Target="../media/image25.png"/><Relationship Id="rId2" Type="http://schemas.openxmlformats.org/officeDocument/2006/relationships/image" Target="../media/image21.jpg"/><Relationship Id="rId1" Type="http://schemas.openxmlformats.org/officeDocument/2006/relationships/slideLayout" Target="../slideLayouts/slideLayout7.xml"/><Relationship Id="rId6" Type="http://schemas.microsoft.com/office/2007/relationships/hdphoto" Target="../media/hdphoto3.wdp"/><Relationship Id="rId5" Type="http://schemas.openxmlformats.org/officeDocument/2006/relationships/image" Target="../media/image24.png"/><Relationship Id="rId4" Type="http://schemas.openxmlformats.org/officeDocument/2006/relationships/image" Target="../media/image23.jpeg"/></Relationships>
</file>

<file path=ppt/slides/_rels/slide7.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27.JPG"/><Relationship Id="rId7" Type="http://schemas.openxmlformats.org/officeDocument/2006/relationships/diagramColors" Target="../diagrams/colors1.xml"/><Relationship Id="rId2" Type="http://schemas.openxmlformats.org/officeDocument/2006/relationships/image" Target="../media/image26.jpg"/><Relationship Id="rId1" Type="http://schemas.openxmlformats.org/officeDocument/2006/relationships/slideLayout" Target="../slideLayouts/slideLayout7.xml"/><Relationship Id="rId6" Type="http://schemas.openxmlformats.org/officeDocument/2006/relationships/diagramQuickStyle" Target="../diagrams/quickStyle1.xml"/><Relationship Id="rId5" Type="http://schemas.openxmlformats.org/officeDocument/2006/relationships/diagramLayout" Target="../diagrams/layout1.xml"/><Relationship Id="rId10" Type="http://schemas.microsoft.com/office/2007/relationships/hdphoto" Target="../media/hdphoto4.wdp"/><Relationship Id="rId4" Type="http://schemas.openxmlformats.org/officeDocument/2006/relationships/diagramData" Target="../diagrams/data1.xml"/><Relationship Id="rId9" Type="http://schemas.openxmlformats.org/officeDocument/2006/relationships/image" Target="../media/image28.png"/></Relationships>
</file>

<file path=ppt/slides/_rels/slide8.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jpg"/><Relationship Id="rId1" Type="http://schemas.openxmlformats.org/officeDocument/2006/relationships/slideLayout" Target="../slideLayouts/slideLayout7.xml"/><Relationship Id="rId4" Type="http://schemas.openxmlformats.org/officeDocument/2006/relationships/image" Target="../media/image32.jpe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751B1AFB-27D5-6CA2-7DD6-826F7A4D9A50}"/>
            </a:ext>
          </a:extLst>
        </p:cNvPr>
        <p:cNvGrpSpPr/>
        <p:nvPr/>
      </p:nvGrpSpPr>
      <p:grpSpPr>
        <a:xfrm>
          <a:off x="0" y="0"/>
          <a:ext cx="0" cy="0"/>
          <a:chOff x="0" y="0"/>
          <a:chExt cx="0" cy="0"/>
        </a:xfrm>
      </p:grpSpPr>
      <p:pic>
        <p:nvPicPr>
          <p:cNvPr id="3" name="Imagen 2" descr="Imagen que contiene florero, sostener&#10;&#10;El contenido generado por IA puede ser incorrecto.">
            <a:extLst>
              <a:ext uri="{FF2B5EF4-FFF2-40B4-BE49-F238E27FC236}">
                <a16:creationId xmlns:a16="http://schemas.microsoft.com/office/drawing/2014/main" id="{4A62790F-EE8D-1436-9BDC-91CC7BC3F678}"/>
              </a:ext>
            </a:extLst>
          </p:cNvPr>
          <p:cNvPicPr>
            <a:picLocks noGrp="1" noRot="1" noChangeAspect="1" noMove="1" noResize="1" noEditPoints="1" noAdjustHandles="1" noChangeArrowheads="1" noChangeShapeType="1" noCrop="1"/>
          </p:cNvPicPr>
          <p:nvPr/>
        </p:nvPicPr>
        <p:blipFill>
          <a:blip r:embed="rId3" cstate="email">
            <a:alphaModFix amt="50000"/>
            <a:extLst>
              <a:ext uri="{28A0092B-C50C-407E-A947-70E740481C1C}">
                <a14:useLocalDpi xmlns:a14="http://schemas.microsoft.com/office/drawing/2010/main"/>
              </a:ext>
            </a:extLst>
          </a:blip>
          <a:stretch>
            <a:fillRect/>
          </a:stretch>
        </p:blipFill>
        <p:spPr>
          <a:xfrm flipH="1">
            <a:off x="8664992" y="-119"/>
            <a:ext cx="2914901" cy="3819525"/>
          </a:xfrm>
          <a:prstGeom prst="rect">
            <a:avLst/>
          </a:prstGeom>
        </p:spPr>
      </p:pic>
      <p:sp>
        <p:nvSpPr>
          <p:cNvPr id="4" name="CuadroTexto 3">
            <a:extLst>
              <a:ext uri="{FF2B5EF4-FFF2-40B4-BE49-F238E27FC236}">
                <a16:creationId xmlns:a16="http://schemas.microsoft.com/office/drawing/2014/main" id="{F23DB031-A8E9-9ECD-F290-628E64C7FD8D}"/>
              </a:ext>
            </a:extLst>
          </p:cNvPr>
          <p:cNvSpPr txBox="1"/>
          <p:nvPr/>
        </p:nvSpPr>
        <p:spPr>
          <a:xfrm>
            <a:off x="2400300" y="-119"/>
            <a:ext cx="7048500" cy="1631216"/>
          </a:xfrm>
          <a:prstGeom prst="rect">
            <a:avLst/>
          </a:prstGeom>
          <a:noFill/>
        </p:spPr>
        <p:txBody>
          <a:bodyPr wrap="square" rtlCol="0">
            <a:spAutoFit/>
            <a:scene3d>
              <a:camera prst="orthographicFront"/>
              <a:lightRig rig="sunrise" dir="t"/>
            </a:scene3d>
            <a:sp3d extrusionH="57150" prstMaterial="matte">
              <a:bevelT w="63500" h="12700" prst="angle"/>
              <a:contourClr>
                <a:schemeClr val="bg1">
                  <a:lumMod val="65000"/>
                </a:schemeClr>
              </a:contourClr>
            </a:sp3d>
          </a:bodyPr>
          <a:lstStyle/>
          <a:p>
            <a:pPr algn="ctr"/>
            <a:r>
              <a:rPr lang="en" sz="5000" b="1" spc="300" dirty="0">
                <a:ln/>
                <a:solidFill>
                  <a:srgbClr val="C43E39"/>
                </a:solidFill>
                <a:effectLst>
                  <a:outerShdw blurRad="50800" dist="50800" dir="9600000" algn="ctr" rotWithShape="0">
                    <a:srgbClr val="F2EAD8"/>
                  </a:outerShdw>
                </a:effectLst>
              </a:rPr>
              <a:t>UNDERSTANDING SACRIFICE</a:t>
            </a:r>
          </a:p>
        </p:txBody>
      </p:sp>
      <p:sp>
        <p:nvSpPr>
          <p:cNvPr id="5" name="CuadroTexto 4">
            <a:extLst>
              <a:ext uri="{FF2B5EF4-FFF2-40B4-BE49-F238E27FC236}">
                <a16:creationId xmlns:a16="http://schemas.microsoft.com/office/drawing/2014/main" id="{94C197A9-C47A-20B5-02A9-161617D41538}"/>
              </a:ext>
            </a:extLst>
          </p:cNvPr>
          <p:cNvSpPr txBox="1"/>
          <p:nvPr/>
        </p:nvSpPr>
        <p:spPr>
          <a:xfrm>
            <a:off x="72874" y="6415504"/>
            <a:ext cx="3588482" cy="338554"/>
          </a:xfrm>
          <a:prstGeom prst="rect">
            <a:avLst/>
          </a:prstGeom>
          <a:noFill/>
        </p:spPr>
        <p:txBody>
          <a:bodyPr wrap="none" rtlCol="0">
            <a:spAutoFit/>
          </a:bodyPr>
          <a:lstStyle/>
          <a:p>
            <a:r>
              <a:rPr lang="en" sz="1600" b="1" dirty="0">
                <a:solidFill>
                  <a:schemeClr val="accent3">
                    <a:lumMod val="40000"/>
                    <a:lumOff val="60000"/>
                  </a:schemeClr>
                </a:solidFill>
                <a:effectLst>
                  <a:outerShdw blurRad="38100" dist="38100" dir="2700000" algn="tl">
                    <a:srgbClr val="000000">
                      <a:alpha val="43137"/>
                    </a:srgbClr>
                  </a:outerShdw>
                </a:effectLst>
              </a:rPr>
              <a:t>Lesson 6 for May 10, 2025</a:t>
            </a:r>
          </a:p>
        </p:txBody>
      </p:sp>
    </p:spTree>
    <p:extLst>
      <p:ext uri="{BB962C8B-B14F-4D97-AF65-F5344CB8AC3E}">
        <p14:creationId xmlns:p14="http://schemas.microsoft.com/office/powerpoint/2010/main" val="299700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2000"/>
          </a:stretch>
        </a:blipFill>
        <a:effectLst/>
      </p:bgPr>
    </p:bg>
    <p:spTree>
      <p:nvGrpSpPr>
        <p:cNvPr id="1" name="">
          <a:extLst>
            <a:ext uri="{FF2B5EF4-FFF2-40B4-BE49-F238E27FC236}">
              <a16:creationId xmlns:a16="http://schemas.microsoft.com/office/drawing/2014/main" id="{50AA5FDA-2B2B-0FD1-CAA8-3801DFD724B4}"/>
            </a:ext>
          </a:extLst>
        </p:cNvPr>
        <p:cNvGrpSpPr/>
        <p:nvPr/>
      </p:nvGrpSpPr>
      <p:grpSpPr>
        <a:xfrm>
          <a:off x="0" y="0"/>
          <a:ext cx="0" cy="0"/>
          <a:chOff x="0" y="0"/>
          <a:chExt cx="0" cy="0"/>
        </a:xfrm>
      </p:grpSpPr>
      <p:pic>
        <p:nvPicPr>
          <p:cNvPr id="39" name="Imagen 38" descr="Imagen que contiene tabla, pequeño, diferente, parado&#10;&#10;El contenido generado por IA puede ser incorrecto.">
            <a:extLst>
              <a:ext uri="{FF2B5EF4-FFF2-40B4-BE49-F238E27FC236}">
                <a16:creationId xmlns:a16="http://schemas.microsoft.com/office/drawing/2014/main" id="{C04EB5D8-8992-3BB1-5755-6460E50A5847}"/>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t="3586" b="3586"/>
          <a:stretch/>
        </p:blipFill>
        <p:spPr>
          <a:xfrm>
            <a:off x="189171" y="90930"/>
            <a:ext cx="2476208" cy="1135505"/>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pic>
        <p:nvPicPr>
          <p:cNvPr id="35" name="Imagen 34" descr="Un perro acostado boca arriba&#10;&#10;El contenido generado por IA puede ser incorrecto.">
            <a:extLst>
              <a:ext uri="{FF2B5EF4-FFF2-40B4-BE49-F238E27FC236}">
                <a16:creationId xmlns:a16="http://schemas.microsoft.com/office/drawing/2014/main" id="{79AE041E-51E9-65FC-B543-9128E11F5EF8}"/>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0858814" y="3943945"/>
            <a:ext cx="970222" cy="1323439"/>
          </a:xfrm>
          <a:prstGeom prst="rect">
            <a:avLst/>
          </a:prstGeom>
          <a:scene3d>
            <a:camera prst="orthographicFront"/>
            <a:lightRig rig="threePt" dir="t"/>
          </a:scene3d>
          <a:sp3d>
            <a:bevelT prst="relaxedInset"/>
          </a:sp3d>
        </p:spPr>
      </p:pic>
      <p:pic>
        <p:nvPicPr>
          <p:cNvPr id="33" name="Imagen 32" descr="Un dibujo de una persona&#10;&#10;El contenido generado por IA puede ser incorrecto.">
            <a:extLst>
              <a:ext uri="{FF2B5EF4-FFF2-40B4-BE49-F238E27FC236}">
                <a16:creationId xmlns:a16="http://schemas.microsoft.com/office/drawing/2014/main" id="{A997BAD8-975E-5815-A56B-0A05C00579D4}"/>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l="24454" t="49266" r="55463" b="1914"/>
          <a:stretch/>
        </p:blipFill>
        <p:spPr>
          <a:xfrm>
            <a:off x="10858814" y="2543771"/>
            <a:ext cx="970222" cy="1323439"/>
          </a:xfrm>
          <a:prstGeom prst="rect">
            <a:avLst/>
          </a:prstGeom>
          <a:scene3d>
            <a:camera prst="orthographicFront"/>
            <a:lightRig rig="threePt" dir="t"/>
          </a:scene3d>
          <a:sp3d>
            <a:bevelT prst="relaxedInset"/>
          </a:sp3d>
        </p:spPr>
      </p:pic>
      <p:pic>
        <p:nvPicPr>
          <p:cNvPr id="31" name="Imagen 30" descr="Un dibujo de una persona&#10;&#10;El contenido generado por IA puede ser incorrecto.">
            <a:extLst>
              <a:ext uri="{FF2B5EF4-FFF2-40B4-BE49-F238E27FC236}">
                <a16:creationId xmlns:a16="http://schemas.microsoft.com/office/drawing/2014/main" id="{B4BC437C-21F1-8C7F-BA5D-34544927A834}"/>
              </a:ext>
            </a:extLst>
          </p:cNvPr>
          <p:cNvPicPr>
            <a:picLocks noChangeAspect="1"/>
          </p:cNvPicPr>
          <p:nvPr/>
        </p:nvPicPr>
        <p:blipFill rotWithShape="1">
          <a:blip r:embed="rId6" cstate="email">
            <a:extLst>
              <a:ext uri="{28A0092B-C50C-407E-A947-70E740481C1C}">
                <a14:useLocalDpi xmlns:a14="http://schemas.microsoft.com/office/drawing/2010/main"/>
              </a:ext>
            </a:extLst>
          </a:blip>
          <a:srcRect l="15201" t="1" r="13558" b="31928"/>
          <a:stretch/>
        </p:blipFill>
        <p:spPr>
          <a:xfrm>
            <a:off x="10858814" y="1403855"/>
            <a:ext cx="970222" cy="1044343"/>
          </a:xfrm>
          <a:prstGeom prst="rect">
            <a:avLst/>
          </a:prstGeom>
          <a:scene3d>
            <a:camera prst="orthographicFront"/>
            <a:lightRig rig="threePt" dir="t"/>
          </a:scene3d>
          <a:sp3d>
            <a:bevelT prst="relaxedInset"/>
          </a:sp3d>
        </p:spPr>
      </p:pic>
      <p:pic>
        <p:nvPicPr>
          <p:cNvPr id="27" name="Imagen 26" descr="Dibujo animado de una persona&#10;&#10;El contenido generado por IA puede ser incorrecto.">
            <a:extLst>
              <a:ext uri="{FF2B5EF4-FFF2-40B4-BE49-F238E27FC236}">
                <a16:creationId xmlns:a16="http://schemas.microsoft.com/office/drawing/2014/main" id="{DD7A93C1-A075-003F-2F69-F287606ABE25}"/>
              </a:ext>
            </a:extLst>
          </p:cNvPr>
          <p:cNvPicPr>
            <a:picLocks noChangeAspect="1"/>
          </p:cNvPicPr>
          <p:nvPr/>
        </p:nvPicPr>
        <p:blipFill rotWithShape="1">
          <a:blip r:embed="rId7" cstate="email">
            <a:extLst>
              <a:ext uri="{28A0092B-C50C-407E-A947-70E740481C1C}">
                <a14:useLocalDpi xmlns:a14="http://schemas.microsoft.com/office/drawing/2010/main"/>
              </a:ext>
            </a:extLst>
          </a:blip>
          <a:srcRect l="360" t="3778" r="-360" b="26366"/>
          <a:stretch/>
        </p:blipFill>
        <p:spPr>
          <a:xfrm>
            <a:off x="6335452" y="1414561"/>
            <a:ext cx="970221" cy="1020620"/>
          </a:xfrm>
          <a:prstGeom prst="rect">
            <a:avLst/>
          </a:prstGeom>
          <a:scene3d>
            <a:camera prst="orthographicFront"/>
            <a:lightRig rig="threePt" dir="t"/>
          </a:scene3d>
          <a:sp3d>
            <a:bevelT prst="relaxedInset"/>
          </a:sp3d>
        </p:spPr>
      </p:pic>
      <p:pic>
        <p:nvPicPr>
          <p:cNvPr id="23" name="Imagen 22" descr="Un dibujo de una persona&#10;&#10;El contenido generado por IA puede ser incorrecto.">
            <a:extLst>
              <a:ext uri="{FF2B5EF4-FFF2-40B4-BE49-F238E27FC236}">
                <a16:creationId xmlns:a16="http://schemas.microsoft.com/office/drawing/2014/main" id="{E36753D8-39D0-7C43-BF7F-ED687391B783}"/>
              </a:ext>
            </a:extLst>
          </p:cNvPr>
          <p:cNvPicPr>
            <a:picLocks noChangeAspect="1"/>
          </p:cNvPicPr>
          <p:nvPr/>
        </p:nvPicPr>
        <p:blipFill rotWithShape="1">
          <a:blip r:embed="rId8" cstate="email">
            <a:extLst>
              <a:ext uri="{28A0092B-C50C-407E-A947-70E740481C1C}">
                <a14:useLocalDpi xmlns:a14="http://schemas.microsoft.com/office/drawing/2010/main"/>
              </a:ext>
            </a:extLst>
          </a:blip>
          <a:srcRect l="7311" t="7935" r="19245" b="1760"/>
          <a:stretch/>
        </p:blipFill>
        <p:spPr>
          <a:xfrm>
            <a:off x="6335453" y="3943945"/>
            <a:ext cx="970221" cy="1323439"/>
          </a:xfrm>
          <a:prstGeom prst="rect">
            <a:avLst/>
          </a:prstGeom>
          <a:scene3d>
            <a:camera prst="orthographicFront"/>
            <a:lightRig rig="threePt" dir="t"/>
          </a:scene3d>
          <a:sp3d>
            <a:bevelT prst="relaxedInset"/>
          </a:sp3d>
        </p:spPr>
      </p:pic>
      <p:pic>
        <p:nvPicPr>
          <p:cNvPr id="21" name="Imagen 20" descr="Imagen que contiene persona, interior, hombre, sostener&#10;&#10;El contenido generado por IA puede ser incorrecto.">
            <a:extLst>
              <a:ext uri="{FF2B5EF4-FFF2-40B4-BE49-F238E27FC236}">
                <a16:creationId xmlns:a16="http://schemas.microsoft.com/office/drawing/2014/main" id="{C98D666C-0DDE-8265-82C1-DB0BB3CE5766}"/>
              </a:ext>
            </a:extLst>
          </p:cNvPr>
          <p:cNvPicPr>
            <a:picLocks noChangeAspect="1"/>
          </p:cNvPicPr>
          <p:nvPr/>
        </p:nvPicPr>
        <p:blipFill rotWithShape="1">
          <a:blip r:embed="rId9" cstate="email">
            <a:extLst>
              <a:ext uri="{28A0092B-C50C-407E-A947-70E740481C1C}">
                <a14:useLocalDpi xmlns:a14="http://schemas.microsoft.com/office/drawing/2010/main"/>
              </a:ext>
            </a:extLst>
          </a:blip>
          <a:srcRect l="21963" r="14374"/>
          <a:stretch/>
        </p:blipFill>
        <p:spPr>
          <a:xfrm>
            <a:off x="6335453" y="2521265"/>
            <a:ext cx="970222" cy="1323439"/>
          </a:xfrm>
          <a:prstGeom prst="rect">
            <a:avLst/>
          </a:prstGeom>
          <a:scene3d>
            <a:camera prst="orthographicFront"/>
            <a:lightRig rig="threePt" dir="t"/>
          </a:scene3d>
          <a:sp3d>
            <a:bevelT prst="relaxedInset"/>
          </a:sp3d>
        </p:spPr>
      </p:pic>
      <p:sp>
        <p:nvSpPr>
          <p:cNvPr id="3" name="CuadroTexto 2">
            <a:extLst>
              <a:ext uri="{FF2B5EF4-FFF2-40B4-BE49-F238E27FC236}">
                <a16:creationId xmlns:a16="http://schemas.microsoft.com/office/drawing/2014/main" id="{94537197-A1F1-BEE6-9AE8-11F82AFB689D}"/>
              </a:ext>
            </a:extLst>
          </p:cNvPr>
          <p:cNvSpPr txBox="1"/>
          <p:nvPr/>
        </p:nvSpPr>
        <p:spPr>
          <a:xfrm>
            <a:off x="2188723" y="-48640"/>
            <a:ext cx="10003276" cy="769441"/>
          </a:xfrm>
          <a:prstGeom prst="rect">
            <a:avLst/>
          </a:prstGeom>
          <a:noFill/>
        </p:spPr>
        <p:txBody>
          <a:bodyPr wrap="square">
            <a:spAutoFit/>
          </a:bodyPr>
          <a:lstStyle/>
          <a:p>
            <a:pPr algn="ctr"/>
            <a:r>
              <a:rPr lang="en" sz="4400" b="1" spc="300" dirty="0">
                <a:ln w="10160">
                  <a:solidFill>
                    <a:schemeClr val="accent5"/>
                  </a:solidFill>
                  <a:prstDash val="solid"/>
                </a:ln>
                <a:solidFill>
                  <a:srgbClr val="FFFFFF"/>
                </a:solidFill>
                <a:effectLst>
                  <a:outerShdw blurRad="38100" dist="22860" dir="5400000" algn="tl" rotWithShape="0">
                    <a:srgbClr val="000000">
                      <a:alpha val="30000"/>
                    </a:srgbClr>
                  </a:outerShdw>
                </a:effectLst>
              </a:rPr>
              <a:t>THE LAMB IN HEAVEN</a:t>
            </a:r>
          </a:p>
        </p:txBody>
      </p:sp>
      <p:sp>
        <p:nvSpPr>
          <p:cNvPr id="5" name="CuadroTexto 4">
            <a:extLst>
              <a:ext uri="{FF2B5EF4-FFF2-40B4-BE49-F238E27FC236}">
                <a16:creationId xmlns:a16="http://schemas.microsoft.com/office/drawing/2014/main" id="{D89B43C6-B419-A256-1A87-C2963E30D6E6}"/>
              </a:ext>
            </a:extLst>
          </p:cNvPr>
          <p:cNvSpPr txBox="1"/>
          <p:nvPr/>
        </p:nvSpPr>
        <p:spPr>
          <a:xfrm>
            <a:off x="2391584" y="558603"/>
            <a:ext cx="9828178" cy="861774"/>
          </a:xfrm>
          <a:prstGeom prst="rect">
            <a:avLst/>
          </a:prstGeom>
          <a:noFill/>
        </p:spPr>
        <p:txBody>
          <a:bodyPr wrap="square">
            <a:spAutoFit/>
            <a:scene3d>
              <a:camera prst="orthographicFront"/>
              <a:lightRig rig="threePt" dir="t"/>
            </a:scene3d>
            <a:sp3d extrusionH="57150">
              <a:bevelT w="38100" h="38100"/>
            </a:sp3d>
          </a:bodyPr>
          <a:lstStyle/>
          <a:p>
            <a:pPr algn="ctr"/>
            <a:r>
              <a:rPr lang="en" b="1" dirty="0">
                <a:solidFill>
                  <a:schemeClr val="accent2">
                    <a:lumMod val="75000"/>
                  </a:schemeClr>
                </a:solidFill>
                <a:latin typeface="Comic Sans MS" panose="030F0702030302020204" pitchFamily="66" charset="0"/>
              </a:rPr>
              <a:t>“</a:t>
            </a:r>
            <a:r>
              <a:rPr lang="en-US" b="1" dirty="0">
                <a:solidFill>
                  <a:schemeClr val="accent2">
                    <a:lumMod val="75000"/>
                  </a:schemeClr>
                </a:solidFill>
                <a:latin typeface="Comic Sans MS" panose="030F0702030302020204" pitchFamily="66" charset="0"/>
              </a:rPr>
              <a:t>In a loud voice they were saying: “Worthy is the Lamb, who was slain, to receive power and wealth and wisdom and strength and honor and glory and praise!</a:t>
            </a:r>
            <a:r>
              <a:rPr lang="en" b="1" dirty="0">
                <a:solidFill>
                  <a:schemeClr val="accent2">
                    <a:lumMod val="75000"/>
                  </a:schemeClr>
                </a:solidFill>
                <a:latin typeface="Comic Sans MS" panose="030F0702030302020204" pitchFamily="66" charset="0"/>
              </a:rPr>
              <a:t>’”                 </a:t>
            </a:r>
            <a:r>
              <a:rPr lang="en" sz="1400" b="1" dirty="0">
                <a:solidFill>
                  <a:schemeClr val="accent2">
                    <a:lumMod val="75000"/>
                  </a:schemeClr>
                </a:solidFill>
                <a:latin typeface="Comic Sans MS" panose="030F0702030302020204" pitchFamily="66" charset="0"/>
              </a:rPr>
              <a:t>(Revelation 5:12)</a:t>
            </a:r>
          </a:p>
        </p:txBody>
      </p:sp>
      <p:sp>
        <p:nvSpPr>
          <p:cNvPr id="6" name="CuadroTexto 5">
            <a:extLst>
              <a:ext uri="{FF2B5EF4-FFF2-40B4-BE49-F238E27FC236}">
                <a16:creationId xmlns:a16="http://schemas.microsoft.com/office/drawing/2014/main" id="{B849E9BD-2374-C3B7-EC39-624F9FEEEDE9}"/>
              </a:ext>
            </a:extLst>
          </p:cNvPr>
          <p:cNvSpPr txBox="1"/>
          <p:nvPr/>
        </p:nvSpPr>
        <p:spPr>
          <a:xfrm>
            <a:off x="285749" y="1313987"/>
            <a:ext cx="5953125" cy="1323439"/>
          </a:xfrm>
          <a:prstGeom prst="rect">
            <a:avLst/>
          </a:prstGeom>
          <a:noFill/>
        </p:spPr>
        <p:txBody>
          <a:bodyPr wrap="square" rtlCol="0">
            <a:spAutoFit/>
          </a:bodyPr>
          <a:lstStyle/>
          <a:p>
            <a:pPr>
              <a:spcBef>
                <a:spcPts val="600"/>
              </a:spcBef>
            </a:pPr>
            <a:r>
              <a:rPr lang="en" sz="2000" b="1" dirty="0"/>
              <a:t>Three prophets—Ezekiel, Isaiah, and John—were able to contemplate God's throne in vision. While Ezekiel was a mere observer, Isaiah and John interacted on the scene:</a:t>
            </a:r>
          </a:p>
        </p:txBody>
      </p:sp>
      <p:sp>
        <p:nvSpPr>
          <p:cNvPr id="7" name="CuadroTexto 6">
            <a:extLst>
              <a:ext uri="{FF2B5EF4-FFF2-40B4-BE49-F238E27FC236}">
                <a16:creationId xmlns:a16="http://schemas.microsoft.com/office/drawing/2014/main" id="{87DBC8A1-803B-230C-305A-1B766B983EAA}"/>
              </a:ext>
            </a:extLst>
          </p:cNvPr>
          <p:cNvSpPr txBox="1"/>
          <p:nvPr/>
        </p:nvSpPr>
        <p:spPr>
          <a:xfrm>
            <a:off x="7305675" y="3943945"/>
            <a:ext cx="3560122" cy="1323439"/>
          </a:xfrm>
          <a:prstGeom prst="rect">
            <a:avLst/>
          </a:prstGeom>
          <a:solidFill>
            <a:schemeClr val="accent2">
              <a:lumMod val="40000"/>
              <a:lumOff val="60000"/>
            </a:schemeClr>
          </a:solidFill>
          <a:scene3d>
            <a:camera prst="orthographicFront"/>
            <a:lightRig rig="threePt" dir="t"/>
          </a:scene3d>
          <a:sp3d>
            <a:bevelT prst="relaxedInset"/>
          </a:sp3d>
        </p:spPr>
        <p:txBody>
          <a:bodyPr wrap="square" rtlCol="0">
            <a:spAutoFit/>
          </a:bodyPr>
          <a:lstStyle/>
          <a:p>
            <a:pPr algn="ctr"/>
            <a:r>
              <a:rPr lang="en" sz="2000" b="1" dirty="0"/>
              <a:t>Isaiah's sin was taken away; and John beheld the Lamb slain for his sin                                        (Isa . 6:6-7; Rev. 5:6)</a:t>
            </a:r>
          </a:p>
        </p:txBody>
      </p:sp>
      <p:sp>
        <p:nvSpPr>
          <p:cNvPr id="8" name="CuadroTexto 7">
            <a:extLst>
              <a:ext uri="{FF2B5EF4-FFF2-40B4-BE49-F238E27FC236}">
                <a16:creationId xmlns:a16="http://schemas.microsoft.com/office/drawing/2014/main" id="{77E67FC3-874C-AAEE-4E29-40B047D8ECC2}"/>
              </a:ext>
            </a:extLst>
          </p:cNvPr>
          <p:cNvSpPr txBox="1"/>
          <p:nvPr/>
        </p:nvSpPr>
        <p:spPr>
          <a:xfrm>
            <a:off x="285747" y="5389987"/>
            <a:ext cx="11906253" cy="400110"/>
          </a:xfrm>
          <a:prstGeom prst="rect">
            <a:avLst/>
          </a:prstGeom>
          <a:noFill/>
        </p:spPr>
        <p:txBody>
          <a:bodyPr wrap="square" rtlCol="0">
            <a:spAutoFit/>
          </a:bodyPr>
          <a:lstStyle/>
          <a:p>
            <a:pPr>
              <a:spcBef>
                <a:spcPts val="600"/>
              </a:spcBef>
            </a:pPr>
            <a:r>
              <a:rPr lang="en" sz="2000" b="1" dirty="0"/>
              <a:t>Our unworthiness enhances the dignity of the Lamb. By being slain, Jesus demonstrated two things:</a:t>
            </a:r>
          </a:p>
        </p:txBody>
      </p:sp>
      <p:sp>
        <p:nvSpPr>
          <p:cNvPr id="9" name="CuadroTexto 8">
            <a:extLst>
              <a:ext uri="{FF2B5EF4-FFF2-40B4-BE49-F238E27FC236}">
                <a16:creationId xmlns:a16="http://schemas.microsoft.com/office/drawing/2014/main" id="{84DD9BF8-F351-E0A8-33DE-706C85D9EDCE}"/>
              </a:ext>
            </a:extLst>
          </p:cNvPr>
          <p:cNvSpPr txBox="1"/>
          <p:nvPr/>
        </p:nvSpPr>
        <p:spPr>
          <a:xfrm>
            <a:off x="617187" y="5780340"/>
            <a:ext cx="11574811" cy="707886"/>
          </a:xfrm>
          <a:prstGeom prst="rect">
            <a:avLst/>
          </a:prstGeom>
          <a:noFill/>
        </p:spPr>
        <p:txBody>
          <a:bodyPr wrap="square" rtlCol="0">
            <a:spAutoFit/>
          </a:bodyPr>
          <a:lstStyle/>
          <a:p>
            <a:pPr marL="342900" indent="-342900">
              <a:buClr>
                <a:srgbClr val="0285ED"/>
              </a:buClr>
              <a:buFont typeface="Wingdings" panose="05000000000000000000" pitchFamily="2" charset="2"/>
              <a:buChar char="q"/>
            </a:pPr>
            <a:r>
              <a:rPr lang="en" sz="2000" b="1" dirty="0"/>
              <a:t>That God loves us to the point of sacrificing himself for us.</a:t>
            </a:r>
          </a:p>
          <a:p>
            <a:pPr marL="342900" indent="-342900">
              <a:buClr>
                <a:srgbClr val="0285ED"/>
              </a:buClr>
              <a:buFont typeface="Wingdings" panose="05000000000000000000" pitchFamily="2" charset="2"/>
              <a:buChar char="q"/>
            </a:pPr>
            <a:r>
              <a:rPr lang="en" sz="2000" b="1" dirty="0"/>
              <a:t>It Should show us how sinful and fallen we are that only trhrough the cross could we be saved.</a:t>
            </a:r>
          </a:p>
        </p:txBody>
      </p:sp>
      <p:sp>
        <p:nvSpPr>
          <p:cNvPr id="4" name="CuadroTexto 3">
            <a:extLst>
              <a:ext uri="{FF2B5EF4-FFF2-40B4-BE49-F238E27FC236}">
                <a16:creationId xmlns:a16="http://schemas.microsoft.com/office/drawing/2014/main" id="{B95BE399-9905-20E2-CED4-8055920586FC}"/>
              </a:ext>
            </a:extLst>
          </p:cNvPr>
          <p:cNvSpPr txBox="1"/>
          <p:nvPr/>
        </p:nvSpPr>
        <p:spPr>
          <a:xfrm>
            <a:off x="7305674" y="1419518"/>
            <a:ext cx="3560122" cy="1015663"/>
          </a:xfrm>
          <a:prstGeom prst="rect">
            <a:avLst/>
          </a:prstGeom>
          <a:solidFill>
            <a:schemeClr val="accent3"/>
          </a:solidFill>
          <a:scene3d>
            <a:camera prst="orthographicFront"/>
            <a:lightRig rig="threePt" dir="t"/>
          </a:scene3d>
          <a:sp3d>
            <a:bevelT prst="relaxedInset"/>
          </a:sp3d>
        </p:spPr>
        <p:txBody>
          <a:bodyPr wrap="square">
            <a:spAutoFit/>
          </a:bodyPr>
          <a:lstStyle/>
          <a:p>
            <a:pPr marR="0" lvl="0" algn="ctr" defTabSz="914400" rtl="0" eaLnBrk="1" fontAlgn="auto" latinLnBrk="0" hangingPunct="1">
              <a:lnSpc>
                <a:spcPct val="100000"/>
              </a:lnSpc>
              <a:spcBef>
                <a:spcPts val="0"/>
              </a:spcBef>
              <a:spcAft>
                <a:spcPts val="0"/>
              </a:spcAft>
              <a:buClrTx/>
              <a:buSzTx/>
              <a:tabLst/>
              <a:defRPr/>
            </a:pPr>
            <a:r>
              <a:rPr kumimoji="0" lang="en" sz="2000" b="1" i="0" u="none" strike="noStrike" kern="1200" cap="none" spc="0" normalizeH="0" baseline="0" noProof="0" dirty="0">
                <a:ln>
                  <a:noFill/>
                </a:ln>
                <a:solidFill>
                  <a:srgbClr val="000000"/>
                </a:solidFill>
                <a:effectLst/>
                <a:uLnTx/>
                <a:uFillTx/>
                <a:latin typeface="Aptos" panose="02110004020202020204"/>
                <a:ea typeface="+mn-ea"/>
                <a:cs typeface="+mn-cs"/>
              </a:rPr>
              <a:t>They saw angels praising him: “Holy, holy, holy”                                        (Is . 6:1-3; Rev. 4:8)</a:t>
            </a:r>
          </a:p>
        </p:txBody>
      </p:sp>
      <p:sp>
        <p:nvSpPr>
          <p:cNvPr id="11" name="CuadroTexto 10">
            <a:extLst>
              <a:ext uri="{FF2B5EF4-FFF2-40B4-BE49-F238E27FC236}">
                <a16:creationId xmlns:a16="http://schemas.microsoft.com/office/drawing/2014/main" id="{44F67C98-DE9B-9D18-9F0B-2A89AF8D22AE}"/>
              </a:ext>
            </a:extLst>
          </p:cNvPr>
          <p:cNvSpPr txBox="1"/>
          <p:nvPr/>
        </p:nvSpPr>
        <p:spPr>
          <a:xfrm>
            <a:off x="7305674" y="2545437"/>
            <a:ext cx="3553140" cy="1323439"/>
          </a:xfrm>
          <a:prstGeom prst="rect">
            <a:avLst/>
          </a:prstGeom>
          <a:solidFill>
            <a:srgbClr val="9FE6FF"/>
          </a:solidFill>
          <a:scene3d>
            <a:camera prst="orthographicFront"/>
            <a:lightRig rig="threePt" dir="t"/>
          </a:scene3d>
          <a:sp3d>
            <a:bevelT prst="relaxedInset"/>
          </a:sp3d>
        </p:spPr>
        <p:txBody>
          <a:bodyPr wrap="square">
            <a:spAutoFit/>
          </a:bodyPr>
          <a:lstStyle/>
          <a:p>
            <a:pPr algn="ctr"/>
            <a:r>
              <a:rPr lang="en" sz="2000" b="1" dirty="0"/>
              <a:t>Isaiah felt unworthy; and John wept because there was no one worthy</a:t>
            </a:r>
            <a:br>
              <a:rPr lang="en" sz="2000" b="1" dirty="0"/>
            </a:br>
            <a:r>
              <a:rPr lang="en" sz="2000" b="1" dirty="0"/>
              <a:t>(Isa . 6:5; Rev. 5:4)</a:t>
            </a:r>
          </a:p>
        </p:txBody>
      </p:sp>
      <p:pic>
        <p:nvPicPr>
          <p:cNvPr id="29" name="Imagen 28" descr="Imagen que contiene colorido, pájaro, foto, azul&#10;&#10;El contenido generado por IA puede ser incorrecto.">
            <a:extLst>
              <a:ext uri="{FF2B5EF4-FFF2-40B4-BE49-F238E27FC236}">
                <a16:creationId xmlns:a16="http://schemas.microsoft.com/office/drawing/2014/main" id="{49F44FE6-0DA2-1A20-E3D4-D48489F286A2}"/>
              </a:ext>
            </a:extLst>
          </p:cNvPr>
          <p:cNvPicPr>
            <a:picLocks noChangeAspect="1"/>
          </p:cNvPicPr>
          <p:nvPr/>
        </p:nvPicPr>
        <p:blipFill>
          <a:blip r:embed="rId10" cstate="email">
            <a:extLst>
              <a:ext uri="{28A0092B-C50C-407E-A947-70E740481C1C}">
                <a14:useLocalDpi xmlns:a14="http://schemas.microsoft.com/office/drawing/2010/main"/>
              </a:ext>
            </a:extLst>
          </a:blip>
          <a:srcRect b="26683"/>
          <a:stretch/>
        </p:blipFill>
        <p:spPr>
          <a:xfrm>
            <a:off x="617188" y="2671929"/>
            <a:ext cx="5025058" cy="2595455"/>
          </a:xfrm>
          <a:prstGeom prst="roundRect">
            <a:avLst>
              <a:gd name="adj" fmla="val 16667"/>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0285ED"/>
            </a:contourClr>
          </a:sp3d>
        </p:spPr>
      </p:pic>
    </p:spTree>
    <p:extLst>
      <p:ext uri="{BB962C8B-B14F-4D97-AF65-F5344CB8AC3E}">
        <p14:creationId xmlns:p14="http://schemas.microsoft.com/office/powerpoint/2010/main" val="41484226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37" presetClass="entr" presetSubtype="0" fill="hold" nodeType="afterEffect">
                                  <p:stCondLst>
                                    <p:cond delay="0"/>
                                  </p:stCondLst>
                                  <p:childTnLst>
                                    <p:set>
                                      <p:cBhvr>
                                        <p:cTn id="15" dur="1" fill="hold">
                                          <p:stCondLst>
                                            <p:cond delay="0"/>
                                          </p:stCondLst>
                                        </p:cTn>
                                        <p:tgtEl>
                                          <p:spTgt spid="39"/>
                                        </p:tgtEl>
                                        <p:attrNameLst>
                                          <p:attrName>style.visibility</p:attrName>
                                        </p:attrNameLst>
                                      </p:cBhvr>
                                      <p:to>
                                        <p:strVal val="visible"/>
                                      </p:to>
                                    </p:set>
                                    <p:animEffect transition="in" filter="fade">
                                      <p:cBhvr>
                                        <p:cTn id="16" dur="1000"/>
                                        <p:tgtEl>
                                          <p:spTgt spid="39"/>
                                        </p:tgtEl>
                                      </p:cBhvr>
                                    </p:animEffect>
                                    <p:anim calcmode="lin" valueType="num">
                                      <p:cBhvr>
                                        <p:cTn id="17" dur="1000" fill="hold"/>
                                        <p:tgtEl>
                                          <p:spTgt spid="39"/>
                                        </p:tgtEl>
                                        <p:attrNameLst>
                                          <p:attrName>ppt_x</p:attrName>
                                        </p:attrNameLst>
                                      </p:cBhvr>
                                      <p:tavLst>
                                        <p:tav tm="0">
                                          <p:val>
                                            <p:strVal val="#ppt_x"/>
                                          </p:val>
                                        </p:tav>
                                        <p:tav tm="100000">
                                          <p:val>
                                            <p:strVal val="#ppt_x"/>
                                          </p:val>
                                        </p:tav>
                                      </p:tavLst>
                                    </p:anim>
                                    <p:anim calcmode="lin" valueType="num">
                                      <p:cBhvr>
                                        <p:cTn id="18" dur="900" decel="100000" fill="hold"/>
                                        <p:tgtEl>
                                          <p:spTgt spid="39"/>
                                        </p:tgtEl>
                                        <p:attrNameLst>
                                          <p:attrName>ppt_y</p:attrName>
                                        </p:attrNameLst>
                                      </p:cBhvr>
                                      <p:tavLst>
                                        <p:tav tm="0">
                                          <p:val>
                                            <p:strVal val="#ppt_y+1"/>
                                          </p:val>
                                        </p:tav>
                                        <p:tav tm="100000">
                                          <p:val>
                                            <p:strVal val="#ppt_y-.03"/>
                                          </p:val>
                                        </p:tav>
                                      </p:tavLst>
                                    </p:anim>
                                    <p:anim calcmode="lin" valueType="num">
                                      <p:cBhvr>
                                        <p:cTn id="19"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20" fill="hold">
                            <p:stCondLst>
                              <p:cond delay="2000"/>
                            </p:stCondLst>
                            <p:childTnLst>
                              <p:par>
                                <p:cTn id="21" presetID="41" presetClass="entr" presetSubtype="0" fill="hold" grpId="0" nodeType="afterEffect">
                                  <p:stCondLst>
                                    <p:cond delay="0"/>
                                  </p:stCondLst>
                                  <p:iterate type="wd">
                                    <p:tmPct val="3000"/>
                                  </p:iterate>
                                  <p:childTnLst>
                                    <p:set>
                                      <p:cBhvr>
                                        <p:cTn id="22" dur="1" fill="hold">
                                          <p:stCondLst>
                                            <p:cond delay="0"/>
                                          </p:stCondLst>
                                        </p:cTn>
                                        <p:tgtEl>
                                          <p:spTgt spid="5"/>
                                        </p:tgtEl>
                                        <p:attrNameLst>
                                          <p:attrName>style.visibility</p:attrName>
                                        </p:attrNameLst>
                                      </p:cBhvr>
                                      <p:to>
                                        <p:strVal val="visible"/>
                                      </p:to>
                                    </p:set>
                                    <p:anim calcmode="lin" valueType="num">
                                      <p:cBhvr>
                                        <p:cTn id="23" dur="500" fill="hold"/>
                                        <p:tgtEl>
                                          <p:spTgt spid="5"/>
                                        </p:tgtEl>
                                        <p:attrNameLst>
                                          <p:attrName>ppt_x</p:attrName>
                                        </p:attrNameLst>
                                      </p:cBhvr>
                                      <p:tavLst>
                                        <p:tav tm="0">
                                          <p:val>
                                            <p:strVal val="#ppt_x"/>
                                          </p:val>
                                        </p:tav>
                                        <p:tav tm="50000">
                                          <p:val>
                                            <p:strVal val="#ppt_x+.1"/>
                                          </p:val>
                                        </p:tav>
                                        <p:tav tm="100000">
                                          <p:val>
                                            <p:strVal val="#ppt_x"/>
                                          </p:val>
                                        </p:tav>
                                      </p:tavLst>
                                    </p:anim>
                                    <p:anim calcmode="lin" valueType="num">
                                      <p:cBhvr>
                                        <p:cTn id="24" dur="500" fill="hold"/>
                                        <p:tgtEl>
                                          <p:spTgt spid="5"/>
                                        </p:tgtEl>
                                        <p:attrNameLst>
                                          <p:attrName>ppt_y</p:attrName>
                                        </p:attrNameLst>
                                      </p:cBhvr>
                                      <p:tavLst>
                                        <p:tav tm="0">
                                          <p:val>
                                            <p:strVal val="#ppt_y"/>
                                          </p:val>
                                        </p:tav>
                                        <p:tav tm="100000">
                                          <p:val>
                                            <p:strVal val="#ppt_y"/>
                                          </p:val>
                                        </p:tav>
                                      </p:tavLst>
                                    </p:anim>
                                    <p:anim calcmode="lin" valueType="num">
                                      <p:cBhvr>
                                        <p:cTn id="25" dur="500" fill="hold"/>
                                        <p:tgtEl>
                                          <p:spTgt spid="5"/>
                                        </p:tgtEl>
                                        <p:attrNameLst>
                                          <p:attrName>ppt_h</p:attrName>
                                        </p:attrNameLst>
                                      </p:cBhvr>
                                      <p:tavLst>
                                        <p:tav tm="0">
                                          <p:val>
                                            <p:strVal val="#ppt_h/10"/>
                                          </p:val>
                                        </p:tav>
                                        <p:tav tm="50000">
                                          <p:val>
                                            <p:strVal val="#ppt_h+.01"/>
                                          </p:val>
                                        </p:tav>
                                        <p:tav tm="100000">
                                          <p:val>
                                            <p:strVal val="#ppt_h"/>
                                          </p:val>
                                        </p:tav>
                                      </p:tavLst>
                                    </p:anim>
                                    <p:anim calcmode="lin" valueType="num">
                                      <p:cBhvr>
                                        <p:cTn id="26" dur="500" fill="hold"/>
                                        <p:tgtEl>
                                          <p:spTgt spid="5"/>
                                        </p:tgtEl>
                                        <p:attrNameLst>
                                          <p:attrName>ppt_w</p:attrName>
                                        </p:attrNameLst>
                                      </p:cBhvr>
                                      <p:tavLst>
                                        <p:tav tm="0">
                                          <p:val>
                                            <p:strVal val="#ppt_w/10"/>
                                          </p:val>
                                        </p:tav>
                                        <p:tav tm="50000">
                                          <p:val>
                                            <p:strVal val="#ppt_w+.01"/>
                                          </p:val>
                                        </p:tav>
                                        <p:tav tm="100000">
                                          <p:val>
                                            <p:strVal val="#ppt_w"/>
                                          </p:val>
                                        </p:tav>
                                      </p:tavLst>
                                    </p:anim>
                                    <p:animEffect transition="in" filter="fade">
                                      <p:cBhvr>
                                        <p:cTn id="27" dur="500" tmFilter="0,0; .5, 1; 1, 1"/>
                                        <p:tgtEl>
                                          <p:spTgt spid="5"/>
                                        </p:tgtEl>
                                      </p:cBhvr>
                                    </p:animEffect>
                                  </p:childTnLst>
                                </p:cTn>
                              </p:par>
                            </p:childTnLst>
                          </p:cTn>
                        </p:par>
                      </p:childTnLst>
                    </p:cTn>
                  </p:par>
                  <p:par>
                    <p:cTn id="28" fill="hold">
                      <p:stCondLst>
                        <p:cond delay="indefinite"/>
                      </p:stCondLst>
                      <p:childTnLst>
                        <p:par>
                          <p:cTn id="29" fill="hold">
                            <p:stCondLst>
                              <p:cond delay="0"/>
                            </p:stCondLst>
                            <p:childTnLst>
                              <p:par>
                                <p:cTn id="30" presetID="31" presetClass="entr" presetSubtype="0" fill="hold" grpId="0" nodeType="clickEffect">
                                  <p:stCondLst>
                                    <p:cond delay="0"/>
                                  </p:stCondLst>
                                  <p:childTnLst>
                                    <p:set>
                                      <p:cBhvr>
                                        <p:cTn id="31" dur="1" fill="hold">
                                          <p:stCondLst>
                                            <p:cond delay="0"/>
                                          </p:stCondLst>
                                        </p:cTn>
                                        <p:tgtEl>
                                          <p:spTgt spid="6"/>
                                        </p:tgtEl>
                                        <p:attrNameLst>
                                          <p:attrName>style.visibility</p:attrName>
                                        </p:attrNameLst>
                                      </p:cBhvr>
                                      <p:to>
                                        <p:strVal val="visible"/>
                                      </p:to>
                                    </p:set>
                                    <p:anim calcmode="lin" valueType="num">
                                      <p:cBhvr>
                                        <p:cTn id="32" dur="1000" fill="hold"/>
                                        <p:tgtEl>
                                          <p:spTgt spid="6"/>
                                        </p:tgtEl>
                                        <p:attrNameLst>
                                          <p:attrName>ppt_w</p:attrName>
                                        </p:attrNameLst>
                                      </p:cBhvr>
                                      <p:tavLst>
                                        <p:tav tm="0">
                                          <p:val>
                                            <p:fltVal val="0"/>
                                          </p:val>
                                        </p:tav>
                                        <p:tav tm="100000">
                                          <p:val>
                                            <p:strVal val="#ppt_w"/>
                                          </p:val>
                                        </p:tav>
                                      </p:tavLst>
                                    </p:anim>
                                    <p:anim calcmode="lin" valueType="num">
                                      <p:cBhvr>
                                        <p:cTn id="33" dur="1000" fill="hold"/>
                                        <p:tgtEl>
                                          <p:spTgt spid="6"/>
                                        </p:tgtEl>
                                        <p:attrNameLst>
                                          <p:attrName>ppt_h</p:attrName>
                                        </p:attrNameLst>
                                      </p:cBhvr>
                                      <p:tavLst>
                                        <p:tav tm="0">
                                          <p:val>
                                            <p:fltVal val="0"/>
                                          </p:val>
                                        </p:tav>
                                        <p:tav tm="100000">
                                          <p:val>
                                            <p:strVal val="#ppt_h"/>
                                          </p:val>
                                        </p:tav>
                                      </p:tavLst>
                                    </p:anim>
                                    <p:anim calcmode="lin" valueType="num">
                                      <p:cBhvr>
                                        <p:cTn id="34" dur="1000" fill="hold"/>
                                        <p:tgtEl>
                                          <p:spTgt spid="6"/>
                                        </p:tgtEl>
                                        <p:attrNameLst>
                                          <p:attrName>style.rotation</p:attrName>
                                        </p:attrNameLst>
                                      </p:cBhvr>
                                      <p:tavLst>
                                        <p:tav tm="0">
                                          <p:val>
                                            <p:fltVal val="90"/>
                                          </p:val>
                                        </p:tav>
                                        <p:tav tm="100000">
                                          <p:val>
                                            <p:fltVal val="0"/>
                                          </p:val>
                                        </p:tav>
                                      </p:tavLst>
                                    </p:anim>
                                    <p:animEffect transition="in" filter="fade">
                                      <p:cBhvr>
                                        <p:cTn id="35" dur="1000"/>
                                        <p:tgtEl>
                                          <p:spTgt spid="6"/>
                                        </p:tgtEl>
                                      </p:cBhvr>
                                    </p:animEffect>
                                  </p:childTnLst>
                                </p:cTn>
                              </p:par>
                              <p:par>
                                <p:cTn id="36" presetID="31" presetClass="entr" presetSubtype="0" fill="hold" nodeType="withEffect">
                                  <p:stCondLst>
                                    <p:cond delay="0"/>
                                  </p:stCondLst>
                                  <p:childTnLst>
                                    <p:set>
                                      <p:cBhvr>
                                        <p:cTn id="37" dur="1" fill="hold">
                                          <p:stCondLst>
                                            <p:cond delay="0"/>
                                          </p:stCondLst>
                                        </p:cTn>
                                        <p:tgtEl>
                                          <p:spTgt spid="29"/>
                                        </p:tgtEl>
                                        <p:attrNameLst>
                                          <p:attrName>style.visibility</p:attrName>
                                        </p:attrNameLst>
                                      </p:cBhvr>
                                      <p:to>
                                        <p:strVal val="visible"/>
                                      </p:to>
                                    </p:set>
                                    <p:anim calcmode="lin" valueType="num">
                                      <p:cBhvr>
                                        <p:cTn id="38" dur="1000" fill="hold"/>
                                        <p:tgtEl>
                                          <p:spTgt spid="29"/>
                                        </p:tgtEl>
                                        <p:attrNameLst>
                                          <p:attrName>ppt_w</p:attrName>
                                        </p:attrNameLst>
                                      </p:cBhvr>
                                      <p:tavLst>
                                        <p:tav tm="0">
                                          <p:val>
                                            <p:fltVal val="0"/>
                                          </p:val>
                                        </p:tav>
                                        <p:tav tm="100000">
                                          <p:val>
                                            <p:strVal val="#ppt_w"/>
                                          </p:val>
                                        </p:tav>
                                      </p:tavLst>
                                    </p:anim>
                                    <p:anim calcmode="lin" valueType="num">
                                      <p:cBhvr>
                                        <p:cTn id="39" dur="1000" fill="hold"/>
                                        <p:tgtEl>
                                          <p:spTgt spid="29"/>
                                        </p:tgtEl>
                                        <p:attrNameLst>
                                          <p:attrName>ppt_h</p:attrName>
                                        </p:attrNameLst>
                                      </p:cBhvr>
                                      <p:tavLst>
                                        <p:tav tm="0">
                                          <p:val>
                                            <p:fltVal val="0"/>
                                          </p:val>
                                        </p:tav>
                                        <p:tav tm="100000">
                                          <p:val>
                                            <p:strVal val="#ppt_h"/>
                                          </p:val>
                                        </p:tav>
                                      </p:tavLst>
                                    </p:anim>
                                    <p:anim calcmode="lin" valueType="num">
                                      <p:cBhvr>
                                        <p:cTn id="40" dur="1000" fill="hold"/>
                                        <p:tgtEl>
                                          <p:spTgt spid="29"/>
                                        </p:tgtEl>
                                        <p:attrNameLst>
                                          <p:attrName>style.rotation</p:attrName>
                                        </p:attrNameLst>
                                      </p:cBhvr>
                                      <p:tavLst>
                                        <p:tav tm="0">
                                          <p:val>
                                            <p:fltVal val="90"/>
                                          </p:val>
                                        </p:tav>
                                        <p:tav tm="100000">
                                          <p:val>
                                            <p:fltVal val="0"/>
                                          </p:val>
                                        </p:tav>
                                      </p:tavLst>
                                    </p:anim>
                                    <p:animEffect transition="in" filter="fade">
                                      <p:cBhvr>
                                        <p:cTn id="41" dur="1000"/>
                                        <p:tgtEl>
                                          <p:spTgt spid="29"/>
                                        </p:tgtEl>
                                      </p:cBhvr>
                                    </p:animEffect>
                                  </p:childTnLst>
                                </p:cTn>
                              </p:par>
                            </p:childTnLst>
                          </p:cTn>
                        </p:par>
                      </p:childTnLst>
                    </p:cTn>
                  </p:par>
                  <p:par>
                    <p:cTn id="42" fill="hold">
                      <p:stCondLst>
                        <p:cond delay="indefinite"/>
                      </p:stCondLst>
                      <p:childTnLst>
                        <p:par>
                          <p:cTn id="43" fill="hold">
                            <p:stCondLst>
                              <p:cond delay="0"/>
                            </p:stCondLst>
                            <p:childTnLst>
                              <p:par>
                                <p:cTn id="44" presetID="14" presetClass="entr" presetSubtype="10" fill="hold" nodeType="clickEffect">
                                  <p:stCondLst>
                                    <p:cond delay="0"/>
                                  </p:stCondLst>
                                  <p:childTnLst>
                                    <p:set>
                                      <p:cBhvr>
                                        <p:cTn id="45" dur="1" fill="hold">
                                          <p:stCondLst>
                                            <p:cond delay="0"/>
                                          </p:stCondLst>
                                        </p:cTn>
                                        <p:tgtEl>
                                          <p:spTgt spid="27"/>
                                        </p:tgtEl>
                                        <p:attrNameLst>
                                          <p:attrName>style.visibility</p:attrName>
                                        </p:attrNameLst>
                                      </p:cBhvr>
                                      <p:to>
                                        <p:strVal val="visible"/>
                                      </p:to>
                                    </p:set>
                                    <p:animEffect transition="in" filter="randombar(horizontal)">
                                      <p:cBhvr>
                                        <p:cTn id="46" dur="500"/>
                                        <p:tgtEl>
                                          <p:spTgt spid="27"/>
                                        </p:tgtEl>
                                      </p:cBhvr>
                                    </p:animEffect>
                                  </p:childTnLst>
                                </p:cTn>
                              </p:par>
                              <p:par>
                                <p:cTn id="47" presetID="14" presetClass="entr" presetSubtype="10" fill="hold" grpId="0" nodeType="withEffect">
                                  <p:stCondLst>
                                    <p:cond delay="0"/>
                                  </p:stCondLst>
                                  <p:childTnLst>
                                    <p:set>
                                      <p:cBhvr>
                                        <p:cTn id="48" dur="1" fill="hold">
                                          <p:stCondLst>
                                            <p:cond delay="0"/>
                                          </p:stCondLst>
                                        </p:cTn>
                                        <p:tgtEl>
                                          <p:spTgt spid="4"/>
                                        </p:tgtEl>
                                        <p:attrNameLst>
                                          <p:attrName>style.visibility</p:attrName>
                                        </p:attrNameLst>
                                      </p:cBhvr>
                                      <p:to>
                                        <p:strVal val="visible"/>
                                      </p:to>
                                    </p:set>
                                    <p:animEffect transition="in" filter="randombar(horizontal)">
                                      <p:cBhvr>
                                        <p:cTn id="49" dur="500"/>
                                        <p:tgtEl>
                                          <p:spTgt spid="4"/>
                                        </p:tgtEl>
                                      </p:cBhvr>
                                    </p:animEffect>
                                  </p:childTnLst>
                                </p:cTn>
                              </p:par>
                              <p:par>
                                <p:cTn id="50" presetID="14" presetClass="entr" presetSubtype="10" fill="hold" nodeType="withEffect">
                                  <p:stCondLst>
                                    <p:cond delay="0"/>
                                  </p:stCondLst>
                                  <p:childTnLst>
                                    <p:set>
                                      <p:cBhvr>
                                        <p:cTn id="51" dur="1" fill="hold">
                                          <p:stCondLst>
                                            <p:cond delay="0"/>
                                          </p:stCondLst>
                                        </p:cTn>
                                        <p:tgtEl>
                                          <p:spTgt spid="31"/>
                                        </p:tgtEl>
                                        <p:attrNameLst>
                                          <p:attrName>style.visibility</p:attrName>
                                        </p:attrNameLst>
                                      </p:cBhvr>
                                      <p:to>
                                        <p:strVal val="visible"/>
                                      </p:to>
                                    </p:set>
                                    <p:animEffect transition="in" filter="randombar(horizontal)">
                                      <p:cBhvr>
                                        <p:cTn id="52" dur="500"/>
                                        <p:tgtEl>
                                          <p:spTgt spid="31"/>
                                        </p:tgtEl>
                                      </p:cBhvr>
                                    </p:animEffect>
                                  </p:childTnLst>
                                </p:cTn>
                              </p:par>
                            </p:childTnLst>
                          </p:cTn>
                        </p:par>
                      </p:childTnLst>
                    </p:cTn>
                  </p:par>
                  <p:par>
                    <p:cTn id="53" fill="hold">
                      <p:stCondLst>
                        <p:cond delay="indefinite"/>
                      </p:stCondLst>
                      <p:childTnLst>
                        <p:par>
                          <p:cTn id="54" fill="hold">
                            <p:stCondLst>
                              <p:cond delay="0"/>
                            </p:stCondLst>
                            <p:childTnLst>
                              <p:par>
                                <p:cTn id="55" presetID="14" presetClass="entr" presetSubtype="10" fill="hold" nodeType="clickEffect">
                                  <p:stCondLst>
                                    <p:cond delay="0"/>
                                  </p:stCondLst>
                                  <p:childTnLst>
                                    <p:set>
                                      <p:cBhvr>
                                        <p:cTn id="56" dur="1" fill="hold">
                                          <p:stCondLst>
                                            <p:cond delay="0"/>
                                          </p:stCondLst>
                                        </p:cTn>
                                        <p:tgtEl>
                                          <p:spTgt spid="21"/>
                                        </p:tgtEl>
                                        <p:attrNameLst>
                                          <p:attrName>style.visibility</p:attrName>
                                        </p:attrNameLst>
                                      </p:cBhvr>
                                      <p:to>
                                        <p:strVal val="visible"/>
                                      </p:to>
                                    </p:set>
                                    <p:animEffect transition="in" filter="randombar(horizontal)">
                                      <p:cBhvr>
                                        <p:cTn id="57" dur="500"/>
                                        <p:tgtEl>
                                          <p:spTgt spid="21"/>
                                        </p:tgtEl>
                                      </p:cBhvr>
                                    </p:animEffect>
                                  </p:childTnLst>
                                </p:cTn>
                              </p:par>
                              <p:par>
                                <p:cTn id="58" presetID="14" presetClass="entr" presetSubtype="10" fill="hold" grpId="0" nodeType="withEffect">
                                  <p:stCondLst>
                                    <p:cond delay="0"/>
                                  </p:stCondLst>
                                  <p:childTnLst>
                                    <p:set>
                                      <p:cBhvr>
                                        <p:cTn id="59" dur="1" fill="hold">
                                          <p:stCondLst>
                                            <p:cond delay="0"/>
                                          </p:stCondLst>
                                        </p:cTn>
                                        <p:tgtEl>
                                          <p:spTgt spid="11"/>
                                        </p:tgtEl>
                                        <p:attrNameLst>
                                          <p:attrName>style.visibility</p:attrName>
                                        </p:attrNameLst>
                                      </p:cBhvr>
                                      <p:to>
                                        <p:strVal val="visible"/>
                                      </p:to>
                                    </p:set>
                                    <p:animEffect transition="in" filter="randombar(horizontal)">
                                      <p:cBhvr>
                                        <p:cTn id="60" dur="500"/>
                                        <p:tgtEl>
                                          <p:spTgt spid="11"/>
                                        </p:tgtEl>
                                      </p:cBhvr>
                                    </p:animEffect>
                                  </p:childTnLst>
                                </p:cTn>
                              </p:par>
                              <p:par>
                                <p:cTn id="61" presetID="14" presetClass="entr" presetSubtype="10" fill="hold" nodeType="withEffect">
                                  <p:stCondLst>
                                    <p:cond delay="0"/>
                                  </p:stCondLst>
                                  <p:childTnLst>
                                    <p:set>
                                      <p:cBhvr>
                                        <p:cTn id="62" dur="1" fill="hold">
                                          <p:stCondLst>
                                            <p:cond delay="0"/>
                                          </p:stCondLst>
                                        </p:cTn>
                                        <p:tgtEl>
                                          <p:spTgt spid="33"/>
                                        </p:tgtEl>
                                        <p:attrNameLst>
                                          <p:attrName>style.visibility</p:attrName>
                                        </p:attrNameLst>
                                      </p:cBhvr>
                                      <p:to>
                                        <p:strVal val="visible"/>
                                      </p:to>
                                    </p:set>
                                    <p:animEffect transition="in" filter="randombar(horizontal)">
                                      <p:cBhvr>
                                        <p:cTn id="63" dur="500"/>
                                        <p:tgtEl>
                                          <p:spTgt spid="33"/>
                                        </p:tgtEl>
                                      </p:cBhvr>
                                    </p:animEffect>
                                  </p:childTnLst>
                                </p:cTn>
                              </p:par>
                            </p:childTnLst>
                          </p:cTn>
                        </p:par>
                      </p:childTnLst>
                    </p:cTn>
                  </p:par>
                  <p:par>
                    <p:cTn id="64" fill="hold">
                      <p:stCondLst>
                        <p:cond delay="indefinite"/>
                      </p:stCondLst>
                      <p:childTnLst>
                        <p:par>
                          <p:cTn id="65" fill="hold">
                            <p:stCondLst>
                              <p:cond delay="0"/>
                            </p:stCondLst>
                            <p:childTnLst>
                              <p:par>
                                <p:cTn id="66" presetID="14" presetClass="entr" presetSubtype="10" fill="hold" nodeType="clickEffect">
                                  <p:stCondLst>
                                    <p:cond delay="0"/>
                                  </p:stCondLst>
                                  <p:childTnLst>
                                    <p:set>
                                      <p:cBhvr>
                                        <p:cTn id="67" dur="1" fill="hold">
                                          <p:stCondLst>
                                            <p:cond delay="0"/>
                                          </p:stCondLst>
                                        </p:cTn>
                                        <p:tgtEl>
                                          <p:spTgt spid="23"/>
                                        </p:tgtEl>
                                        <p:attrNameLst>
                                          <p:attrName>style.visibility</p:attrName>
                                        </p:attrNameLst>
                                      </p:cBhvr>
                                      <p:to>
                                        <p:strVal val="visible"/>
                                      </p:to>
                                    </p:set>
                                    <p:animEffect transition="in" filter="randombar(horizontal)">
                                      <p:cBhvr>
                                        <p:cTn id="68" dur="500"/>
                                        <p:tgtEl>
                                          <p:spTgt spid="23"/>
                                        </p:tgtEl>
                                      </p:cBhvr>
                                    </p:animEffect>
                                  </p:childTnLst>
                                </p:cTn>
                              </p:par>
                              <p:par>
                                <p:cTn id="69" presetID="14" presetClass="entr" presetSubtype="10" fill="hold" grpId="0" nodeType="withEffect">
                                  <p:stCondLst>
                                    <p:cond delay="0"/>
                                  </p:stCondLst>
                                  <p:childTnLst>
                                    <p:set>
                                      <p:cBhvr>
                                        <p:cTn id="70" dur="1" fill="hold">
                                          <p:stCondLst>
                                            <p:cond delay="0"/>
                                          </p:stCondLst>
                                        </p:cTn>
                                        <p:tgtEl>
                                          <p:spTgt spid="7"/>
                                        </p:tgtEl>
                                        <p:attrNameLst>
                                          <p:attrName>style.visibility</p:attrName>
                                        </p:attrNameLst>
                                      </p:cBhvr>
                                      <p:to>
                                        <p:strVal val="visible"/>
                                      </p:to>
                                    </p:set>
                                    <p:animEffect transition="in" filter="randombar(horizontal)">
                                      <p:cBhvr>
                                        <p:cTn id="71" dur="500"/>
                                        <p:tgtEl>
                                          <p:spTgt spid="7"/>
                                        </p:tgtEl>
                                      </p:cBhvr>
                                    </p:animEffect>
                                  </p:childTnLst>
                                </p:cTn>
                              </p:par>
                              <p:par>
                                <p:cTn id="72" presetID="14" presetClass="entr" presetSubtype="10" fill="hold" nodeType="withEffect">
                                  <p:stCondLst>
                                    <p:cond delay="0"/>
                                  </p:stCondLst>
                                  <p:childTnLst>
                                    <p:set>
                                      <p:cBhvr>
                                        <p:cTn id="73" dur="1" fill="hold">
                                          <p:stCondLst>
                                            <p:cond delay="0"/>
                                          </p:stCondLst>
                                        </p:cTn>
                                        <p:tgtEl>
                                          <p:spTgt spid="35"/>
                                        </p:tgtEl>
                                        <p:attrNameLst>
                                          <p:attrName>style.visibility</p:attrName>
                                        </p:attrNameLst>
                                      </p:cBhvr>
                                      <p:to>
                                        <p:strVal val="visible"/>
                                      </p:to>
                                    </p:set>
                                    <p:animEffect transition="in" filter="randombar(horizontal)">
                                      <p:cBhvr>
                                        <p:cTn id="74" dur="500"/>
                                        <p:tgtEl>
                                          <p:spTgt spid="35"/>
                                        </p:tgtEl>
                                      </p:cBhvr>
                                    </p:animEffect>
                                  </p:childTnLst>
                                </p:cTn>
                              </p:par>
                            </p:childTnLst>
                          </p:cTn>
                        </p:par>
                      </p:childTnLst>
                    </p:cTn>
                  </p:par>
                  <p:par>
                    <p:cTn id="75" fill="hold">
                      <p:stCondLst>
                        <p:cond delay="indefinite"/>
                      </p:stCondLst>
                      <p:childTnLst>
                        <p:par>
                          <p:cTn id="76" fill="hold">
                            <p:stCondLst>
                              <p:cond delay="0"/>
                            </p:stCondLst>
                            <p:childTnLst>
                              <p:par>
                                <p:cTn id="77" presetID="22" presetClass="entr" presetSubtype="8" fill="hold" grpId="0" nodeType="clickEffect">
                                  <p:stCondLst>
                                    <p:cond delay="0"/>
                                  </p:stCondLst>
                                  <p:childTnLst>
                                    <p:set>
                                      <p:cBhvr>
                                        <p:cTn id="78" dur="1" fill="hold">
                                          <p:stCondLst>
                                            <p:cond delay="0"/>
                                          </p:stCondLst>
                                        </p:cTn>
                                        <p:tgtEl>
                                          <p:spTgt spid="8"/>
                                        </p:tgtEl>
                                        <p:attrNameLst>
                                          <p:attrName>style.visibility</p:attrName>
                                        </p:attrNameLst>
                                      </p:cBhvr>
                                      <p:to>
                                        <p:strVal val="visible"/>
                                      </p:to>
                                    </p:set>
                                    <p:animEffect transition="in" filter="wipe(left)">
                                      <p:cBhvr>
                                        <p:cTn id="79" dur="500"/>
                                        <p:tgtEl>
                                          <p:spTgt spid="8"/>
                                        </p:tgtEl>
                                      </p:cBhvr>
                                    </p:animEffect>
                                  </p:childTnLst>
                                </p:cTn>
                              </p:par>
                            </p:childTnLst>
                          </p:cTn>
                        </p:par>
                      </p:childTnLst>
                    </p:cTn>
                  </p:par>
                  <p:par>
                    <p:cTn id="80" fill="hold">
                      <p:stCondLst>
                        <p:cond delay="indefinite"/>
                      </p:stCondLst>
                      <p:childTnLst>
                        <p:par>
                          <p:cTn id="81" fill="hold">
                            <p:stCondLst>
                              <p:cond delay="0"/>
                            </p:stCondLst>
                            <p:childTnLst>
                              <p:par>
                                <p:cTn id="82" presetID="22" presetClass="entr" presetSubtype="8" fill="hold" grpId="0" nodeType="clickEffect">
                                  <p:stCondLst>
                                    <p:cond delay="0"/>
                                  </p:stCondLst>
                                  <p:childTnLst>
                                    <p:set>
                                      <p:cBhvr>
                                        <p:cTn id="83" dur="1" fill="hold">
                                          <p:stCondLst>
                                            <p:cond delay="0"/>
                                          </p:stCondLst>
                                        </p:cTn>
                                        <p:tgtEl>
                                          <p:spTgt spid="9">
                                            <p:txEl>
                                              <p:pRg st="0" end="0"/>
                                            </p:txEl>
                                          </p:spTgt>
                                        </p:tgtEl>
                                        <p:attrNameLst>
                                          <p:attrName>style.visibility</p:attrName>
                                        </p:attrNameLst>
                                      </p:cBhvr>
                                      <p:to>
                                        <p:strVal val="visible"/>
                                      </p:to>
                                    </p:set>
                                    <p:animEffect transition="in" filter="wipe(left)">
                                      <p:cBhvr>
                                        <p:cTn id="84" dur="500"/>
                                        <p:tgtEl>
                                          <p:spTgt spid="9">
                                            <p:txEl>
                                              <p:pRg st="0" end="0"/>
                                            </p:txEl>
                                          </p:spTgt>
                                        </p:tgtEl>
                                      </p:cBhvr>
                                    </p:animEffect>
                                  </p:childTnLst>
                                </p:cTn>
                              </p:par>
                            </p:childTnLst>
                          </p:cTn>
                        </p:par>
                      </p:childTnLst>
                    </p:cTn>
                  </p:par>
                  <p:par>
                    <p:cTn id="85" fill="hold">
                      <p:stCondLst>
                        <p:cond delay="indefinite"/>
                      </p:stCondLst>
                      <p:childTnLst>
                        <p:par>
                          <p:cTn id="86" fill="hold">
                            <p:stCondLst>
                              <p:cond delay="0"/>
                            </p:stCondLst>
                            <p:childTnLst>
                              <p:par>
                                <p:cTn id="87" presetID="22" presetClass="entr" presetSubtype="8" fill="hold" grpId="0" nodeType="clickEffect">
                                  <p:stCondLst>
                                    <p:cond delay="0"/>
                                  </p:stCondLst>
                                  <p:childTnLst>
                                    <p:set>
                                      <p:cBhvr>
                                        <p:cTn id="88" dur="1" fill="hold">
                                          <p:stCondLst>
                                            <p:cond delay="0"/>
                                          </p:stCondLst>
                                        </p:cTn>
                                        <p:tgtEl>
                                          <p:spTgt spid="9">
                                            <p:txEl>
                                              <p:pRg st="1" end="1"/>
                                            </p:txEl>
                                          </p:spTgt>
                                        </p:tgtEl>
                                        <p:attrNameLst>
                                          <p:attrName>style.visibility</p:attrName>
                                        </p:attrNameLst>
                                      </p:cBhvr>
                                      <p:to>
                                        <p:strVal val="visible"/>
                                      </p:to>
                                    </p:set>
                                    <p:animEffect transition="in" filter="wipe(left)">
                                      <p:cBhvr>
                                        <p:cTn id="89" dur="500"/>
                                        <p:tgtEl>
                                          <p:spTgt spid="9">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P spid="7" grpId="0" animBg="1"/>
      <p:bldP spid="8" grpId="0"/>
      <p:bldP spid="9" grpId="0" build="p"/>
      <p:bldP spid="4" grpId="0" animBg="1"/>
      <p:bldP spid="11"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DB23AC14-4F57-919B-851E-5D31B8735A80}"/>
            </a:ext>
          </a:extLst>
        </p:cNvPr>
        <p:cNvGrpSpPr/>
        <p:nvPr/>
      </p:nvGrpSpPr>
      <p:grpSpPr>
        <a:xfrm>
          <a:off x="0" y="0"/>
          <a:ext cx="0" cy="0"/>
          <a:chOff x="0" y="0"/>
          <a:chExt cx="0" cy="0"/>
        </a:xfrm>
      </p:grpSpPr>
      <p:sp>
        <p:nvSpPr>
          <p:cNvPr id="3" name="CuadroTexto 2">
            <a:extLst>
              <a:ext uri="{FF2B5EF4-FFF2-40B4-BE49-F238E27FC236}">
                <a16:creationId xmlns:a16="http://schemas.microsoft.com/office/drawing/2014/main" id="{4698DDF4-1F8B-4688-3468-AC8DDBF20053}"/>
              </a:ext>
            </a:extLst>
          </p:cNvPr>
          <p:cNvSpPr txBox="1"/>
          <p:nvPr/>
        </p:nvSpPr>
        <p:spPr>
          <a:xfrm>
            <a:off x="1248789" y="1998985"/>
            <a:ext cx="10849582" cy="3970318"/>
          </a:xfrm>
          <a:prstGeom prst="rect">
            <a:avLst/>
          </a:prstGeom>
          <a:noFill/>
        </p:spPr>
        <p:txBody>
          <a:bodyPr wrap="square">
            <a:spAutoFit/>
          </a:bodyPr>
          <a:lstStyle/>
          <a:p>
            <a:pPr>
              <a:spcBef>
                <a:spcPts val="600"/>
              </a:spcBef>
            </a:pPr>
            <a:r>
              <a:rPr lang="en" sz="2800" b="1" dirty="0">
                <a:latin typeface="Constantia" panose="02030602050306030303" pitchFamily="18" charset="0"/>
              </a:rPr>
              <a:t>“</a:t>
            </a:r>
            <a:r>
              <a:rPr lang="en-US" sz="2800" b="1" dirty="0">
                <a:latin typeface="Constantia" panose="02030602050306030303" pitchFamily="18" charset="0"/>
              </a:rPr>
              <a:t>Jesus is our surety. “Behold the Lamb of God, which taketh away the sin of the world.” Christ, our Passover, has been sacrificed for us. Every drop of blood shed by the Jewish sacrifices pointed to the Lamb of God. All the typical offerings were fulfilled in him. Type met antitype when he died on the cross. He came to make it possible, by the sacrifice of himself, to put away sin. He paid the ransom for our redemption. We are bought with a price; and Christ calls upon us to let him take our sins, and impute to us his righteousness</a:t>
            </a:r>
            <a:r>
              <a:rPr lang="en" sz="2800" b="1" dirty="0">
                <a:latin typeface="Constantia" panose="02030602050306030303" pitchFamily="18" charset="0"/>
              </a:rPr>
              <a:t>.”</a:t>
            </a:r>
          </a:p>
        </p:txBody>
      </p:sp>
      <p:sp>
        <p:nvSpPr>
          <p:cNvPr id="4" name="CuadroTexto 3">
            <a:extLst>
              <a:ext uri="{FF2B5EF4-FFF2-40B4-BE49-F238E27FC236}">
                <a16:creationId xmlns:a16="http://schemas.microsoft.com/office/drawing/2014/main" id="{8A8FD65B-A898-1F76-0EDA-4D74D1F0E0B2}"/>
              </a:ext>
            </a:extLst>
          </p:cNvPr>
          <p:cNvSpPr txBox="1"/>
          <p:nvPr/>
        </p:nvSpPr>
        <p:spPr>
          <a:xfrm>
            <a:off x="7000777" y="6337368"/>
            <a:ext cx="4964244" cy="338554"/>
          </a:xfrm>
          <a:prstGeom prst="rect">
            <a:avLst/>
          </a:prstGeom>
          <a:noFill/>
        </p:spPr>
        <p:txBody>
          <a:bodyPr wrap="none" rtlCol="0">
            <a:spAutoFit/>
          </a:bodyPr>
          <a:lstStyle/>
          <a:p>
            <a:pPr algn="r"/>
            <a:r>
              <a:rPr lang="en" sz="1600" b="1" dirty="0"/>
              <a:t>EGW (The </a:t>
            </a:r>
            <a:r>
              <a:rPr lang="en" sz="1600" b="1" dirty="0" err="1"/>
              <a:t>Review </a:t>
            </a:r>
            <a:r>
              <a:rPr lang="en" sz="1600" b="1" dirty="0"/>
              <a:t>and Herald, July 19, 1898)</a:t>
            </a:r>
          </a:p>
        </p:txBody>
      </p:sp>
    </p:spTree>
    <p:extLst>
      <p:ext uri="{BB962C8B-B14F-4D97-AF65-F5344CB8AC3E}">
        <p14:creationId xmlns:p14="http://schemas.microsoft.com/office/powerpoint/2010/main" val="40405854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3C16812B-B0AA-845B-49D4-38C300130F14}"/>
            </a:ext>
          </a:extLst>
        </p:cNvPr>
        <p:cNvGrpSpPr/>
        <p:nvPr/>
      </p:nvGrpSpPr>
      <p:grpSpPr>
        <a:xfrm>
          <a:off x="0" y="0"/>
          <a:ext cx="0" cy="0"/>
          <a:chOff x="0" y="0"/>
          <a:chExt cx="0" cy="0"/>
        </a:xfrm>
      </p:grpSpPr>
      <p:sp>
        <p:nvSpPr>
          <p:cNvPr id="9" name="Rectangle 8">
            <a:extLst>
              <a:ext uri="{FF2B5EF4-FFF2-40B4-BE49-F238E27FC236}">
                <a16:creationId xmlns:a16="http://schemas.microsoft.com/office/drawing/2014/main" id="{B1595A09-E336-4D1B-9B3A-06A2287A54E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gradFill flip="none" rotWithShape="1">
            <a:gsLst>
              <a:gs pos="63000">
                <a:srgbClr val="F1CFE3">
                  <a:alpha val="76000"/>
                </a:srgbClr>
              </a:gs>
              <a:gs pos="42000">
                <a:srgbClr val="CFDCC0"/>
              </a:gs>
              <a:gs pos="21000">
                <a:srgbClr val="E4D29B">
                  <a:alpha val="67000"/>
                </a:srgbClr>
              </a:gs>
              <a:gs pos="100000">
                <a:srgbClr val="BBE2E3"/>
              </a:gs>
              <a:gs pos="0">
                <a:srgbClr val="BBE2E3"/>
              </a:gs>
              <a:gs pos="86000">
                <a:srgbClr val="EEEE9E">
                  <a:alpha val="70000"/>
                </a:srgb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pic>
        <p:nvPicPr>
          <p:cNvPr id="4" name="Imagen 3" descr="Imagen que contiene tabla, vestido, sostener, parado&#10;&#10;El contenido generado por IA puede ser incorrecto.">
            <a:extLst>
              <a:ext uri="{FF2B5EF4-FFF2-40B4-BE49-F238E27FC236}">
                <a16:creationId xmlns:a16="http://schemas.microsoft.com/office/drawing/2014/main" id="{873E14FC-65B1-2002-20FF-39F823C60404}"/>
              </a:ext>
            </a:extLst>
          </p:cNvPr>
          <p:cNvPicPr>
            <a:picLocks noGrp="1" noRot="1" noChangeAspect="1" noMove="1" noResize="1" noEditPoints="1" noAdjustHandles="1" noChangeArrowheads="1" noChangeShapeType="1" noCrop="1"/>
          </p:cNvPicPr>
          <p:nvPr/>
        </p:nvPicPr>
        <p:blipFill rotWithShape="1">
          <a:blip r:embed="rId2">
            <a:extLst>
              <a:ext uri="{28A0092B-C50C-407E-A947-70E740481C1C}">
                <a14:useLocalDpi xmlns:a14="http://schemas.microsoft.com/office/drawing/2010/main" val="0"/>
              </a:ext>
            </a:extLst>
          </a:blip>
          <a:srcRect t="12652" b="20880"/>
          <a:stretch/>
        </p:blipFill>
        <p:spPr>
          <a:xfrm>
            <a:off x="20" y="10"/>
            <a:ext cx="12191980" cy="4558420"/>
          </a:xfrm>
          <a:custGeom>
            <a:avLst/>
            <a:gdLst/>
            <a:ahLst/>
            <a:cxnLst/>
            <a:rect l="l" t="t" r="r" b="b"/>
            <a:pathLst>
              <a:path w="12188952" h="4558430">
                <a:moveTo>
                  <a:pt x="6789701" y="4490221"/>
                </a:moveTo>
                <a:lnTo>
                  <a:pt x="6788702" y="4490299"/>
                </a:lnTo>
                <a:lnTo>
                  <a:pt x="6788476" y="4490833"/>
                </a:lnTo>
                <a:close/>
                <a:moveTo>
                  <a:pt x="0" y="0"/>
                </a:moveTo>
                <a:lnTo>
                  <a:pt x="12188952" y="0"/>
                </a:lnTo>
                <a:lnTo>
                  <a:pt x="12188952" y="3596895"/>
                </a:lnTo>
                <a:lnTo>
                  <a:pt x="12061096" y="3635026"/>
                </a:lnTo>
                <a:cubicBezTo>
                  <a:pt x="11933500" y="3671240"/>
                  <a:pt x="11805390" y="3705769"/>
                  <a:pt x="11676800" y="3738601"/>
                </a:cubicBezTo>
                <a:cubicBezTo>
                  <a:pt x="11262789" y="3846108"/>
                  <a:pt x="10845343" y="3939710"/>
                  <a:pt x="10425355" y="4022140"/>
                </a:cubicBezTo>
                <a:cubicBezTo>
                  <a:pt x="10092810" y="4087351"/>
                  <a:pt x="9759033" y="4145748"/>
                  <a:pt x="9424022" y="4197302"/>
                </a:cubicBezTo>
                <a:cubicBezTo>
                  <a:pt x="9102997" y="4246959"/>
                  <a:pt x="8781133" y="4291526"/>
                  <a:pt x="8458419" y="4331003"/>
                </a:cubicBezTo>
                <a:cubicBezTo>
                  <a:pt x="8211360" y="4361169"/>
                  <a:pt x="7963792" y="4386742"/>
                  <a:pt x="7715970" y="4410950"/>
                </a:cubicBezTo>
                <a:lnTo>
                  <a:pt x="6951716" y="4476730"/>
                </a:lnTo>
                <a:lnTo>
                  <a:pt x="6936303" y="4478801"/>
                </a:lnTo>
                <a:lnTo>
                  <a:pt x="6790448" y="4490162"/>
                </a:lnTo>
                <a:lnTo>
                  <a:pt x="6799941" y="4491982"/>
                </a:lnTo>
                <a:cubicBezTo>
                  <a:pt x="6811623" y="4492448"/>
                  <a:pt x="6823734" y="4490275"/>
                  <a:pt x="6835432" y="4490275"/>
                </a:cubicBezTo>
                <a:cubicBezTo>
                  <a:pt x="6851580" y="4490275"/>
                  <a:pt x="6867729" y="4487668"/>
                  <a:pt x="6884003" y="4487297"/>
                </a:cubicBezTo>
                <a:cubicBezTo>
                  <a:pt x="7115805" y="4481835"/>
                  <a:pt x="7347351" y="4469668"/>
                  <a:pt x="7578771" y="4454770"/>
                </a:cubicBezTo>
                <a:cubicBezTo>
                  <a:pt x="7927552" y="4432302"/>
                  <a:pt x="8276080" y="4404123"/>
                  <a:pt x="8623845" y="4367873"/>
                </a:cubicBezTo>
                <a:cubicBezTo>
                  <a:pt x="8909939" y="4338575"/>
                  <a:pt x="9195310" y="4303940"/>
                  <a:pt x="9479970" y="4263967"/>
                </a:cubicBezTo>
                <a:cubicBezTo>
                  <a:pt x="9864901" y="4209593"/>
                  <a:pt x="10248014" y="4144879"/>
                  <a:pt x="10629308" y="4069810"/>
                </a:cubicBezTo>
                <a:cubicBezTo>
                  <a:pt x="11090114" y="3978690"/>
                  <a:pt x="11546975" y="3871184"/>
                  <a:pt x="11998498" y="3743816"/>
                </a:cubicBezTo>
                <a:lnTo>
                  <a:pt x="12188952" y="3687715"/>
                </a:lnTo>
                <a:lnTo>
                  <a:pt x="12188952" y="3742439"/>
                </a:lnTo>
                <a:lnTo>
                  <a:pt x="11829257" y="3846853"/>
                </a:lnTo>
                <a:cubicBezTo>
                  <a:pt x="11534769" y="3926550"/>
                  <a:pt x="11238120" y="3997436"/>
                  <a:pt x="10939183" y="4061368"/>
                </a:cubicBezTo>
                <a:cubicBezTo>
                  <a:pt x="10622824" y="4129150"/>
                  <a:pt x="10304941" y="4189147"/>
                  <a:pt x="9985530" y="4241373"/>
                </a:cubicBezTo>
                <a:cubicBezTo>
                  <a:pt x="9720036" y="4284822"/>
                  <a:pt x="9453814" y="4323467"/>
                  <a:pt x="9186882" y="4357320"/>
                </a:cubicBezTo>
                <a:cubicBezTo>
                  <a:pt x="8984197" y="4382894"/>
                  <a:pt x="8781514" y="4406977"/>
                  <a:pt x="8578198" y="4426839"/>
                </a:cubicBezTo>
                <a:cubicBezTo>
                  <a:pt x="8340547" y="4449559"/>
                  <a:pt x="8102644" y="4471034"/>
                  <a:pt x="7864358" y="4488290"/>
                </a:cubicBezTo>
                <a:cubicBezTo>
                  <a:pt x="7554994" y="4510634"/>
                  <a:pt x="7245502" y="4528512"/>
                  <a:pt x="6935502" y="4539684"/>
                </a:cubicBezTo>
                <a:cubicBezTo>
                  <a:pt x="6782917" y="4545147"/>
                  <a:pt x="6630334" y="4548995"/>
                  <a:pt x="6477750" y="4553587"/>
                </a:cubicBezTo>
                <a:cubicBezTo>
                  <a:pt x="6439195" y="4551503"/>
                  <a:pt x="6400529" y="4553128"/>
                  <a:pt x="6362294" y="4558430"/>
                </a:cubicBezTo>
                <a:lnTo>
                  <a:pt x="6057129" y="4558430"/>
                </a:lnTo>
                <a:lnTo>
                  <a:pt x="5977784" y="4553836"/>
                </a:lnTo>
                <a:cubicBezTo>
                  <a:pt x="5740261" y="4541423"/>
                  <a:pt x="5502739" y="4527644"/>
                  <a:pt x="5265087" y="4517587"/>
                </a:cubicBezTo>
                <a:cubicBezTo>
                  <a:pt x="4958267" y="4505171"/>
                  <a:pt x="4651826" y="4484691"/>
                  <a:pt x="4346277" y="4455517"/>
                </a:cubicBezTo>
                <a:cubicBezTo>
                  <a:pt x="4021654" y="4424605"/>
                  <a:pt x="3697795" y="4389970"/>
                  <a:pt x="3373045" y="4356948"/>
                </a:cubicBezTo>
                <a:cubicBezTo>
                  <a:pt x="3035412" y="4322686"/>
                  <a:pt x="2698456" y="4283047"/>
                  <a:pt x="2362173" y="4238021"/>
                </a:cubicBezTo>
                <a:cubicBezTo>
                  <a:pt x="1984692" y="4187868"/>
                  <a:pt x="1608364" y="4130142"/>
                  <a:pt x="1233177" y="4064845"/>
                </a:cubicBezTo>
                <a:cubicBezTo>
                  <a:pt x="842181" y="3996132"/>
                  <a:pt x="453758" y="3917644"/>
                  <a:pt x="68500" y="3825138"/>
                </a:cubicBezTo>
                <a:lnTo>
                  <a:pt x="0" y="3807783"/>
                </a:lnTo>
                <a:lnTo>
                  <a:pt x="0" y="3751294"/>
                </a:lnTo>
                <a:lnTo>
                  <a:pt x="72441" y="3770071"/>
                </a:lnTo>
                <a:cubicBezTo>
                  <a:pt x="247961" y="3812249"/>
                  <a:pt x="424164" y="3851509"/>
                  <a:pt x="600716" y="3888441"/>
                </a:cubicBezTo>
                <a:cubicBezTo>
                  <a:pt x="988279" y="3969255"/>
                  <a:pt x="1378133" y="4038153"/>
                  <a:pt x="1769512" y="4098609"/>
                </a:cubicBezTo>
                <a:cubicBezTo>
                  <a:pt x="2052426" y="4142185"/>
                  <a:pt x="2335725" y="4182282"/>
                  <a:pt x="2613554" y="4215551"/>
                </a:cubicBezTo>
                <a:cubicBezTo>
                  <a:pt x="2605544" y="4218158"/>
                  <a:pt x="2594611" y="4208102"/>
                  <a:pt x="2581134" y="4205620"/>
                </a:cubicBezTo>
                <a:cubicBezTo>
                  <a:pt x="2087178" y="4113668"/>
                  <a:pt x="1597684" y="4002775"/>
                  <a:pt x="1112635" y="3872923"/>
                </a:cubicBezTo>
                <a:cubicBezTo>
                  <a:pt x="880453" y="3810852"/>
                  <a:pt x="649713" y="3744374"/>
                  <a:pt x="420412" y="3673490"/>
                </a:cubicBezTo>
                <a:lnTo>
                  <a:pt x="0" y="3534573"/>
                </a:lnTo>
                <a:close/>
              </a:path>
            </a:pathLst>
          </a:custGeom>
        </p:spPr>
      </p:pic>
      <p:sp>
        <p:nvSpPr>
          <p:cNvPr id="5" name="CuadroTexto 4">
            <a:extLst>
              <a:ext uri="{FF2B5EF4-FFF2-40B4-BE49-F238E27FC236}">
                <a16:creationId xmlns:a16="http://schemas.microsoft.com/office/drawing/2014/main" id="{3945BEDA-AB9D-B59C-2078-16DC8B41D105}"/>
              </a:ext>
            </a:extLst>
          </p:cNvPr>
          <p:cNvSpPr txBox="1"/>
          <p:nvPr/>
        </p:nvSpPr>
        <p:spPr>
          <a:xfrm>
            <a:off x="124057" y="4665594"/>
            <a:ext cx="11940838" cy="2062103"/>
          </a:xfrm>
          <a:prstGeom prst="rect">
            <a:avLst/>
          </a:prstGeom>
          <a:noFill/>
        </p:spPr>
        <p:txBody>
          <a:bodyPr wrap="square">
            <a:spAutoFit/>
            <a:scene3d>
              <a:camera prst="orthographicFront"/>
              <a:lightRig rig="threePt" dir="t"/>
            </a:scene3d>
            <a:sp3d extrusionH="57150">
              <a:bevelT w="38100" h="38100"/>
            </a:sp3d>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w="12700" cmpd="sng">
                  <a:noFill/>
                  <a:prstDash val="solid"/>
                </a:ln>
                <a:solidFill>
                  <a:srgbClr val="E97132">
                    <a:lumMod val="50000"/>
                  </a:srgbClr>
                </a:solidFill>
                <a:effectLst/>
                <a:uLnTx/>
                <a:uFillTx/>
                <a:latin typeface="Comic Sans MS" panose="030F0702030302020204" pitchFamily="66" charset="0"/>
                <a:ea typeface="+mn-ea"/>
                <a:cs typeface="+mn-cs"/>
              </a:rPr>
              <a:t>“And they sang a new song, saying: ‘You are worthy to take the scroll, and to open its seals; for You were slain, and have redeemed us to God by Your blood out of every tribe and tongue and people and nation’ ”</a:t>
            </a:r>
            <a:r>
              <a:rPr kumimoji="0" lang="es-ES" sz="3200" b="1" i="0" u="none" strike="noStrike" kern="1200" cap="none" spc="0" normalizeH="0" baseline="0" noProof="0" dirty="0">
                <a:ln w="12700" cmpd="sng">
                  <a:noFill/>
                  <a:prstDash val="solid"/>
                </a:ln>
                <a:solidFill>
                  <a:srgbClr val="E97132">
                    <a:lumMod val="50000"/>
                  </a:srgbClr>
                </a:solidFill>
                <a:effectLst/>
                <a:uLnTx/>
                <a:uFillTx/>
                <a:latin typeface="Comic Sans MS" panose="030F0702030302020204" pitchFamily="66" charset="0"/>
                <a:ea typeface="+mn-ea"/>
                <a:cs typeface="+mn-cs"/>
              </a:rPr>
              <a:t> </a:t>
            </a:r>
            <a:r>
              <a:rPr kumimoji="0" lang="es-ES" sz="2400" b="1" i="0" u="none" strike="noStrike" kern="1200" cap="none" spc="0" normalizeH="0" baseline="0" noProof="0" dirty="0" err="1">
                <a:ln w="12700" cmpd="sng">
                  <a:noFill/>
                  <a:prstDash val="solid"/>
                </a:ln>
                <a:solidFill>
                  <a:srgbClr val="E97132">
                    <a:lumMod val="50000"/>
                  </a:srgbClr>
                </a:solidFill>
                <a:effectLst/>
                <a:uLnTx/>
                <a:uFillTx/>
                <a:latin typeface="Comic Sans MS" panose="030F0702030302020204" pitchFamily="66" charset="0"/>
                <a:ea typeface="+mn-ea"/>
                <a:cs typeface="+mn-cs"/>
              </a:rPr>
              <a:t>Revelation</a:t>
            </a:r>
            <a:r>
              <a:rPr kumimoji="0" lang="es-ES" sz="2400" b="1" i="0" u="none" strike="noStrike" kern="1200" cap="none" spc="0" normalizeH="0" baseline="0" noProof="0" dirty="0">
                <a:ln w="12700" cmpd="sng">
                  <a:noFill/>
                  <a:prstDash val="solid"/>
                </a:ln>
                <a:solidFill>
                  <a:srgbClr val="E97132">
                    <a:lumMod val="50000"/>
                  </a:srgbClr>
                </a:solidFill>
                <a:effectLst/>
                <a:uLnTx/>
                <a:uFillTx/>
                <a:latin typeface="Comic Sans MS" panose="030F0702030302020204" pitchFamily="66" charset="0"/>
                <a:ea typeface="+mn-ea"/>
                <a:cs typeface="+mn-cs"/>
              </a:rPr>
              <a:t> 5:9, </a:t>
            </a:r>
            <a:r>
              <a:rPr kumimoji="0" lang="es-ES" sz="1800" b="1" i="0" u="none" strike="noStrike" kern="1200" cap="none" spc="0" normalizeH="0" baseline="0" noProof="0" dirty="0" err="1">
                <a:ln w="12700" cmpd="sng">
                  <a:noFill/>
                  <a:prstDash val="solid"/>
                </a:ln>
                <a:solidFill>
                  <a:srgbClr val="E97132">
                    <a:lumMod val="50000"/>
                  </a:srgbClr>
                </a:solidFill>
                <a:effectLst/>
                <a:uLnTx/>
                <a:uFillTx/>
                <a:latin typeface="Comic Sans MS" panose="030F0702030302020204" pitchFamily="66" charset="0"/>
                <a:ea typeface="+mn-ea"/>
                <a:cs typeface="+mn-cs"/>
              </a:rPr>
              <a:t>NKJV</a:t>
            </a:r>
            <a:endParaRPr kumimoji="0" lang="es-ES" sz="2400" b="1" i="0" u="none" strike="noStrike" kern="1200" cap="none" spc="0" normalizeH="0" baseline="0" noProof="0" dirty="0">
              <a:ln w="12700" cmpd="sng">
                <a:noFill/>
                <a:prstDash val="solid"/>
              </a:ln>
              <a:solidFill>
                <a:srgbClr val="E97132">
                  <a:lumMod val="50000"/>
                </a:srgbClr>
              </a:solidFill>
              <a:effectLst/>
              <a:uLnTx/>
              <a:uFillTx/>
              <a:latin typeface="Comic Sans MS" panose="030F0702030302020204" pitchFamily="66" charset="0"/>
              <a:ea typeface="+mn-ea"/>
              <a:cs typeface="+mn-cs"/>
            </a:endParaRPr>
          </a:p>
        </p:txBody>
      </p:sp>
    </p:spTree>
    <p:extLst>
      <p:ext uri="{BB962C8B-B14F-4D97-AF65-F5344CB8AC3E}">
        <p14:creationId xmlns:p14="http://schemas.microsoft.com/office/powerpoint/2010/main" val="259927609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F583AA9D-E30C-87AC-65E1-F874BB6F0E92}"/>
              </a:ext>
            </a:extLst>
          </p:cNvPr>
          <p:cNvSpPr txBox="1"/>
          <p:nvPr/>
        </p:nvSpPr>
        <p:spPr>
          <a:xfrm>
            <a:off x="7296149" y="3762375"/>
            <a:ext cx="4895851" cy="2862322"/>
          </a:xfrm>
          <a:prstGeom prst="rect">
            <a:avLst/>
          </a:prstGeom>
          <a:noFill/>
        </p:spPr>
        <p:txBody>
          <a:bodyPr wrap="square" rtlCol="0">
            <a:spAutoFit/>
          </a:bodyPr>
          <a:lstStyle/>
          <a:p>
            <a:pPr>
              <a:spcBef>
                <a:spcPts val="600"/>
              </a:spcBef>
            </a:pPr>
            <a:r>
              <a:rPr lang="en" sz="2000" b="1" dirty="0">
                <a:solidFill>
                  <a:srgbClr val="F9DF6F"/>
                </a:solidFill>
                <a:effectLst>
                  <a:outerShdw blurRad="38100" dist="38100" dir="2700000" algn="tl">
                    <a:srgbClr val="000000">
                      <a:alpha val="43137"/>
                    </a:srgbClr>
                  </a:outerShdw>
                </a:effectLst>
              </a:rPr>
              <a:t>The meaning of sacrifices:</a:t>
            </a:r>
          </a:p>
          <a:p>
            <a:pPr lvl="1">
              <a:spcBef>
                <a:spcPts val="600"/>
              </a:spcBef>
            </a:pPr>
            <a:r>
              <a:rPr lang="en" sz="2000" b="1" dirty="0">
                <a:solidFill>
                  <a:schemeClr val="accent3">
                    <a:lumMod val="20000"/>
                    <a:lumOff val="80000"/>
                  </a:schemeClr>
                </a:solidFill>
                <a:effectLst>
                  <a:outerShdw blurRad="38100" dist="38100" dir="2700000" algn="tl">
                    <a:srgbClr val="000000">
                      <a:alpha val="43137"/>
                    </a:srgbClr>
                  </a:outerShdw>
                </a:effectLst>
              </a:rPr>
              <a:t>Pleasant and unpleasant sacrifices.</a:t>
            </a:r>
          </a:p>
          <a:p>
            <a:pPr lvl="1">
              <a:spcBef>
                <a:spcPts val="600"/>
              </a:spcBef>
            </a:pPr>
            <a:r>
              <a:rPr lang="en" sz="2000" b="1" dirty="0">
                <a:solidFill>
                  <a:schemeClr val="accent3">
                    <a:lumMod val="20000"/>
                    <a:lumOff val="80000"/>
                  </a:schemeClr>
                </a:solidFill>
                <a:effectLst>
                  <a:outerShdw blurRad="38100" dist="38100" dir="2700000" algn="tl">
                    <a:srgbClr val="000000">
                      <a:alpha val="43137"/>
                    </a:srgbClr>
                  </a:outerShdw>
                </a:effectLst>
              </a:rPr>
              <a:t>The sacrifices of the Sanctuary.</a:t>
            </a:r>
          </a:p>
          <a:p>
            <a:pPr lvl="1">
              <a:spcBef>
                <a:spcPts val="600"/>
              </a:spcBef>
            </a:pPr>
            <a:r>
              <a:rPr lang="en" sz="2000" b="1" dirty="0">
                <a:solidFill>
                  <a:schemeClr val="accent3">
                    <a:lumMod val="20000"/>
                    <a:lumOff val="80000"/>
                  </a:schemeClr>
                </a:solidFill>
                <a:effectLst>
                  <a:outerShdw blurRad="38100" dist="38100" dir="2700000" algn="tl">
                    <a:srgbClr val="000000">
                      <a:alpha val="43137"/>
                    </a:srgbClr>
                  </a:outerShdw>
                </a:effectLst>
              </a:rPr>
              <a:t>The Passover lamb.</a:t>
            </a:r>
          </a:p>
          <a:p>
            <a:pPr>
              <a:spcBef>
                <a:spcPts val="1800"/>
              </a:spcBef>
            </a:pPr>
            <a:r>
              <a:rPr lang="en" sz="2000" b="1" dirty="0">
                <a:solidFill>
                  <a:srgbClr val="8FF5E6"/>
                </a:solidFill>
                <a:effectLst>
                  <a:outerShdw blurRad="38100" dist="38100" dir="2700000" algn="tl">
                    <a:srgbClr val="000000">
                      <a:alpha val="43137"/>
                    </a:srgbClr>
                  </a:outerShdw>
                </a:effectLst>
              </a:rPr>
              <a:t>Jesus, the Lamb of God:</a:t>
            </a:r>
          </a:p>
          <a:p>
            <a:pPr lvl="1">
              <a:spcBef>
                <a:spcPts val="600"/>
              </a:spcBef>
            </a:pPr>
            <a:r>
              <a:rPr lang="en" sz="2000" b="1" dirty="0">
                <a:solidFill>
                  <a:schemeClr val="accent3">
                    <a:lumMod val="20000"/>
                    <a:lumOff val="80000"/>
                  </a:schemeClr>
                </a:solidFill>
                <a:effectLst>
                  <a:outerShdw blurRad="38100" dist="38100" dir="2700000" algn="tl">
                    <a:srgbClr val="000000">
                      <a:alpha val="43137"/>
                    </a:srgbClr>
                  </a:outerShdw>
                </a:effectLst>
              </a:rPr>
              <a:t>The Lamb in the Temple.</a:t>
            </a:r>
          </a:p>
          <a:p>
            <a:pPr lvl="1">
              <a:spcBef>
                <a:spcPts val="600"/>
              </a:spcBef>
            </a:pPr>
            <a:r>
              <a:rPr lang="en" sz="2000" b="1" dirty="0">
                <a:solidFill>
                  <a:schemeClr val="accent3">
                    <a:lumMod val="20000"/>
                    <a:lumOff val="80000"/>
                  </a:schemeClr>
                </a:solidFill>
                <a:effectLst>
                  <a:outerShdw blurRad="38100" dist="38100" dir="2700000" algn="tl">
                    <a:srgbClr val="000000">
                      <a:alpha val="43137"/>
                    </a:srgbClr>
                  </a:outerShdw>
                </a:effectLst>
              </a:rPr>
              <a:t>The Lamb in Heaven.</a:t>
            </a:r>
          </a:p>
        </p:txBody>
      </p:sp>
      <p:sp>
        <p:nvSpPr>
          <p:cNvPr id="3" name="CuadroTexto 2">
            <a:extLst>
              <a:ext uri="{FF2B5EF4-FFF2-40B4-BE49-F238E27FC236}">
                <a16:creationId xmlns:a16="http://schemas.microsoft.com/office/drawing/2014/main" id="{BD55507C-BB59-985E-32D9-57DEDDBE8C04}"/>
              </a:ext>
            </a:extLst>
          </p:cNvPr>
          <p:cNvSpPr txBox="1"/>
          <p:nvPr/>
        </p:nvSpPr>
        <p:spPr>
          <a:xfrm>
            <a:off x="209548" y="76200"/>
            <a:ext cx="8448915" cy="1015663"/>
          </a:xfrm>
          <a:prstGeom prst="rect">
            <a:avLst/>
          </a:prstGeom>
          <a:noFill/>
        </p:spPr>
        <p:txBody>
          <a:bodyPr wrap="square" rtlCol="0">
            <a:spAutoFit/>
          </a:bodyPr>
          <a:lstStyle/>
          <a:p>
            <a:pPr>
              <a:spcBef>
                <a:spcPts val="600"/>
              </a:spcBef>
            </a:pPr>
            <a:r>
              <a:rPr lang="en" sz="2000" b="1" dirty="0">
                <a:solidFill>
                  <a:schemeClr val="bg1"/>
                </a:solidFill>
                <a:effectLst>
                  <a:glow rad="127000">
                    <a:srgbClr val="811900"/>
                  </a:glow>
                  <a:outerShdw blurRad="38100" dist="38100" dir="2700000" algn="tl">
                    <a:srgbClr val="000000">
                      <a:alpha val="43137"/>
                    </a:srgbClr>
                  </a:outerShdw>
                </a:effectLst>
              </a:rPr>
              <a:t>Hundreds of animals die every day. A river of blood gushing from the place where they're slaughtered. We're not talking about an animal slaughterhouse, nor a pandemic that forces animals to be slaughtered.</a:t>
            </a:r>
          </a:p>
        </p:txBody>
      </p:sp>
      <p:pic>
        <p:nvPicPr>
          <p:cNvPr id="7" name="Imagen 6" descr="Vista aérea de una ciudad&#10;&#10;El contenido generado por IA puede ser incorrecto.">
            <a:extLst>
              <a:ext uri="{FF2B5EF4-FFF2-40B4-BE49-F238E27FC236}">
                <a16:creationId xmlns:a16="http://schemas.microsoft.com/office/drawing/2014/main" id="{5ECC2447-D16A-3BDC-1178-925A19BA0CA8}"/>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8658463" y="180975"/>
            <a:ext cx="3323987" cy="3323987"/>
          </a:xfrm>
          <a:prstGeom prst="rect">
            <a:avLst/>
          </a:prstGeom>
          <a:solidFill>
            <a:srgbClr val="FFFFFF">
              <a:shade val="85000"/>
            </a:srgbClr>
          </a:solidFill>
          <a:ln w="88900" cap="sq">
            <a:solidFill>
              <a:schemeClr val="accent6">
                <a:lumMod val="40000"/>
                <a:lumOff val="60000"/>
              </a:schemeClr>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9" name="Imagen 8" descr="Imagen que contiene tabla, hombre, mujer, parado&#10;&#10;El contenido generado por IA puede ser incorrecto.">
            <a:extLst>
              <a:ext uri="{FF2B5EF4-FFF2-40B4-BE49-F238E27FC236}">
                <a16:creationId xmlns:a16="http://schemas.microsoft.com/office/drawing/2014/main" id="{9AA296ED-7720-5580-767D-356621E4C62E}"/>
              </a:ext>
            </a:extLst>
          </p:cNvPr>
          <p:cNvPicPr>
            <a:picLocks noChangeAspect="1"/>
          </p:cNvPicPr>
          <p:nvPr/>
        </p:nvPicPr>
        <p:blipFill>
          <a:blip r:embed="rId4" cstate="email">
            <a:extLst>
              <a:ext uri="{28A0092B-C50C-407E-A947-70E740481C1C}">
                <a14:useLocalDpi xmlns:a14="http://schemas.microsoft.com/office/drawing/2010/main"/>
              </a:ext>
            </a:extLst>
          </a:blip>
          <a:srcRect l="27899" r="3009"/>
          <a:stretch/>
        </p:blipFill>
        <p:spPr>
          <a:xfrm>
            <a:off x="290513" y="3457814"/>
            <a:ext cx="3915728" cy="3188474"/>
          </a:xfrm>
          <a:prstGeom prst="snip2DiagRect">
            <a:avLst>
              <a:gd name="adj1" fmla="val 11651"/>
              <a:gd name="adj2" fmla="val 0"/>
            </a:avLst>
          </a:prstGeom>
          <a:solidFill>
            <a:srgbClr val="FFFFFF">
              <a:shade val="85000"/>
            </a:srgbClr>
          </a:solidFill>
          <a:ln w="76200" cap="sq">
            <a:solidFill>
              <a:schemeClr val="accent4">
                <a:lumMod val="60000"/>
                <a:lumOff val="40000"/>
              </a:schemeClr>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11" name="Imagen 10" descr="Imagen que contiene hombre, edificio, parado, montaña&#10;&#10;El contenido generado por IA puede ser incorrecto.">
            <a:extLst>
              <a:ext uri="{FF2B5EF4-FFF2-40B4-BE49-F238E27FC236}">
                <a16:creationId xmlns:a16="http://schemas.microsoft.com/office/drawing/2014/main" id="{D96E3C01-5BFC-EA1E-D96C-3D5B21FBE459}"/>
              </a:ext>
            </a:extLst>
          </p:cNvPr>
          <p:cNvPicPr>
            <a:picLocks noChangeAspect="1"/>
          </p:cNvPicPr>
          <p:nvPr/>
        </p:nvPicPr>
        <p:blipFill rotWithShape="1">
          <a:blip r:embed="rId5" cstate="email">
            <a:extLst>
              <a:ext uri="{BEBA8EAE-BF5A-486C-A8C5-ECC9F3942E4B}">
                <a14:imgProps xmlns:a14="http://schemas.microsoft.com/office/drawing/2010/main">
                  <a14:imgLayer r:embed="rId6">
                    <a14:imgEffect>
                      <a14:brightnessContrast bright="20000"/>
                    </a14:imgEffect>
                  </a14:imgLayer>
                </a14:imgProps>
              </a:ext>
              <a:ext uri="{28A0092B-C50C-407E-A947-70E740481C1C}">
                <a14:useLocalDpi xmlns:a14="http://schemas.microsoft.com/office/drawing/2010/main"/>
              </a:ext>
            </a:extLst>
          </a:blip>
          <a:srcRect l="13518" r="3112"/>
          <a:stretch/>
        </p:blipFill>
        <p:spPr>
          <a:xfrm>
            <a:off x="4376737" y="3457814"/>
            <a:ext cx="2289418" cy="3188474"/>
          </a:xfrm>
          <a:prstGeom prst="snip2DiagRect">
            <a:avLst/>
          </a:prstGeom>
          <a:solidFill>
            <a:srgbClr val="FFFFFF">
              <a:shade val="85000"/>
            </a:srgbClr>
          </a:solidFill>
          <a:ln w="76200" cap="sq">
            <a:solidFill>
              <a:schemeClr val="accent1">
                <a:lumMod val="40000"/>
                <a:lumOff val="60000"/>
              </a:schemeClr>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19" name="Imagen 18" descr="Icono, Flecha&#10;&#10;El contenido generado por IA puede ser incorrecto.">
            <a:extLst>
              <a:ext uri="{FF2B5EF4-FFF2-40B4-BE49-F238E27FC236}">
                <a16:creationId xmlns:a16="http://schemas.microsoft.com/office/drawing/2014/main" id="{AEC67C73-ADD9-BFFA-0876-A78E5BA3FF5E}"/>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6934218" y="3752850"/>
            <a:ext cx="361931" cy="282324"/>
          </a:xfrm>
          <a:prstGeom prst="rect">
            <a:avLst/>
          </a:prstGeom>
          <a:effectLst>
            <a:outerShdw blurRad="50800" dist="38100" dir="8100000" algn="tr" rotWithShape="0">
              <a:prstClr val="black">
                <a:alpha val="40000"/>
              </a:prstClr>
            </a:outerShdw>
          </a:effectLst>
        </p:spPr>
      </p:pic>
      <p:pic>
        <p:nvPicPr>
          <p:cNvPr id="22" name="Imagen 21" descr="Flecha&#10;&#10;El contenido generado por IA puede ser incorrecto.">
            <a:extLst>
              <a:ext uri="{FF2B5EF4-FFF2-40B4-BE49-F238E27FC236}">
                <a16:creationId xmlns:a16="http://schemas.microsoft.com/office/drawing/2014/main" id="{5586867D-D2B7-38CF-93FA-62833633FA55}"/>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6934218" y="5435635"/>
            <a:ext cx="361931" cy="282324"/>
          </a:xfrm>
          <a:prstGeom prst="rect">
            <a:avLst/>
          </a:prstGeom>
          <a:effectLst>
            <a:outerShdw blurRad="50800" dist="38100" dir="8100000" algn="tr" rotWithShape="0">
              <a:prstClr val="black">
                <a:alpha val="40000"/>
              </a:prstClr>
            </a:outerShdw>
          </a:effectLst>
        </p:spPr>
      </p:pic>
      <p:pic>
        <p:nvPicPr>
          <p:cNvPr id="23" name="Imagen 22" descr="Logotipo, Icono&#10;&#10;El contenido generado por IA puede ser incorrecto.">
            <a:extLst>
              <a:ext uri="{FF2B5EF4-FFF2-40B4-BE49-F238E27FC236}">
                <a16:creationId xmlns:a16="http://schemas.microsoft.com/office/drawing/2014/main" id="{C438C863-4D4A-F21A-FF52-7635ACBE756C}"/>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7396937" y="4198240"/>
            <a:ext cx="310487" cy="304800"/>
          </a:xfrm>
          <a:prstGeom prst="rect">
            <a:avLst/>
          </a:prstGeom>
          <a:effectLst>
            <a:outerShdw blurRad="50800" dist="38100" dir="8100000" algn="tr" rotWithShape="0">
              <a:prstClr val="black">
                <a:alpha val="40000"/>
              </a:prstClr>
            </a:outerShdw>
          </a:effectLst>
        </p:spPr>
      </p:pic>
      <p:pic>
        <p:nvPicPr>
          <p:cNvPr id="25" name="Imagen 24" descr="Icono&#10;&#10;El contenido generado por IA puede ser incorrecto.">
            <a:extLst>
              <a:ext uri="{FF2B5EF4-FFF2-40B4-BE49-F238E27FC236}">
                <a16:creationId xmlns:a16="http://schemas.microsoft.com/office/drawing/2014/main" id="{32CDFED6-BA5D-0EDF-D5F6-2A50083C3C44}"/>
              </a:ext>
            </a:extLst>
          </p:cNvPr>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7396937" y="4578783"/>
            <a:ext cx="310487" cy="304800"/>
          </a:xfrm>
          <a:prstGeom prst="rect">
            <a:avLst/>
          </a:prstGeom>
          <a:effectLst>
            <a:outerShdw blurRad="50800" dist="38100" dir="8100000" algn="tr" rotWithShape="0">
              <a:prstClr val="black">
                <a:alpha val="40000"/>
              </a:prstClr>
            </a:outerShdw>
          </a:effectLst>
        </p:spPr>
      </p:pic>
      <p:pic>
        <p:nvPicPr>
          <p:cNvPr id="26" name="Imagen 25" descr="Icono&#10;&#10;El contenido generado por IA puede ser incorrecto.">
            <a:extLst>
              <a:ext uri="{FF2B5EF4-FFF2-40B4-BE49-F238E27FC236}">
                <a16:creationId xmlns:a16="http://schemas.microsoft.com/office/drawing/2014/main" id="{6249B3A4-9782-E2D6-A357-5D552DE3E71A}"/>
              </a:ext>
            </a:extLst>
          </p:cNvPr>
          <p:cNvPicPr>
            <a:picLocks noChangeAspect="1"/>
          </p:cNvPicPr>
          <p:nvPr/>
        </p:nvPicPr>
        <p:blipFill>
          <a:blip r:embed="rId11" cstate="email">
            <a:extLst>
              <a:ext uri="{28A0092B-C50C-407E-A947-70E740481C1C}">
                <a14:useLocalDpi xmlns:a14="http://schemas.microsoft.com/office/drawing/2010/main"/>
              </a:ext>
            </a:extLst>
          </a:blip>
          <a:stretch>
            <a:fillRect/>
          </a:stretch>
        </p:blipFill>
        <p:spPr>
          <a:xfrm>
            <a:off x="7396937" y="5867339"/>
            <a:ext cx="310487" cy="304800"/>
          </a:xfrm>
          <a:prstGeom prst="rect">
            <a:avLst/>
          </a:prstGeom>
          <a:effectLst>
            <a:outerShdw blurRad="50800" dist="38100" dir="8100000" algn="tr" rotWithShape="0">
              <a:prstClr val="black">
                <a:alpha val="40000"/>
              </a:prstClr>
            </a:outerShdw>
          </a:effectLst>
        </p:spPr>
      </p:pic>
      <p:pic>
        <p:nvPicPr>
          <p:cNvPr id="28" name="Imagen 27" descr="Icono&#10;&#10;El contenido generado por IA puede ser incorrecto.">
            <a:extLst>
              <a:ext uri="{FF2B5EF4-FFF2-40B4-BE49-F238E27FC236}">
                <a16:creationId xmlns:a16="http://schemas.microsoft.com/office/drawing/2014/main" id="{D4242BE7-4561-4EB7-9D60-F5CEF5CBF81E}"/>
              </a:ext>
            </a:extLst>
          </p:cNvPr>
          <p:cNvPicPr>
            <a:picLocks noChangeAspect="1"/>
          </p:cNvPicPr>
          <p:nvPr/>
        </p:nvPicPr>
        <p:blipFill>
          <a:blip r:embed="rId12" cstate="email">
            <a:extLst>
              <a:ext uri="{28A0092B-C50C-407E-A947-70E740481C1C}">
                <a14:useLocalDpi xmlns:a14="http://schemas.microsoft.com/office/drawing/2010/main"/>
              </a:ext>
            </a:extLst>
          </a:blip>
          <a:stretch>
            <a:fillRect/>
          </a:stretch>
        </p:blipFill>
        <p:spPr>
          <a:xfrm>
            <a:off x="7396937" y="6247972"/>
            <a:ext cx="310487" cy="304800"/>
          </a:xfrm>
          <a:prstGeom prst="rect">
            <a:avLst/>
          </a:prstGeom>
          <a:effectLst>
            <a:outerShdw blurRad="50800" dist="38100" dir="8100000" algn="tr" rotWithShape="0">
              <a:prstClr val="black">
                <a:alpha val="40000"/>
              </a:prstClr>
            </a:outerShdw>
          </a:effectLst>
        </p:spPr>
      </p:pic>
      <p:pic>
        <p:nvPicPr>
          <p:cNvPr id="35" name="Imagen 34" descr="Icono&#10;&#10;El contenido generado por IA puede ser incorrecto.">
            <a:extLst>
              <a:ext uri="{FF2B5EF4-FFF2-40B4-BE49-F238E27FC236}">
                <a16:creationId xmlns:a16="http://schemas.microsoft.com/office/drawing/2014/main" id="{CE840523-4FD9-5B7B-605E-B799833D5FBB}"/>
              </a:ext>
            </a:extLst>
          </p:cNvPr>
          <p:cNvPicPr>
            <a:picLocks noChangeAspect="1"/>
          </p:cNvPicPr>
          <p:nvPr/>
        </p:nvPicPr>
        <p:blipFill>
          <a:blip r:embed="rId13" cstate="email">
            <a:duotone>
              <a:schemeClr val="accent1">
                <a:shade val="45000"/>
                <a:satMod val="135000"/>
              </a:schemeClr>
              <a:prstClr val="white"/>
            </a:duotone>
            <a:extLst>
              <a:ext uri="{BEBA8EAE-BF5A-486C-A8C5-ECC9F3942E4B}">
                <a14:imgProps xmlns:a14="http://schemas.microsoft.com/office/drawing/2010/main">
                  <a14:imgLayer r:embed="rId14">
                    <a14:imgEffect>
                      <a14:brightnessContrast contrast="20000"/>
                    </a14:imgEffect>
                  </a14:imgLayer>
                </a14:imgProps>
              </a:ext>
              <a:ext uri="{28A0092B-C50C-407E-A947-70E740481C1C}">
                <a14:useLocalDpi xmlns:a14="http://schemas.microsoft.com/office/drawing/2010/main"/>
              </a:ext>
            </a:extLst>
          </a:blip>
          <a:stretch>
            <a:fillRect/>
          </a:stretch>
        </p:blipFill>
        <p:spPr>
          <a:xfrm>
            <a:off x="7396937" y="4959326"/>
            <a:ext cx="310487" cy="304800"/>
          </a:xfrm>
          <a:prstGeom prst="rect">
            <a:avLst/>
          </a:prstGeom>
          <a:effectLst>
            <a:outerShdw blurRad="50800" dist="38100" dir="8100000" algn="tr" rotWithShape="0">
              <a:prstClr val="black">
                <a:alpha val="40000"/>
              </a:prstClr>
            </a:outerShdw>
          </a:effectLst>
        </p:spPr>
      </p:pic>
      <p:sp>
        <p:nvSpPr>
          <p:cNvPr id="5" name="CuadroTexto 4">
            <a:extLst>
              <a:ext uri="{FF2B5EF4-FFF2-40B4-BE49-F238E27FC236}">
                <a16:creationId xmlns:a16="http://schemas.microsoft.com/office/drawing/2014/main" id="{BCC16FEB-D581-A235-7C00-96CAF4FB0EF4}"/>
              </a:ext>
            </a:extLst>
          </p:cNvPr>
          <p:cNvSpPr txBox="1"/>
          <p:nvPr/>
        </p:nvSpPr>
        <p:spPr>
          <a:xfrm>
            <a:off x="209548" y="2092136"/>
            <a:ext cx="8448915" cy="1323439"/>
          </a:xfrm>
          <a:prstGeom prst="rect">
            <a:avLst/>
          </a:prstGeom>
          <a:noFill/>
        </p:spPr>
        <p:txBody>
          <a:bodyPr wrap="square">
            <a:spAutoFit/>
          </a:bodyPr>
          <a:lstStyle/>
          <a:p>
            <a:pPr>
              <a:spcBef>
                <a:spcPts val="600"/>
              </a:spcBef>
            </a:pPr>
            <a:r>
              <a:rPr lang="en" sz="2000" b="1" dirty="0">
                <a:solidFill>
                  <a:schemeClr val="bg1"/>
                </a:solidFill>
                <a:effectLst>
                  <a:glow rad="127000">
                    <a:srgbClr val="811900"/>
                  </a:glow>
                  <a:outerShdw blurRad="38100" dist="38100" dir="2700000" algn="tl">
                    <a:srgbClr val="000000">
                      <a:alpha val="43137"/>
                    </a:srgbClr>
                  </a:outerShdw>
                </a:effectLst>
              </a:rPr>
              <a:t>They all pointed to a single Savior. Each of the slaughtered animals represented the deserved death of the sinner who sacrificed it. Each cruel sacrifice spoke of the love of the One who cruelly died for my sake: Jesus, the Lamb of God.</a:t>
            </a:r>
          </a:p>
        </p:txBody>
      </p:sp>
      <p:sp>
        <p:nvSpPr>
          <p:cNvPr id="8" name="CuadroTexto 7">
            <a:extLst>
              <a:ext uri="{FF2B5EF4-FFF2-40B4-BE49-F238E27FC236}">
                <a16:creationId xmlns:a16="http://schemas.microsoft.com/office/drawing/2014/main" id="{DD7A8886-8BB5-6482-0D28-8FF7D0561CE2}"/>
              </a:ext>
            </a:extLst>
          </p:cNvPr>
          <p:cNvSpPr txBox="1"/>
          <p:nvPr/>
        </p:nvSpPr>
        <p:spPr>
          <a:xfrm>
            <a:off x="209548" y="1084168"/>
            <a:ext cx="8448915" cy="1015663"/>
          </a:xfrm>
          <a:prstGeom prst="rect">
            <a:avLst/>
          </a:prstGeom>
          <a:noFill/>
        </p:spPr>
        <p:txBody>
          <a:bodyPr wrap="square">
            <a:spAutoFit/>
          </a:bodyPr>
          <a:lstStyle/>
          <a:p>
            <a:pPr>
              <a:spcBef>
                <a:spcPts val="600"/>
              </a:spcBef>
            </a:pPr>
            <a:r>
              <a:rPr lang="en" sz="2000" b="1" dirty="0">
                <a:solidFill>
                  <a:schemeClr val="bg1"/>
                </a:solidFill>
                <a:effectLst>
                  <a:glow rad="127000">
                    <a:srgbClr val="811900"/>
                  </a:glow>
                  <a:outerShdw blurRad="38100" dist="38100" dir="2700000" algn="tl">
                    <a:srgbClr val="000000">
                      <a:alpha val="43137"/>
                    </a:srgbClr>
                  </a:outerShdw>
                </a:effectLst>
              </a:rPr>
              <a:t>We're talking about the Sanctuary and the Temple of the people of Israel. They are sacrifices ordained by God himself. Why so much cruelty? Why so much death of innocent animals?</a:t>
            </a:r>
          </a:p>
        </p:txBody>
      </p:sp>
    </p:spTree>
    <p:extLst>
      <p:ext uri="{BB962C8B-B14F-4D97-AF65-F5344CB8AC3E}">
        <p14:creationId xmlns:p14="http://schemas.microsoft.com/office/powerpoint/2010/main" val="23670141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12"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additive="base">
                                        <p:cTn id="12" dur="500" fill="hold"/>
                                        <p:tgtEl>
                                          <p:spTgt spid="7"/>
                                        </p:tgtEl>
                                        <p:attrNameLst>
                                          <p:attrName>ppt_x</p:attrName>
                                        </p:attrNameLst>
                                      </p:cBhvr>
                                      <p:tavLst>
                                        <p:tav tm="0">
                                          <p:val>
                                            <p:strVal val="0-#ppt_w/2"/>
                                          </p:val>
                                        </p:tav>
                                        <p:tav tm="100000">
                                          <p:val>
                                            <p:strVal val="#ppt_x"/>
                                          </p:val>
                                        </p:tav>
                                      </p:tavLst>
                                    </p:anim>
                                    <p:anim calcmode="lin" valueType="num">
                                      <p:cBhvr additive="base">
                                        <p:cTn id="13" dur="500" fill="hold"/>
                                        <p:tgtEl>
                                          <p:spTgt spid="7"/>
                                        </p:tgtEl>
                                        <p:attrNameLst>
                                          <p:attrName>ppt_y</p:attrName>
                                        </p:attrNameLst>
                                      </p:cBhvr>
                                      <p:tavLst>
                                        <p:tav tm="0">
                                          <p:val>
                                            <p:strVal val="1+#ppt_h/2"/>
                                          </p:val>
                                        </p:tav>
                                        <p:tav tm="100000">
                                          <p:val>
                                            <p:strVal val="#ppt_y"/>
                                          </p:val>
                                        </p:tav>
                                      </p:tavLst>
                                    </p:anim>
                                  </p:childTnLst>
                                </p:cTn>
                              </p:par>
                            </p:childTnLst>
                          </p:cTn>
                        </p:par>
                        <p:par>
                          <p:cTn id="14" fill="hold">
                            <p:stCondLst>
                              <p:cond delay="500"/>
                            </p:stCondLst>
                            <p:childTnLst>
                              <p:par>
                                <p:cTn id="15" presetID="22" presetClass="entr" presetSubtype="8"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left)">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18" presetClass="entr" presetSubtype="3" fill="hold"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strips(upRight)">
                                      <p:cBhvr>
                                        <p:cTn id="22" dur="500"/>
                                        <p:tgtEl>
                                          <p:spTgt spid="9"/>
                                        </p:tgtEl>
                                      </p:cBhvr>
                                    </p:animEffect>
                                  </p:childTnLst>
                                </p:cTn>
                              </p:par>
                              <p:par>
                                <p:cTn id="23" presetID="18" presetClass="entr" presetSubtype="9" fill="hold" nodeType="with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strips(upLeft)">
                                      <p:cBhvr>
                                        <p:cTn id="25" dur="500"/>
                                        <p:tgtEl>
                                          <p:spTgt spid="11"/>
                                        </p:tgtEl>
                                      </p:cBhvr>
                                    </p:animEffect>
                                  </p:childTnLst>
                                </p:cTn>
                              </p:par>
                            </p:childTnLst>
                          </p:cTn>
                        </p:par>
                        <p:par>
                          <p:cTn id="26" fill="hold">
                            <p:stCondLst>
                              <p:cond delay="500"/>
                            </p:stCondLst>
                            <p:childTnLst>
                              <p:par>
                                <p:cTn id="27" presetID="22" presetClass="entr" presetSubtype="8" fill="hold" grpId="0" nodeType="afterEffect">
                                  <p:stCondLst>
                                    <p:cond delay="0"/>
                                  </p:stCondLst>
                                  <p:childTnLst>
                                    <p:set>
                                      <p:cBhvr>
                                        <p:cTn id="28" dur="1" fill="hold">
                                          <p:stCondLst>
                                            <p:cond delay="0"/>
                                          </p:stCondLst>
                                        </p:cTn>
                                        <p:tgtEl>
                                          <p:spTgt spid="5"/>
                                        </p:tgtEl>
                                        <p:attrNameLst>
                                          <p:attrName>style.visibility</p:attrName>
                                        </p:attrNameLst>
                                      </p:cBhvr>
                                      <p:to>
                                        <p:strVal val="visible"/>
                                      </p:to>
                                    </p:set>
                                    <p:animEffect transition="in" filter="wipe(left)">
                                      <p:cBhvr>
                                        <p:cTn id="29" dur="500"/>
                                        <p:tgtEl>
                                          <p:spTgt spid="5"/>
                                        </p:tgtEl>
                                      </p:cBhvr>
                                    </p:animEffect>
                                  </p:childTnLst>
                                </p:cTn>
                              </p:par>
                            </p:childTnLst>
                          </p:cTn>
                        </p:par>
                      </p:childTnLst>
                    </p:cTn>
                  </p:par>
                  <p:par>
                    <p:cTn id="30" fill="hold">
                      <p:stCondLst>
                        <p:cond delay="indefinite"/>
                      </p:stCondLst>
                      <p:childTnLst>
                        <p:par>
                          <p:cTn id="31" fill="hold">
                            <p:stCondLst>
                              <p:cond delay="0"/>
                            </p:stCondLst>
                            <p:childTnLst>
                              <p:par>
                                <p:cTn id="32" presetID="31" presetClass="entr" presetSubtype="0" fill="hold" nodeType="clickEffect">
                                  <p:stCondLst>
                                    <p:cond delay="0"/>
                                  </p:stCondLst>
                                  <p:childTnLst>
                                    <p:set>
                                      <p:cBhvr>
                                        <p:cTn id="33" dur="1" fill="hold">
                                          <p:stCondLst>
                                            <p:cond delay="0"/>
                                          </p:stCondLst>
                                        </p:cTn>
                                        <p:tgtEl>
                                          <p:spTgt spid="19"/>
                                        </p:tgtEl>
                                        <p:attrNameLst>
                                          <p:attrName>style.visibility</p:attrName>
                                        </p:attrNameLst>
                                      </p:cBhvr>
                                      <p:to>
                                        <p:strVal val="visible"/>
                                      </p:to>
                                    </p:set>
                                    <p:anim calcmode="lin" valueType="num">
                                      <p:cBhvr>
                                        <p:cTn id="34" dur="750" fill="hold"/>
                                        <p:tgtEl>
                                          <p:spTgt spid="19"/>
                                        </p:tgtEl>
                                        <p:attrNameLst>
                                          <p:attrName>ppt_w</p:attrName>
                                        </p:attrNameLst>
                                      </p:cBhvr>
                                      <p:tavLst>
                                        <p:tav tm="0">
                                          <p:val>
                                            <p:fltVal val="0"/>
                                          </p:val>
                                        </p:tav>
                                        <p:tav tm="100000">
                                          <p:val>
                                            <p:strVal val="#ppt_w"/>
                                          </p:val>
                                        </p:tav>
                                      </p:tavLst>
                                    </p:anim>
                                    <p:anim calcmode="lin" valueType="num">
                                      <p:cBhvr>
                                        <p:cTn id="35" dur="750" fill="hold"/>
                                        <p:tgtEl>
                                          <p:spTgt spid="19"/>
                                        </p:tgtEl>
                                        <p:attrNameLst>
                                          <p:attrName>ppt_h</p:attrName>
                                        </p:attrNameLst>
                                      </p:cBhvr>
                                      <p:tavLst>
                                        <p:tav tm="0">
                                          <p:val>
                                            <p:fltVal val="0"/>
                                          </p:val>
                                        </p:tav>
                                        <p:tav tm="100000">
                                          <p:val>
                                            <p:strVal val="#ppt_h"/>
                                          </p:val>
                                        </p:tav>
                                      </p:tavLst>
                                    </p:anim>
                                    <p:anim calcmode="lin" valueType="num">
                                      <p:cBhvr>
                                        <p:cTn id="36" dur="750" fill="hold"/>
                                        <p:tgtEl>
                                          <p:spTgt spid="19"/>
                                        </p:tgtEl>
                                        <p:attrNameLst>
                                          <p:attrName>style.rotation</p:attrName>
                                        </p:attrNameLst>
                                      </p:cBhvr>
                                      <p:tavLst>
                                        <p:tav tm="0">
                                          <p:val>
                                            <p:fltVal val="90"/>
                                          </p:val>
                                        </p:tav>
                                        <p:tav tm="100000">
                                          <p:val>
                                            <p:fltVal val="0"/>
                                          </p:val>
                                        </p:tav>
                                      </p:tavLst>
                                    </p:anim>
                                    <p:animEffect transition="in" filter="fade">
                                      <p:cBhvr>
                                        <p:cTn id="37" dur="750"/>
                                        <p:tgtEl>
                                          <p:spTgt spid="19"/>
                                        </p:tgtEl>
                                      </p:cBhvr>
                                    </p:animEffect>
                                  </p:childTnLst>
                                </p:cTn>
                              </p:par>
                            </p:childTnLst>
                          </p:cTn>
                        </p:par>
                        <p:par>
                          <p:cTn id="38" fill="hold">
                            <p:stCondLst>
                              <p:cond delay="750"/>
                            </p:stCondLst>
                            <p:childTnLst>
                              <p:par>
                                <p:cTn id="39" presetID="22" presetClass="entr" presetSubtype="8" fill="hold" grpId="0" nodeType="afterEffect">
                                  <p:stCondLst>
                                    <p:cond delay="0"/>
                                  </p:stCondLst>
                                  <p:childTnLst>
                                    <p:set>
                                      <p:cBhvr>
                                        <p:cTn id="40" dur="1" fill="hold">
                                          <p:stCondLst>
                                            <p:cond delay="0"/>
                                          </p:stCondLst>
                                        </p:cTn>
                                        <p:tgtEl>
                                          <p:spTgt spid="2">
                                            <p:txEl>
                                              <p:pRg st="0" end="0"/>
                                            </p:txEl>
                                          </p:spTgt>
                                        </p:tgtEl>
                                        <p:attrNameLst>
                                          <p:attrName>style.visibility</p:attrName>
                                        </p:attrNameLst>
                                      </p:cBhvr>
                                      <p:to>
                                        <p:strVal val="visible"/>
                                      </p:to>
                                    </p:set>
                                    <p:animEffect transition="in" filter="wipe(left)">
                                      <p:cBhvr>
                                        <p:cTn id="41" dur="500"/>
                                        <p:tgtEl>
                                          <p:spTgt spid="2">
                                            <p:txEl>
                                              <p:pRg st="0" end="0"/>
                                            </p:txEl>
                                          </p:spTgt>
                                        </p:tgtEl>
                                      </p:cBhvr>
                                    </p:animEffect>
                                  </p:childTnLst>
                                </p:cTn>
                              </p:par>
                            </p:childTnLst>
                          </p:cTn>
                        </p:par>
                        <p:par>
                          <p:cTn id="42" fill="hold">
                            <p:stCondLst>
                              <p:cond delay="1250"/>
                            </p:stCondLst>
                            <p:childTnLst>
                              <p:par>
                                <p:cTn id="43" presetID="21" presetClass="entr" presetSubtype="1" fill="hold" nodeType="afterEffect">
                                  <p:stCondLst>
                                    <p:cond delay="0"/>
                                  </p:stCondLst>
                                  <p:childTnLst>
                                    <p:set>
                                      <p:cBhvr>
                                        <p:cTn id="44" dur="1" fill="hold">
                                          <p:stCondLst>
                                            <p:cond delay="0"/>
                                          </p:stCondLst>
                                        </p:cTn>
                                        <p:tgtEl>
                                          <p:spTgt spid="23"/>
                                        </p:tgtEl>
                                        <p:attrNameLst>
                                          <p:attrName>style.visibility</p:attrName>
                                        </p:attrNameLst>
                                      </p:cBhvr>
                                      <p:to>
                                        <p:strVal val="visible"/>
                                      </p:to>
                                    </p:set>
                                    <p:animEffect transition="in" filter="wheel(1)">
                                      <p:cBhvr>
                                        <p:cTn id="45" dur="500"/>
                                        <p:tgtEl>
                                          <p:spTgt spid="23"/>
                                        </p:tgtEl>
                                      </p:cBhvr>
                                    </p:animEffect>
                                  </p:childTnLst>
                                </p:cTn>
                              </p:par>
                            </p:childTnLst>
                          </p:cTn>
                        </p:par>
                        <p:par>
                          <p:cTn id="46" fill="hold">
                            <p:stCondLst>
                              <p:cond delay="1750"/>
                            </p:stCondLst>
                            <p:childTnLst>
                              <p:par>
                                <p:cTn id="47" presetID="22" presetClass="entr" presetSubtype="8" fill="hold" grpId="0" nodeType="afterEffect">
                                  <p:stCondLst>
                                    <p:cond delay="0"/>
                                  </p:stCondLst>
                                  <p:childTnLst>
                                    <p:set>
                                      <p:cBhvr>
                                        <p:cTn id="48" dur="1" fill="hold">
                                          <p:stCondLst>
                                            <p:cond delay="0"/>
                                          </p:stCondLst>
                                        </p:cTn>
                                        <p:tgtEl>
                                          <p:spTgt spid="2">
                                            <p:txEl>
                                              <p:pRg st="1" end="1"/>
                                            </p:txEl>
                                          </p:spTgt>
                                        </p:tgtEl>
                                        <p:attrNameLst>
                                          <p:attrName>style.visibility</p:attrName>
                                        </p:attrNameLst>
                                      </p:cBhvr>
                                      <p:to>
                                        <p:strVal val="visible"/>
                                      </p:to>
                                    </p:set>
                                    <p:animEffect transition="in" filter="wipe(left)">
                                      <p:cBhvr>
                                        <p:cTn id="49" dur="500"/>
                                        <p:tgtEl>
                                          <p:spTgt spid="2">
                                            <p:txEl>
                                              <p:pRg st="1" end="1"/>
                                            </p:txEl>
                                          </p:spTgt>
                                        </p:tgtEl>
                                      </p:cBhvr>
                                    </p:animEffect>
                                  </p:childTnLst>
                                </p:cTn>
                              </p:par>
                            </p:childTnLst>
                          </p:cTn>
                        </p:par>
                        <p:par>
                          <p:cTn id="50" fill="hold">
                            <p:stCondLst>
                              <p:cond delay="2250"/>
                            </p:stCondLst>
                            <p:childTnLst>
                              <p:par>
                                <p:cTn id="51" presetID="21" presetClass="entr" presetSubtype="1" fill="hold" nodeType="afterEffect">
                                  <p:stCondLst>
                                    <p:cond delay="0"/>
                                  </p:stCondLst>
                                  <p:childTnLst>
                                    <p:set>
                                      <p:cBhvr>
                                        <p:cTn id="52" dur="1" fill="hold">
                                          <p:stCondLst>
                                            <p:cond delay="0"/>
                                          </p:stCondLst>
                                        </p:cTn>
                                        <p:tgtEl>
                                          <p:spTgt spid="25"/>
                                        </p:tgtEl>
                                        <p:attrNameLst>
                                          <p:attrName>style.visibility</p:attrName>
                                        </p:attrNameLst>
                                      </p:cBhvr>
                                      <p:to>
                                        <p:strVal val="visible"/>
                                      </p:to>
                                    </p:set>
                                    <p:animEffect transition="in" filter="wheel(1)">
                                      <p:cBhvr>
                                        <p:cTn id="53" dur="500"/>
                                        <p:tgtEl>
                                          <p:spTgt spid="25"/>
                                        </p:tgtEl>
                                      </p:cBhvr>
                                    </p:animEffect>
                                  </p:childTnLst>
                                </p:cTn>
                              </p:par>
                            </p:childTnLst>
                          </p:cTn>
                        </p:par>
                        <p:par>
                          <p:cTn id="54" fill="hold">
                            <p:stCondLst>
                              <p:cond delay="2750"/>
                            </p:stCondLst>
                            <p:childTnLst>
                              <p:par>
                                <p:cTn id="55" presetID="22" presetClass="entr" presetSubtype="8" fill="hold" grpId="0" nodeType="afterEffect">
                                  <p:stCondLst>
                                    <p:cond delay="0"/>
                                  </p:stCondLst>
                                  <p:childTnLst>
                                    <p:set>
                                      <p:cBhvr>
                                        <p:cTn id="56" dur="1" fill="hold">
                                          <p:stCondLst>
                                            <p:cond delay="0"/>
                                          </p:stCondLst>
                                        </p:cTn>
                                        <p:tgtEl>
                                          <p:spTgt spid="2">
                                            <p:txEl>
                                              <p:pRg st="2" end="2"/>
                                            </p:txEl>
                                          </p:spTgt>
                                        </p:tgtEl>
                                        <p:attrNameLst>
                                          <p:attrName>style.visibility</p:attrName>
                                        </p:attrNameLst>
                                      </p:cBhvr>
                                      <p:to>
                                        <p:strVal val="visible"/>
                                      </p:to>
                                    </p:set>
                                    <p:animEffect transition="in" filter="wipe(left)">
                                      <p:cBhvr>
                                        <p:cTn id="57" dur="500"/>
                                        <p:tgtEl>
                                          <p:spTgt spid="2">
                                            <p:txEl>
                                              <p:pRg st="2" end="2"/>
                                            </p:txEl>
                                          </p:spTgt>
                                        </p:tgtEl>
                                      </p:cBhvr>
                                    </p:animEffect>
                                  </p:childTnLst>
                                </p:cTn>
                              </p:par>
                            </p:childTnLst>
                          </p:cTn>
                        </p:par>
                        <p:par>
                          <p:cTn id="58" fill="hold">
                            <p:stCondLst>
                              <p:cond delay="3250"/>
                            </p:stCondLst>
                            <p:childTnLst>
                              <p:par>
                                <p:cTn id="59" presetID="21" presetClass="entr" presetSubtype="1" fill="hold" nodeType="afterEffect">
                                  <p:stCondLst>
                                    <p:cond delay="0"/>
                                  </p:stCondLst>
                                  <p:childTnLst>
                                    <p:set>
                                      <p:cBhvr>
                                        <p:cTn id="60" dur="1" fill="hold">
                                          <p:stCondLst>
                                            <p:cond delay="0"/>
                                          </p:stCondLst>
                                        </p:cTn>
                                        <p:tgtEl>
                                          <p:spTgt spid="35"/>
                                        </p:tgtEl>
                                        <p:attrNameLst>
                                          <p:attrName>style.visibility</p:attrName>
                                        </p:attrNameLst>
                                      </p:cBhvr>
                                      <p:to>
                                        <p:strVal val="visible"/>
                                      </p:to>
                                    </p:set>
                                    <p:animEffect transition="in" filter="wheel(1)">
                                      <p:cBhvr>
                                        <p:cTn id="61" dur="500"/>
                                        <p:tgtEl>
                                          <p:spTgt spid="35"/>
                                        </p:tgtEl>
                                      </p:cBhvr>
                                    </p:animEffect>
                                  </p:childTnLst>
                                </p:cTn>
                              </p:par>
                            </p:childTnLst>
                          </p:cTn>
                        </p:par>
                        <p:par>
                          <p:cTn id="62" fill="hold">
                            <p:stCondLst>
                              <p:cond delay="3750"/>
                            </p:stCondLst>
                            <p:childTnLst>
                              <p:par>
                                <p:cTn id="63" presetID="22" presetClass="entr" presetSubtype="8" fill="hold" grpId="0" nodeType="afterEffect">
                                  <p:stCondLst>
                                    <p:cond delay="0"/>
                                  </p:stCondLst>
                                  <p:childTnLst>
                                    <p:set>
                                      <p:cBhvr>
                                        <p:cTn id="64" dur="1" fill="hold">
                                          <p:stCondLst>
                                            <p:cond delay="0"/>
                                          </p:stCondLst>
                                        </p:cTn>
                                        <p:tgtEl>
                                          <p:spTgt spid="2">
                                            <p:txEl>
                                              <p:pRg st="3" end="3"/>
                                            </p:txEl>
                                          </p:spTgt>
                                        </p:tgtEl>
                                        <p:attrNameLst>
                                          <p:attrName>style.visibility</p:attrName>
                                        </p:attrNameLst>
                                      </p:cBhvr>
                                      <p:to>
                                        <p:strVal val="visible"/>
                                      </p:to>
                                    </p:set>
                                    <p:animEffect transition="in" filter="wipe(left)">
                                      <p:cBhvr>
                                        <p:cTn id="65" dur="500"/>
                                        <p:tgtEl>
                                          <p:spTgt spid="2">
                                            <p:txEl>
                                              <p:pRg st="3" end="3"/>
                                            </p:txEl>
                                          </p:spTgt>
                                        </p:tgtEl>
                                      </p:cBhvr>
                                    </p:animEffect>
                                  </p:childTnLst>
                                </p:cTn>
                              </p:par>
                            </p:childTnLst>
                          </p:cTn>
                        </p:par>
                      </p:childTnLst>
                    </p:cTn>
                  </p:par>
                  <p:par>
                    <p:cTn id="66" fill="hold">
                      <p:stCondLst>
                        <p:cond delay="indefinite"/>
                      </p:stCondLst>
                      <p:childTnLst>
                        <p:par>
                          <p:cTn id="67" fill="hold">
                            <p:stCondLst>
                              <p:cond delay="0"/>
                            </p:stCondLst>
                            <p:childTnLst>
                              <p:par>
                                <p:cTn id="68" presetID="31" presetClass="entr" presetSubtype="0" fill="hold" nodeType="clickEffect">
                                  <p:stCondLst>
                                    <p:cond delay="0"/>
                                  </p:stCondLst>
                                  <p:childTnLst>
                                    <p:set>
                                      <p:cBhvr>
                                        <p:cTn id="69" dur="1" fill="hold">
                                          <p:stCondLst>
                                            <p:cond delay="0"/>
                                          </p:stCondLst>
                                        </p:cTn>
                                        <p:tgtEl>
                                          <p:spTgt spid="22"/>
                                        </p:tgtEl>
                                        <p:attrNameLst>
                                          <p:attrName>style.visibility</p:attrName>
                                        </p:attrNameLst>
                                      </p:cBhvr>
                                      <p:to>
                                        <p:strVal val="visible"/>
                                      </p:to>
                                    </p:set>
                                    <p:anim calcmode="lin" valueType="num">
                                      <p:cBhvr>
                                        <p:cTn id="70" dur="750" fill="hold"/>
                                        <p:tgtEl>
                                          <p:spTgt spid="22"/>
                                        </p:tgtEl>
                                        <p:attrNameLst>
                                          <p:attrName>ppt_w</p:attrName>
                                        </p:attrNameLst>
                                      </p:cBhvr>
                                      <p:tavLst>
                                        <p:tav tm="0">
                                          <p:val>
                                            <p:fltVal val="0"/>
                                          </p:val>
                                        </p:tav>
                                        <p:tav tm="100000">
                                          <p:val>
                                            <p:strVal val="#ppt_w"/>
                                          </p:val>
                                        </p:tav>
                                      </p:tavLst>
                                    </p:anim>
                                    <p:anim calcmode="lin" valueType="num">
                                      <p:cBhvr>
                                        <p:cTn id="71" dur="750" fill="hold"/>
                                        <p:tgtEl>
                                          <p:spTgt spid="22"/>
                                        </p:tgtEl>
                                        <p:attrNameLst>
                                          <p:attrName>ppt_h</p:attrName>
                                        </p:attrNameLst>
                                      </p:cBhvr>
                                      <p:tavLst>
                                        <p:tav tm="0">
                                          <p:val>
                                            <p:fltVal val="0"/>
                                          </p:val>
                                        </p:tav>
                                        <p:tav tm="100000">
                                          <p:val>
                                            <p:strVal val="#ppt_h"/>
                                          </p:val>
                                        </p:tav>
                                      </p:tavLst>
                                    </p:anim>
                                    <p:anim calcmode="lin" valueType="num">
                                      <p:cBhvr>
                                        <p:cTn id="72" dur="750" fill="hold"/>
                                        <p:tgtEl>
                                          <p:spTgt spid="22"/>
                                        </p:tgtEl>
                                        <p:attrNameLst>
                                          <p:attrName>style.rotation</p:attrName>
                                        </p:attrNameLst>
                                      </p:cBhvr>
                                      <p:tavLst>
                                        <p:tav tm="0">
                                          <p:val>
                                            <p:fltVal val="90"/>
                                          </p:val>
                                        </p:tav>
                                        <p:tav tm="100000">
                                          <p:val>
                                            <p:fltVal val="0"/>
                                          </p:val>
                                        </p:tav>
                                      </p:tavLst>
                                    </p:anim>
                                    <p:animEffect transition="in" filter="fade">
                                      <p:cBhvr>
                                        <p:cTn id="73" dur="750"/>
                                        <p:tgtEl>
                                          <p:spTgt spid="22"/>
                                        </p:tgtEl>
                                      </p:cBhvr>
                                    </p:animEffect>
                                  </p:childTnLst>
                                </p:cTn>
                              </p:par>
                            </p:childTnLst>
                          </p:cTn>
                        </p:par>
                        <p:par>
                          <p:cTn id="74" fill="hold">
                            <p:stCondLst>
                              <p:cond delay="750"/>
                            </p:stCondLst>
                            <p:childTnLst>
                              <p:par>
                                <p:cTn id="75" presetID="22" presetClass="entr" presetSubtype="8" fill="hold" grpId="0" nodeType="afterEffect">
                                  <p:stCondLst>
                                    <p:cond delay="0"/>
                                  </p:stCondLst>
                                  <p:childTnLst>
                                    <p:set>
                                      <p:cBhvr>
                                        <p:cTn id="76" dur="1" fill="hold">
                                          <p:stCondLst>
                                            <p:cond delay="0"/>
                                          </p:stCondLst>
                                        </p:cTn>
                                        <p:tgtEl>
                                          <p:spTgt spid="2">
                                            <p:txEl>
                                              <p:pRg st="4" end="4"/>
                                            </p:txEl>
                                          </p:spTgt>
                                        </p:tgtEl>
                                        <p:attrNameLst>
                                          <p:attrName>style.visibility</p:attrName>
                                        </p:attrNameLst>
                                      </p:cBhvr>
                                      <p:to>
                                        <p:strVal val="visible"/>
                                      </p:to>
                                    </p:set>
                                    <p:animEffect transition="in" filter="wipe(left)">
                                      <p:cBhvr>
                                        <p:cTn id="77" dur="500"/>
                                        <p:tgtEl>
                                          <p:spTgt spid="2">
                                            <p:txEl>
                                              <p:pRg st="4" end="4"/>
                                            </p:txEl>
                                          </p:spTgt>
                                        </p:tgtEl>
                                      </p:cBhvr>
                                    </p:animEffect>
                                  </p:childTnLst>
                                </p:cTn>
                              </p:par>
                            </p:childTnLst>
                          </p:cTn>
                        </p:par>
                        <p:par>
                          <p:cTn id="78" fill="hold">
                            <p:stCondLst>
                              <p:cond delay="1250"/>
                            </p:stCondLst>
                            <p:childTnLst>
                              <p:par>
                                <p:cTn id="79" presetID="21" presetClass="entr" presetSubtype="1" fill="hold" nodeType="afterEffect">
                                  <p:stCondLst>
                                    <p:cond delay="0"/>
                                  </p:stCondLst>
                                  <p:childTnLst>
                                    <p:set>
                                      <p:cBhvr>
                                        <p:cTn id="80" dur="1" fill="hold">
                                          <p:stCondLst>
                                            <p:cond delay="0"/>
                                          </p:stCondLst>
                                        </p:cTn>
                                        <p:tgtEl>
                                          <p:spTgt spid="26"/>
                                        </p:tgtEl>
                                        <p:attrNameLst>
                                          <p:attrName>style.visibility</p:attrName>
                                        </p:attrNameLst>
                                      </p:cBhvr>
                                      <p:to>
                                        <p:strVal val="visible"/>
                                      </p:to>
                                    </p:set>
                                    <p:animEffect transition="in" filter="wheel(1)">
                                      <p:cBhvr>
                                        <p:cTn id="81" dur="500"/>
                                        <p:tgtEl>
                                          <p:spTgt spid="26"/>
                                        </p:tgtEl>
                                      </p:cBhvr>
                                    </p:animEffect>
                                  </p:childTnLst>
                                </p:cTn>
                              </p:par>
                            </p:childTnLst>
                          </p:cTn>
                        </p:par>
                        <p:par>
                          <p:cTn id="82" fill="hold">
                            <p:stCondLst>
                              <p:cond delay="1750"/>
                            </p:stCondLst>
                            <p:childTnLst>
                              <p:par>
                                <p:cTn id="83" presetID="22" presetClass="entr" presetSubtype="8" fill="hold" grpId="0" nodeType="afterEffect">
                                  <p:stCondLst>
                                    <p:cond delay="0"/>
                                  </p:stCondLst>
                                  <p:childTnLst>
                                    <p:set>
                                      <p:cBhvr>
                                        <p:cTn id="84" dur="1" fill="hold">
                                          <p:stCondLst>
                                            <p:cond delay="0"/>
                                          </p:stCondLst>
                                        </p:cTn>
                                        <p:tgtEl>
                                          <p:spTgt spid="2">
                                            <p:txEl>
                                              <p:pRg st="5" end="5"/>
                                            </p:txEl>
                                          </p:spTgt>
                                        </p:tgtEl>
                                        <p:attrNameLst>
                                          <p:attrName>style.visibility</p:attrName>
                                        </p:attrNameLst>
                                      </p:cBhvr>
                                      <p:to>
                                        <p:strVal val="visible"/>
                                      </p:to>
                                    </p:set>
                                    <p:animEffect transition="in" filter="wipe(left)">
                                      <p:cBhvr>
                                        <p:cTn id="85" dur="500"/>
                                        <p:tgtEl>
                                          <p:spTgt spid="2">
                                            <p:txEl>
                                              <p:pRg st="5" end="5"/>
                                            </p:txEl>
                                          </p:spTgt>
                                        </p:tgtEl>
                                      </p:cBhvr>
                                    </p:animEffect>
                                  </p:childTnLst>
                                </p:cTn>
                              </p:par>
                            </p:childTnLst>
                          </p:cTn>
                        </p:par>
                        <p:par>
                          <p:cTn id="86" fill="hold">
                            <p:stCondLst>
                              <p:cond delay="2250"/>
                            </p:stCondLst>
                            <p:childTnLst>
                              <p:par>
                                <p:cTn id="87" presetID="21" presetClass="entr" presetSubtype="1" fill="hold" nodeType="afterEffect">
                                  <p:stCondLst>
                                    <p:cond delay="0"/>
                                  </p:stCondLst>
                                  <p:childTnLst>
                                    <p:set>
                                      <p:cBhvr>
                                        <p:cTn id="88" dur="1" fill="hold">
                                          <p:stCondLst>
                                            <p:cond delay="0"/>
                                          </p:stCondLst>
                                        </p:cTn>
                                        <p:tgtEl>
                                          <p:spTgt spid="28"/>
                                        </p:tgtEl>
                                        <p:attrNameLst>
                                          <p:attrName>style.visibility</p:attrName>
                                        </p:attrNameLst>
                                      </p:cBhvr>
                                      <p:to>
                                        <p:strVal val="visible"/>
                                      </p:to>
                                    </p:set>
                                    <p:animEffect transition="in" filter="wheel(1)">
                                      <p:cBhvr>
                                        <p:cTn id="89" dur="500"/>
                                        <p:tgtEl>
                                          <p:spTgt spid="28"/>
                                        </p:tgtEl>
                                      </p:cBhvr>
                                    </p:animEffect>
                                  </p:childTnLst>
                                </p:cTn>
                              </p:par>
                            </p:childTnLst>
                          </p:cTn>
                        </p:par>
                        <p:par>
                          <p:cTn id="90" fill="hold">
                            <p:stCondLst>
                              <p:cond delay="2750"/>
                            </p:stCondLst>
                            <p:childTnLst>
                              <p:par>
                                <p:cTn id="91" presetID="22" presetClass="entr" presetSubtype="8" fill="hold" grpId="0" nodeType="afterEffect">
                                  <p:stCondLst>
                                    <p:cond delay="0"/>
                                  </p:stCondLst>
                                  <p:childTnLst>
                                    <p:set>
                                      <p:cBhvr>
                                        <p:cTn id="92" dur="1" fill="hold">
                                          <p:stCondLst>
                                            <p:cond delay="0"/>
                                          </p:stCondLst>
                                        </p:cTn>
                                        <p:tgtEl>
                                          <p:spTgt spid="2">
                                            <p:txEl>
                                              <p:pRg st="6" end="6"/>
                                            </p:txEl>
                                          </p:spTgt>
                                        </p:tgtEl>
                                        <p:attrNameLst>
                                          <p:attrName>style.visibility</p:attrName>
                                        </p:attrNameLst>
                                      </p:cBhvr>
                                      <p:to>
                                        <p:strVal val="visible"/>
                                      </p:to>
                                    </p:set>
                                    <p:animEffect transition="in" filter="wipe(left)">
                                      <p:cBhvr>
                                        <p:cTn id="93" dur="500"/>
                                        <p:tgtEl>
                                          <p:spTgt spid="2">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P spid="3" grpId="0"/>
      <p:bldP spid="5" grpId="0"/>
      <p:bldP spid="8"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6E7FA75A-5468-75F5-DEE3-45E6DDC23C1D}"/>
              </a:ext>
            </a:extLst>
          </p:cNvPr>
          <p:cNvSpPr txBox="1"/>
          <p:nvPr/>
        </p:nvSpPr>
        <p:spPr>
          <a:xfrm>
            <a:off x="0" y="140168"/>
            <a:ext cx="12191999" cy="2308324"/>
          </a:xfrm>
          <a:prstGeom prst="rect">
            <a:avLst/>
          </a:prstGeom>
          <a:noFill/>
        </p:spPr>
        <p:txBody>
          <a:bodyPr wrap="square">
            <a:spAutoFit/>
            <a:scene3d>
              <a:camera prst="orthographicFront"/>
              <a:lightRig rig="threePt" dir="t"/>
            </a:scene3d>
            <a:sp3d extrusionH="57150">
              <a:bevelT w="38100" h="38100" prst="relaxedInset"/>
            </a:sp3d>
          </a:bodyPr>
          <a:lstStyle/>
          <a:p>
            <a:pPr algn="ctr"/>
            <a:r>
              <a:rPr lang="en" sz="7200" b="1" dirty="0">
                <a:ln w="25400">
                  <a:solidFill>
                    <a:srgbClr val="FF0000"/>
                  </a:solidFill>
                  <a:prstDash val="solid"/>
                </a:ln>
                <a:solidFill>
                  <a:schemeClr val="accent3">
                    <a:lumMod val="40000"/>
                    <a:lumOff val="60000"/>
                  </a:schemeClr>
                </a:solidFill>
                <a:effectLst>
                  <a:outerShdw blurRad="38100" dist="22860" dir="5400000" algn="tl" rotWithShape="0">
                    <a:srgbClr val="000000">
                      <a:alpha val="85000"/>
                    </a:srgbClr>
                  </a:outerShdw>
                </a:effectLst>
              </a:rPr>
              <a:t>THE MEANING OF SACRIFICES</a:t>
            </a:r>
          </a:p>
        </p:txBody>
      </p:sp>
    </p:spTree>
    <p:extLst>
      <p:ext uri="{BB962C8B-B14F-4D97-AF65-F5344CB8AC3E}">
        <p14:creationId xmlns:p14="http://schemas.microsoft.com/office/powerpoint/2010/main" val="3374599268"/>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4000"/>
          </a:stretch>
        </a:blipFill>
        <a:effectLst/>
      </p:bgPr>
    </p:bg>
    <p:spTree>
      <p:nvGrpSpPr>
        <p:cNvPr id="1" name=""/>
        <p:cNvGrpSpPr/>
        <p:nvPr/>
      </p:nvGrpSpPr>
      <p:grpSpPr>
        <a:xfrm>
          <a:off x="0" y="0"/>
          <a:ext cx="0" cy="0"/>
          <a:chOff x="0" y="0"/>
          <a:chExt cx="0" cy="0"/>
        </a:xfrm>
      </p:grpSpPr>
      <p:sp>
        <p:nvSpPr>
          <p:cNvPr id="17" name="Rectángulo 16">
            <a:extLst>
              <a:ext uri="{FF2B5EF4-FFF2-40B4-BE49-F238E27FC236}">
                <a16:creationId xmlns:a16="http://schemas.microsoft.com/office/drawing/2014/main" id="{BB3209A3-3C74-47DC-7B12-A6DB350DD7C6}"/>
              </a:ext>
            </a:extLst>
          </p:cNvPr>
          <p:cNvSpPr>
            <a:spLocks noGrp="1" noRot="1" noMove="1" noResize="1" noEditPoints="1" noAdjustHandles="1" noChangeArrowheads="1" noChangeShapeType="1"/>
          </p:cNvSpPr>
          <p:nvPr/>
        </p:nvSpPr>
        <p:spPr>
          <a:xfrm>
            <a:off x="0" y="0"/>
            <a:ext cx="12191997" cy="1498138"/>
          </a:xfrm>
          <a:prstGeom prst="rect">
            <a:avLst/>
          </a:prstGeom>
          <a:blipFill dpi="0" rotWithShape="1">
            <a:blip r:embed="rId3">
              <a:extLst>
                <a:ext uri="{28A0092B-C50C-407E-A947-70E740481C1C}">
                  <a14:useLocalDpi xmlns:a14="http://schemas.microsoft.com/office/drawing/2010/main"/>
                </a:ext>
              </a:extLst>
            </a:blip>
            <a:srcRect/>
            <a:stretch>
              <a:fillRect/>
            </a:stretch>
          </a:blipFill>
          <a:ln>
            <a:no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 name="CuadroTexto 2">
            <a:extLst>
              <a:ext uri="{FF2B5EF4-FFF2-40B4-BE49-F238E27FC236}">
                <a16:creationId xmlns:a16="http://schemas.microsoft.com/office/drawing/2014/main" id="{39EEF2A4-77B2-103C-10EB-7BB9A6EF8D9B}"/>
              </a:ext>
            </a:extLst>
          </p:cNvPr>
          <p:cNvSpPr txBox="1"/>
          <p:nvPr/>
        </p:nvSpPr>
        <p:spPr>
          <a:xfrm>
            <a:off x="0" y="-21080"/>
            <a:ext cx="9409887" cy="646331"/>
          </a:xfrm>
          <a:prstGeom prst="rect">
            <a:avLst/>
          </a:prstGeom>
          <a:noFill/>
          <a:effectLst>
            <a:outerShdw blurRad="50800" dist="12700" dir="2700000" algn="tl" rotWithShape="0">
              <a:srgbClr val="F0D266"/>
            </a:outerShdw>
          </a:effectLst>
        </p:spPr>
        <p:txBody>
          <a:bodyPr wrap="square">
            <a:spAutoFit/>
            <a:scene3d>
              <a:camera prst="orthographicFront"/>
              <a:lightRig rig="threePt" dir="t"/>
            </a:scene3d>
            <a:sp3d extrusionH="57150" contourW="12700">
              <a:bevelT h="25400" prst="softRound"/>
              <a:contourClr>
                <a:srgbClr val="AE8D12"/>
              </a:contourClr>
            </a:sp3d>
          </a:bodyPr>
          <a:lstStyle/>
          <a:p>
            <a:pPr algn="ctr"/>
            <a:r>
              <a:rPr lang="en" sz="3600" b="1"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rPr>
              <a:t>GRATEFUL AND UNGRATEFUL SACRIFICES</a:t>
            </a:r>
          </a:p>
        </p:txBody>
      </p:sp>
      <p:sp>
        <p:nvSpPr>
          <p:cNvPr id="6" name="CuadroTexto 5">
            <a:extLst>
              <a:ext uri="{FF2B5EF4-FFF2-40B4-BE49-F238E27FC236}">
                <a16:creationId xmlns:a16="http://schemas.microsoft.com/office/drawing/2014/main" id="{517B0E53-9987-8560-EE7B-E9774DF10903}"/>
              </a:ext>
            </a:extLst>
          </p:cNvPr>
          <p:cNvSpPr txBox="1"/>
          <p:nvPr/>
        </p:nvSpPr>
        <p:spPr>
          <a:xfrm>
            <a:off x="3" y="557860"/>
            <a:ext cx="9409887" cy="923330"/>
          </a:xfrm>
          <a:prstGeom prst="rect">
            <a:avLst/>
          </a:prstGeom>
          <a:noFill/>
        </p:spPr>
        <p:txBody>
          <a:bodyPr wrap="square">
            <a:spAutoFit/>
          </a:bodyPr>
          <a:lstStyle/>
          <a:p>
            <a:pPr algn="ctr"/>
            <a:r>
              <a:rPr lang="en" b="1" dirty="0">
                <a:solidFill>
                  <a:schemeClr val="accent1">
                    <a:lumMod val="20000"/>
                    <a:lumOff val="80000"/>
                  </a:schemeClr>
                </a:solidFill>
                <a:effectLst>
                  <a:outerShdw blurRad="38100" dist="38100" dir="2700000" algn="tl">
                    <a:srgbClr val="000000">
                      <a:alpha val="43137"/>
                    </a:srgbClr>
                  </a:outerShdw>
                </a:effectLst>
                <a:latin typeface="Comic Sans MS" panose="030F0702030302020204" pitchFamily="66" charset="0"/>
              </a:rPr>
              <a:t>“</a:t>
            </a:r>
            <a:r>
              <a:rPr lang="en-US" b="1" dirty="0">
                <a:solidFill>
                  <a:schemeClr val="accent1">
                    <a:lumMod val="20000"/>
                    <a:lumOff val="80000"/>
                  </a:schemeClr>
                </a:solidFill>
                <a:effectLst>
                  <a:outerShdw blurRad="38100" dist="38100" dir="2700000" algn="tl">
                    <a:srgbClr val="000000">
                      <a:alpha val="43137"/>
                    </a:srgbClr>
                  </a:outerShdw>
                </a:effectLst>
                <a:latin typeface="Comic Sans MS" panose="030F0702030302020204" pitchFamily="66" charset="0"/>
              </a:rPr>
              <a:t>The multitude of your sacrifices— what are they to me?” says the Lord. “I have more than enough of burnt offerings, of rams and the fat of fattened animals; I have no pleasure in the blood of bulls and lambs and goats</a:t>
            </a:r>
            <a:r>
              <a:rPr lang="en" b="1" dirty="0">
                <a:solidFill>
                  <a:schemeClr val="accent1">
                    <a:lumMod val="20000"/>
                    <a:lumOff val="80000"/>
                  </a:schemeClr>
                </a:solidFill>
                <a:effectLst>
                  <a:outerShdw blurRad="38100" dist="38100" dir="2700000" algn="tl">
                    <a:srgbClr val="000000">
                      <a:alpha val="43137"/>
                    </a:srgbClr>
                  </a:outerShdw>
                </a:effectLst>
                <a:latin typeface="Comic Sans MS" panose="030F0702030302020204" pitchFamily="66" charset="0"/>
              </a:rPr>
              <a:t>.” </a:t>
            </a:r>
            <a:r>
              <a:rPr lang="en" sz="1400" b="1" dirty="0">
                <a:solidFill>
                  <a:schemeClr val="accent1">
                    <a:lumMod val="20000"/>
                    <a:lumOff val="80000"/>
                  </a:schemeClr>
                </a:solidFill>
                <a:effectLst>
                  <a:outerShdw blurRad="38100" dist="38100" dir="2700000" algn="tl">
                    <a:srgbClr val="000000">
                      <a:alpha val="43137"/>
                    </a:srgbClr>
                  </a:outerShdw>
                </a:effectLst>
                <a:latin typeface="Comic Sans MS" panose="030F0702030302020204" pitchFamily="66" charset="0"/>
              </a:rPr>
              <a:t>(Isaiah 1:11)</a:t>
            </a:r>
            <a:endParaRPr lang="es-ES" sz="1100" b="1" dirty="0">
              <a:solidFill>
                <a:schemeClr val="accent1">
                  <a:lumMod val="20000"/>
                  <a:lumOff val="80000"/>
                </a:schemeClr>
              </a:solidFill>
              <a:effectLst>
                <a:outerShdw blurRad="38100" dist="38100" dir="2700000" algn="tl">
                  <a:srgbClr val="000000">
                    <a:alpha val="43137"/>
                  </a:srgbClr>
                </a:outerShdw>
              </a:effectLst>
              <a:latin typeface="Comic Sans MS" panose="030F0702030302020204" pitchFamily="66" charset="0"/>
            </a:endParaRPr>
          </a:p>
        </p:txBody>
      </p:sp>
      <p:sp>
        <p:nvSpPr>
          <p:cNvPr id="7" name="CuadroTexto 6">
            <a:extLst>
              <a:ext uri="{FF2B5EF4-FFF2-40B4-BE49-F238E27FC236}">
                <a16:creationId xmlns:a16="http://schemas.microsoft.com/office/drawing/2014/main" id="{05EE8651-72BC-974F-C32F-0C5ACE50D3BB}"/>
              </a:ext>
            </a:extLst>
          </p:cNvPr>
          <p:cNvSpPr txBox="1"/>
          <p:nvPr/>
        </p:nvSpPr>
        <p:spPr>
          <a:xfrm>
            <a:off x="1" y="1498138"/>
            <a:ext cx="9495692" cy="1323439"/>
          </a:xfrm>
          <a:prstGeom prst="rect">
            <a:avLst/>
          </a:prstGeom>
          <a:noFill/>
        </p:spPr>
        <p:txBody>
          <a:bodyPr wrap="square" rtlCol="0">
            <a:spAutoFit/>
          </a:bodyPr>
          <a:lstStyle/>
          <a:p>
            <a:pPr>
              <a:spcBef>
                <a:spcPts val="600"/>
              </a:spcBef>
            </a:pPr>
            <a:r>
              <a:rPr lang="en" sz="2000" b="1" dirty="0"/>
              <a:t>God instituted animal sacrifice as a form of worship. However, He went so far as to say that He was “enough” with such sacrifices (Isaiah 1:11). But soon after, He will say, “</a:t>
            </a:r>
            <a:r>
              <a:rPr lang="en-US" sz="2000" b="1" dirty="0"/>
              <a:t>Their burnt offerings and sacrifices will be accepted on my altar</a:t>
            </a:r>
            <a:r>
              <a:rPr lang="en" sz="2000" b="1" dirty="0"/>
              <a:t>” (Isaiah 56:7 ). Were the sacrifices pleasing to God, or did they displease Him?</a:t>
            </a:r>
          </a:p>
        </p:txBody>
      </p:sp>
      <p:pic>
        <p:nvPicPr>
          <p:cNvPr id="4" name="Imagen 3" descr="Un grupo de personas haciendo gestos con la mano&#10;&#10;El contenido generado por IA puede ser incorrecto.">
            <a:extLst>
              <a:ext uri="{FF2B5EF4-FFF2-40B4-BE49-F238E27FC236}">
                <a16:creationId xmlns:a16="http://schemas.microsoft.com/office/drawing/2014/main" id="{5615EBFC-3B8D-FFAE-5BDA-00F06537CEEA}"/>
              </a:ext>
            </a:extLst>
          </p:cNvPr>
          <p:cNvPicPr>
            <a:picLocks noChangeAspect="1"/>
          </p:cNvPicPr>
          <p:nvPr/>
        </p:nvPicPr>
        <p:blipFill>
          <a:blip r:embed="rId4" cstate="email">
            <a:extLst>
              <a:ext uri="{28A0092B-C50C-407E-A947-70E740481C1C}">
                <a14:useLocalDpi xmlns:a14="http://schemas.microsoft.com/office/drawing/2010/main"/>
              </a:ext>
            </a:extLst>
          </a:blip>
          <a:srcRect t="37412"/>
          <a:stretch/>
        </p:blipFill>
        <p:spPr>
          <a:xfrm>
            <a:off x="7000873" y="4256439"/>
            <a:ext cx="5039407" cy="2531348"/>
          </a:xfrm>
          <a:prstGeom prst="roundRect">
            <a:avLst>
              <a:gd name="adj" fmla="val 4167"/>
            </a:avLst>
          </a:prstGeom>
          <a:solidFill>
            <a:srgbClr val="FFFFFF"/>
          </a:solidFill>
          <a:ln w="76200" cap="sq">
            <a:solidFill>
              <a:schemeClr val="accent2">
                <a:lumMod val="75000"/>
              </a:schemeClr>
            </a:solidFill>
            <a:miter lim="800000"/>
          </a:ln>
          <a:effectLst/>
          <a:scene3d>
            <a:camera prst="orthographicFront"/>
            <a:lightRig rig="threePt" dir="t">
              <a:rot lat="0" lon="0" rev="2700000"/>
            </a:lightRig>
          </a:scene3d>
          <a:sp3d contourW="6350">
            <a:bevelT h="38100"/>
            <a:contourClr>
              <a:srgbClr val="C0C0C0"/>
            </a:contourClr>
          </a:sp3d>
        </p:spPr>
      </p:pic>
      <p:pic>
        <p:nvPicPr>
          <p:cNvPr id="8" name="Imagen 7" descr="Pintura de un árbol&#10;&#10;El contenido generado por IA puede ser incorrecto.">
            <a:extLst>
              <a:ext uri="{FF2B5EF4-FFF2-40B4-BE49-F238E27FC236}">
                <a16:creationId xmlns:a16="http://schemas.microsoft.com/office/drawing/2014/main" id="{3C4E9FE2-B228-2C56-DC93-AD704F85988D}"/>
              </a:ext>
            </a:extLst>
          </p:cNvPr>
          <p:cNvPicPr>
            <a:picLocks noChangeAspect="1"/>
          </p:cNvPicPr>
          <p:nvPr/>
        </p:nvPicPr>
        <p:blipFill>
          <a:blip r:embed="rId5" cstate="email">
            <a:extLst>
              <a:ext uri="{28A0092B-C50C-407E-A947-70E740481C1C}">
                <a14:useLocalDpi xmlns:a14="http://schemas.microsoft.com/office/drawing/2010/main"/>
              </a:ext>
            </a:extLst>
          </a:blip>
          <a:srcRect r="15338"/>
          <a:stretch/>
        </p:blipFill>
        <p:spPr>
          <a:xfrm>
            <a:off x="151720" y="2923560"/>
            <a:ext cx="2630390" cy="3764000"/>
          </a:xfrm>
          <a:prstGeom prst="rect">
            <a:avLst/>
          </a:prstGeom>
          <a:ln w="88900" cap="sq" cmpd="thickThin">
            <a:solidFill>
              <a:schemeClr val="accent1">
                <a:lumMod val="50000"/>
              </a:schemeClr>
            </a:solidFill>
            <a:prstDash val="solid"/>
            <a:miter lim="800000"/>
          </a:ln>
          <a:effectLst>
            <a:innerShdw blurRad="76200">
              <a:srgbClr val="000000"/>
            </a:innerShdw>
          </a:effectLst>
        </p:spPr>
      </p:pic>
      <p:sp>
        <p:nvSpPr>
          <p:cNvPr id="10" name="CuadroTexto 9">
            <a:extLst>
              <a:ext uri="{FF2B5EF4-FFF2-40B4-BE49-F238E27FC236}">
                <a16:creationId xmlns:a16="http://schemas.microsoft.com/office/drawing/2014/main" id="{B10C7F12-E951-DAA1-F2A4-ACEA5C402670}"/>
              </a:ext>
            </a:extLst>
          </p:cNvPr>
          <p:cNvSpPr txBox="1"/>
          <p:nvPr/>
        </p:nvSpPr>
        <p:spPr>
          <a:xfrm>
            <a:off x="2933828" y="3548553"/>
            <a:ext cx="9258169" cy="707886"/>
          </a:xfrm>
          <a:prstGeom prst="rect">
            <a:avLst/>
          </a:prstGeom>
          <a:noFill/>
        </p:spPr>
        <p:txBody>
          <a:bodyPr wrap="square">
            <a:spAutoFit/>
          </a:bodyPr>
          <a:lstStyle/>
          <a:p>
            <a:pPr>
              <a:spcBef>
                <a:spcPts val="600"/>
              </a:spcBef>
            </a:pPr>
            <a:r>
              <a:rPr lang="en" sz="2000" b="1" dirty="0"/>
              <a:t>The problem wasn't just the type of sacrifice. The attitude with which it was offered determined the quality of the offering.</a:t>
            </a:r>
          </a:p>
        </p:txBody>
      </p:sp>
      <p:sp>
        <p:nvSpPr>
          <p:cNvPr id="12" name="CuadroTexto 11">
            <a:extLst>
              <a:ext uri="{FF2B5EF4-FFF2-40B4-BE49-F238E27FC236}">
                <a16:creationId xmlns:a16="http://schemas.microsoft.com/office/drawing/2014/main" id="{776F66FE-6209-C407-A869-815E6D1E2D4E}"/>
              </a:ext>
            </a:extLst>
          </p:cNvPr>
          <p:cNvSpPr txBox="1"/>
          <p:nvPr/>
        </p:nvSpPr>
        <p:spPr>
          <a:xfrm>
            <a:off x="2933827" y="4265983"/>
            <a:ext cx="4067047" cy="2554545"/>
          </a:xfrm>
          <a:prstGeom prst="rect">
            <a:avLst/>
          </a:prstGeom>
          <a:noFill/>
        </p:spPr>
        <p:txBody>
          <a:bodyPr wrap="square">
            <a:spAutoFit/>
          </a:bodyPr>
          <a:lstStyle/>
          <a:p>
            <a:r>
              <a:rPr lang="en" sz="2000" b="1" dirty="0"/>
              <a:t>Cain, like the Israelites of Isaiah's time, did not wish to harmonize his life with God, nor did he see any salvific significance in his sacrifice. Abel, on the other hand, recognized himself as a sinner and acknowledged the Lamb as his substitute.</a:t>
            </a:r>
            <a:endParaRPr lang="es-ES" sz="2000" dirty="0"/>
          </a:p>
        </p:txBody>
      </p:sp>
      <p:sp>
        <p:nvSpPr>
          <p:cNvPr id="14" name="CuadroTexto 13">
            <a:extLst>
              <a:ext uri="{FF2B5EF4-FFF2-40B4-BE49-F238E27FC236}">
                <a16:creationId xmlns:a16="http://schemas.microsoft.com/office/drawing/2014/main" id="{E13407F3-38A6-19C7-4080-E87F351A81CA}"/>
              </a:ext>
            </a:extLst>
          </p:cNvPr>
          <p:cNvSpPr txBox="1"/>
          <p:nvPr/>
        </p:nvSpPr>
        <p:spPr>
          <a:xfrm>
            <a:off x="2933828" y="2831122"/>
            <a:ext cx="9258169" cy="707886"/>
          </a:xfrm>
          <a:prstGeom prst="rect">
            <a:avLst/>
          </a:prstGeom>
          <a:noFill/>
        </p:spPr>
        <p:txBody>
          <a:bodyPr wrap="square">
            <a:spAutoFit/>
          </a:bodyPr>
          <a:lstStyle/>
          <a:p>
            <a:pPr>
              <a:spcBef>
                <a:spcPts val="600"/>
              </a:spcBef>
            </a:pPr>
            <a:r>
              <a:rPr lang="en" sz="2000" b="1" dirty="0"/>
              <a:t>We can answer this question with the example of Cain and Abel. Abel's sacrifice was pleasing to him, but Cain's was ungrateful (Gen. 4:3-5).</a:t>
            </a:r>
          </a:p>
        </p:txBody>
      </p:sp>
      <p:pic>
        <p:nvPicPr>
          <p:cNvPr id="16" name="Imagen 15" descr="Imagen que contiene oveja, pasto, humo, pequeño&#10;&#10;El contenido generado por IA puede ser incorrecto.">
            <a:extLst>
              <a:ext uri="{FF2B5EF4-FFF2-40B4-BE49-F238E27FC236}">
                <a16:creationId xmlns:a16="http://schemas.microsoft.com/office/drawing/2014/main" id="{3EE9DB41-0868-1100-BCAB-03F4CD96433B}"/>
              </a:ext>
            </a:extLst>
          </p:cNvPr>
          <p:cNvPicPr>
            <a:picLocks noChangeAspect="1"/>
          </p:cNvPicPr>
          <p:nvPr/>
        </p:nvPicPr>
        <p:blipFill rotWithShape="1">
          <a:blip r:embed="rId6" cstate="email">
            <a:extLst>
              <a:ext uri="{28A0092B-C50C-407E-A947-70E740481C1C}">
                <a14:useLocalDpi xmlns:a14="http://schemas.microsoft.com/office/drawing/2010/main"/>
              </a:ext>
            </a:extLst>
          </a:blip>
          <a:srcRect l="7500" r="2026"/>
          <a:stretch/>
        </p:blipFill>
        <p:spPr>
          <a:xfrm>
            <a:off x="9409890" y="139210"/>
            <a:ext cx="2721181" cy="2561102"/>
          </a:xfrm>
          <a:prstGeom prst="rect">
            <a:avLst/>
          </a:prstGeom>
          <a:ln w="38100" cap="sq">
            <a:gradFill>
              <a:gsLst>
                <a:gs pos="0">
                  <a:srgbClr val="F6E7B8"/>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14669799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16" presetClass="entr" presetSubtype="37" fill="hold" grpId="0" nodeType="after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barn(outVertical)">
                                      <p:cBhvr>
                                        <p:cTn id="16" dur="500"/>
                                        <p:tgtEl>
                                          <p:spTgt spid="6"/>
                                        </p:tgtEl>
                                      </p:cBhvr>
                                    </p:animEffect>
                                  </p:childTnLst>
                                </p:cTn>
                              </p:par>
                              <p:par>
                                <p:cTn id="17" presetID="16" presetClass="entr" presetSubtype="37" fill="hold" nodeType="with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barn(outVertical)">
                                      <p:cBhvr>
                                        <p:cTn id="19" dur="500"/>
                                        <p:tgtEl>
                                          <p:spTgt spid="16"/>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grpId="0" nodeType="click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wipe(left)">
                                      <p:cBhvr>
                                        <p:cTn id="24" dur="500"/>
                                        <p:tgtEl>
                                          <p:spTgt spid="7"/>
                                        </p:tgtEl>
                                      </p:cBhvr>
                                    </p:animEffect>
                                  </p:childTnLst>
                                </p:cTn>
                              </p:par>
                            </p:childTnLst>
                          </p:cTn>
                        </p:par>
                      </p:childTnLst>
                    </p:cTn>
                  </p:par>
                  <p:par>
                    <p:cTn id="25" fill="hold">
                      <p:stCondLst>
                        <p:cond delay="indefinite"/>
                      </p:stCondLst>
                      <p:childTnLst>
                        <p:par>
                          <p:cTn id="26" fill="hold">
                            <p:stCondLst>
                              <p:cond delay="0"/>
                            </p:stCondLst>
                            <p:childTnLst>
                              <p:par>
                                <p:cTn id="27" presetID="30" presetClass="entr" presetSubtype="0" fill="hold" nodeType="clickEffect">
                                  <p:stCondLst>
                                    <p:cond delay="0"/>
                                  </p:stCondLst>
                                  <p:childTnLst>
                                    <p:set>
                                      <p:cBhvr>
                                        <p:cTn id="28" dur="1" fill="hold">
                                          <p:stCondLst>
                                            <p:cond delay="0"/>
                                          </p:stCondLst>
                                        </p:cTn>
                                        <p:tgtEl>
                                          <p:spTgt spid="8"/>
                                        </p:tgtEl>
                                        <p:attrNameLst>
                                          <p:attrName>style.visibility</p:attrName>
                                        </p:attrNameLst>
                                      </p:cBhvr>
                                      <p:to>
                                        <p:strVal val="visible"/>
                                      </p:to>
                                    </p:set>
                                    <p:animEffect transition="in" filter="fade">
                                      <p:cBhvr>
                                        <p:cTn id="29" dur="800" decel="100000"/>
                                        <p:tgtEl>
                                          <p:spTgt spid="8"/>
                                        </p:tgtEl>
                                      </p:cBhvr>
                                    </p:animEffect>
                                    <p:anim calcmode="lin" valueType="num">
                                      <p:cBhvr>
                                        <p:cTn id="30" dur="800" decel="100000" fill="hold"/>
                                        <p:tgtEl>
                                          <p:spTgt spid="8"/>
                                        </p:tgtEl>
                                        <p:attrNameLst>
                                          <p:attrName>style.rotation</p:attrName>
                                        </p:attrNameLst>
                                      </p:cBhvr>
                                      <p:tavLst>
                                        <p:tav tm="0">
                                          <p:val>
                                            <p:fltVal val="-90"/>
                                          </p:val>
                                        </p:tav>
                                        <p:tav tm="100000">
                                          <p:val>
                                            <p:fltVal val="0"/>
                                          </p:val>
                                        </p:tav>
                                      </p:tavLst>
                                    </p:anim>
                                    <p:anim calcmode="lin" valueType="num">
                                      <p:cBhvr>
                                        <p:cTn id="31" dur="800" decel="100000" fill="hold"/>
                                        <p:tgtEl>
                                          <p:spTgt spid="8"/>
                                        </p:tgtEl>
                                        <p:attrNameLst>
                                          <p:attrName>ppt_x</p:attrName>
                                        </p:attrNameLst>
                                      </p:cBhvr>
                                      <p:tavLst>
                                        <p:tav tm="0">
                                          <p:val>
                                            <p:strVal val="#ppt_x+0.4"/>
                                          </p:val>
                                        </p:tav>
                                        <p:tav tm="100000">
                                          <p:val>
                                            <p:strVal val="#ppt_x-0.05"/>
                                          </p:val>
                                        </p:tav>
                                      </p:tavLst>
                                    </p:anim>
                                    <p:anim calcmode="lin" valueType="num">
                                      <p:cBhvr>
                                        <p:cTn id="32" dur="800" decel="100000" fill="hold"/>
                                        <p:tgtEl>
                                          <p:spTgt spid="8"/>
                                        </p:tgtEl>
                                        <p:attrNameLst>
                                          <p:attrName>ppt_y</p:attrName>
                                        </p:attrNameLst>
                                      </p:cBhvr>
                                      <p:tavLst>
                                        <p:tav tm="0">
                                          <p:val>
                                            <p:strVal val="#ppt_y-0.4"/>
                                          </p:val>
                                        </p:tav>
                                        <p:tav tm="100000">
                                          <p:val>
                                            <p:strVal val="#ppt_y+0.1"/>
                                          </p:val>
                                        </p:tav>
                                      </p:tavLst>
                                    </p:anim>
                                    <p:anim calcmode="lin" valueType="num">
                                      <p:cBhvr>
                                        <p:cTn id="33" dur="200" accel="100000" fill="hold">
                                          <p:stCondLst>
                                            <p:cond delay="800"/>
                                          </p:stCondLst>
                                        </p:cTn>
                                        <p:tgtEl>
                                          <p:spTgt spid="8"/>
                                        </p:tgtEl>
                                        <p:attrNameLst>
                                          <p:attrName>ppt_x</p:attrName>
                                        </p:attrNameLst>
                                      </p:cBhvr>
                                      <p:tavLst>
                                        <p:tav tm="0">
                                          <p:val>
                                            <p:strVal val="#ppt_x-0.05"/>
                                          </p:val>
                                        </p:tav>
                                        <p:tav tm="100000">
                                          <p:val>
                                            <p:strVal val="#ppt_x"/>
                                          </p:val>
                                        </p:tav>
                                      </p:tavLst>
                                    </p:anim>
                                    <p:anim calcmode="lin" valueType="num">
                                      <p:cBhvr>
                                        <p:cTn id="34" dur="200" accel="100000" fill="hold">
                                          <p:stCondLst>
                                            <p:cond delay="800"/>
                                          </p:stCondLst>
                                        </p:cTn>
                                        <p:tgtEl>
                                          <p:spTgt spid="8"/>
                                        </p:tgtEl>
                                        <p:attrNameLst>
                                          <p:attrName>ppt_y</p:attrName>
                                        </p:attrNameLst>
                                      </p:cBhvr>
                                      <p:tavLst>
                                        <p:tav tm="0">
                                          <p:val>
                                            <p:strVal val="#ppt_y+0.1"/>
                                          </p:val>
                                        </p:tav>
                                        <p:tav tm="100000">
                                          <p:val>
                                            <p:strVal val="#ppt_y"/>
                                          </p:val>
                                        </p:tav>
                                      </p:tavLst>
                                    </p:anim>
                                  </p:childTnLst>
                                </p:cTn>
                              </p:par>
                            </p:childTnLst>
                          </p:cTn>
                        </p:par>
                        <p:par>
                          <p:cTn id="35" fill="hold">
                            <p:stCondLst>
                              <p:cond delay="1000"/>
                            </p:stCondLst>
                            <p:childTnLst>
                              <p:par>
                                <p:cTn id="36" presetID="22" presetClass="entr" presetSubtype="8" fill="hold" grpId="0" nodeType="afterEffect">
                                  <p:stCondLst>
                                    <p:cond delay="0"/>
                                  </p:stCondLst>
                                  <p:childTnLst>
                                    <p:set>
                                      <p:cBhvr>
                                        <p:cTn id="37" dur="1" fill="hold">
                                          <p:stCondLst>
                                            <p:cond delay="0"/>
                                          </p:stCondLst>
                                        </p:cTn>
                                        <p:tgtEl>
                                          <p:spTgt spid="14"/>
                                        </p:tgtEl>
                                        <p:attrNameLst>
                                          <p:attrName>style.visibility</p:attrName>
                                        </p:attrNameLst>
                                      </p:cBhvr>
                                      <p:to>
                                        <p:strVal val="visible"/>
                                      </p:to>
                                    </p:set>
                                    <p:animEffect transition="in" filter="wipe(left)">
                                      <p:cBhvr>
                                        <p:cTn id="38" dur="500"/>
                                        <p:tgtEl>
                                          <p:spTgt spid="14"/>
                                        </p:tgtEl>
                                      </p:cBhvr>
                                    </p:animEffect>
                                  </p:childTnLst>
                                </p:cTn>
                              </p:par>
                            </p:childTnLst>
                          </p:cTn>
                        </p:par>
                      </p:childTnLst>
                    </p:cTn>
                  </p:par>
                  <p:par>
                    <p:cTn id="39" fill="hold">
                      <p:stCondLst>
                        <p:cond delay="indefinite"/>
                      </p:stCondLst>
                      <p:childTnLst>
                        <p:par>
                          <p:cTn id="40" fill="hold">
                            <p:stCondLst>
                              <p:cond delay="0"/>
                            </p:stCondLst>
                            <p:childTnLst>
                              <p:par>
                                <p:cTn id="41" presetID="31" presetClass="entr" presetSubtype="0" fill="hold" nodeType="clickEffect">
                                  <p:stCondLst>
                                    <p:cond delay="0"/>
                                  </p:stCondLst>
                                  <p:childTnLst>
                                    <p:set>
                                      <p:cBhvr>
                                        <p:cTn id="42" dur="1" fill="hold">
                                          <p:stCondLst>
                                            <p:cond delay="0"/>
                                          </p:stCondLst>
                                        </p:cTn>
                                        <p:tgtEl>
                                          <p:spTgt spid="4"/>
                                        </p:tgtEl>
                                        <p:attrNameLst>
                                          <p:attrName>style.visibility</p:attrName>
                                        </p:attrNameLst>
                                      </p:cBhvr>
                                      <p:to>
                                        <p:strVal val="visible"/>
                                      </p:to>
                                    </p:set>
                                    <p:anim calcmode="lin" valueType="num">
                                      <p:cBhvr>
                                        <p:cTn id="43" dur="1000" fill="hold"/>
                                        <p:tgtEl>
                                          <p:spTgt spid="4"/>
                                        </p:tgtEl>
                                        <p:attrNameLst>
                                          <p:attrName>ppt_w</p:attrName>
                                        </p:attrNameLst>
                                      </p:cBhvr>
                                      <p:tavLst>
                                        <p:tav tm="0">
                                          <p:val>
                                            <p:fltVal val="0"/>
                                          </p:val>
                                        </p:tav>
                                        <p:tav tm="100000">
                                          <p:val>
                                            <p:strVal val="#ppt_w"/>
                                          </p:val>
                                        </p:tav>
                                      </p:tavLst>
                                    </p:anim>
                                    <p:anim calcmode="lin" valueType="num">
                                      <p:cBhvr>
                                        <p:cTn id="44" dur="1000" fill="hold"/>
                                        <p:tgtEl>
                                          <p:spTgt spid="4"/>
                                        </p:tgtEl>
                                        <p:attrNameLst>
                                          <p:attrName>ppt_h</p:attrName>
                                        </p:attrNameLst>
                                      </p:cBhvr>
                                      <p:tavLst>
                                        <p:tav tm="0">
                                          <p:val>
                                            <p:fltVal val="0"/>
                                          </p:val>
                                        </p:tav>
                                        <p:tav tm="100000">
                                          <p:val>
                                            <p:strVal val="#ppt_h"/>
                                          </p:val>
                                        </p:tav>
                                      </p:tavLst>
                                    </p:anim>
                                    <p:anim calcmode="lin" valueType="num">
                                      <p:cBhvr>
                                        <p:cTn id="45" dur="1000" fill="hold"/>
                                        <p:tgtEl>
                                          <p:spTgt spid="4"/>
                                        </p:tgtEl>
                                        <p:attrNameLst>
                                          <p:attrName>style.rotation</p:attrName>
                                        </p:attrNameLst>
                                      </p:cBhvr>
                                      <p:tavLst>
                                        <p:tav tm="0">
                                          <p:val>
                                            <p:fltVal val="90"/>
                                          </p:val>
                                        </p:tav>
                                        <p:tav tm="100000">
                                          <p:val>
                                            <p:fltVal val="0"/>
                                          </p:val>
                                        </p:tav>
                                      </p:tavLst>
                                    </p:anim>
                                    <p:animEffect transition="in" filter="fade">
                                      <p:cBhvr>
                                        <p:cTn id="46" dur="1000"/>
                                        <p:tgtEl>
                                          <p:spTgt spid="4"/>
                                        </p:tgtEl>
                                      </p:cBhvr>
                                    </p:animEffect>
                                  </p:childTnLst>
                                </p:cTn>
                              </p:par>
                            </p:childTnLst>
                          </p:cTn>
                        </p:par>
                        <p:par>
                          <p:cTn id="47" fill="hold">
                            <p:stCondLst>
                              <p:cond delay="1000"/>
                            </p:stCondLst>
                            <p:childTnLst>
                              <p:par>
                                <p:cTn id="48" presetID="22" presetClass="entr" presetSubtype="8" fill="hold" grpId="0" nodeType="afterEffect">
                                  <p:stCondLst>
                                    <p:cond delay="0"/>
                                  </p:stCondLst>
                                  <p:childTnLst>
                                    <p:set>
                                      <p:cBhvr>
                                        <p:cTn id="49" dur="1" fill="hold">
                                          <p:stCondLst>
                                            <p:cond delay="0"/>
                                          </p:stCondLst>
                                        </p:cTn>
                                        <p:tgtEl>
                                          <p:spTgt spid="10"/>
                                        </p:tgtEl>
                                        <p:attrNameLst>
                                          <p:attrName>style.visibility</p:attrName>
                                        </p:attrNameLst>
                                      </p:cBhvr>
                                      <p:to>
                                        <p:strVal val="visible"/>
                                      </p:to>
                                    </p:set>
                                    <p:animEffect transition="in" filter="wipe(left)">
                                      <p:cBhvr>
                                        <p:cTn id="50" dur="500"/>
                                        <p:tgtEl>
                                          <p:spTgt spid="10"/>
                                        </p:tgtEl>
                                      </p:cBhvr>
                                    </p:animEffect>
                                  </p:childTnLst>
                                </p:cTn>
                              </p:par>
                            </p:childTnLst>
                          </p:cTn>
                        </p:par>
                      </p:childTnLst>
                    </p:cTn>
                  </p:par>
                  <p:par>
                    <p:cTn id="51" fill="hold">
                      <p:stCondLst>
                        <p:cond delay="indefinite"/>
                      </p:stCondLst>
                      <p:childTnLst>
                        <p:par>
                          <p:cTn id="52" fill="hold">
                            <p:stCondLst>
                              <p:cond delay="0"/>
                            </p:stCondLst>
                            <p:childTnLst>
                              <p:par>
                                <p:cTn id="53" presetID="22" presetClass="entr" presetSubtype="8" fill="hold" grpId="0" nodeType="clickEffect">
                                  <p:stCondLst>
                                    <p:cond delay="0"/>
                                  </p:stCondLst>
                                  <p:childTnLst>
                                    <p:set>
                                      <p:cBhvr>
                                        <p:cTn id="54" dur="1" fill="hold">
                                          <p:stCondLst>
                                            <p:cond delay="0"/>
                                          </p:stCondLst>
                                        </p:cTn>
                                        <p:tgtEl>
                                          <p:spTgt spid="12"/>
                                        </p:tgtEl>
                                        <p:attrNameLst>
                                          <p:attrName>style.visibility</p:attrName>
                                        </p:attrNameLst>
                                      </p:cBhvr>
                                      <p:to>
                                        <p:strVal val="visible"/>
                                      </p:to>
                                    </p:set>
                                    <p:animEffect transition="in" filter="wipe(left)">
                                      <p:cBhvr>
                                        <p:cTn id="55"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6" grpId="0"/>
      <p:bldP spid="7" grpId="0"/>
      <p:bldP spid="10" grpId="0"/>
      <p:bldP spid="12" grpId="0"/>
      <p:bldP spid="14"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57000"/>
            <a:lum/>
          </a:blip>
          <a:srcRect/>
          <a:stretch>
            <a:fillRect l="-28000" t="-30000" r="-19000"/>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10D51720-27CE-A1C1-56B7-6F5FF5593886}"/>
              </a:ext>
            </a:extLst>
          </p:cNvPr>
          <p:cNvSpPr txBox="1"/>
          <p:nvPr/>
        </p:nvSpPr>
        <p:spPr>
          <a:xfrm>
            <a:off x="1" y="0"/>
            <a:ext cx="9883304" cy="769441"/>
          </a:xfrm>
          <a:prstGeom prst="rect">
            <a:avLst/>
          </a:prstGeom>
          <a:noFill/>
        </p:spPr>
        <p:txBody>
          <a:bodyPr wrap="square">
            <a:spAutoFit/>
            <a:scene3d>
              <a:camera prst="orthographicFront"/>
              <a:lightRig rig="soft" dir="t"/>
            </a:scene3d>
            <a:sp3d extrusionH="57150">
              <a:bevelT w="57150" h="38100" prst="hardEdge"/>
            </a:sp3d>
          </a:bodyPr>
          <a:lstStyle/>
          <a:p>
            <a:pPr algn="ctr"/>
            <a:r>
              <a:rPr lang="en" sz="4400" b="1" dirty="0">
                <a:ln w="12700">
                  <a:solidFill>
                    <a:srgbClr val="C00000"/>
                  </a:solidFill>
                  <a:prstDash val="solid"/>
                </a:ln>
                <a:pattFill prst="pct50">
                  <a:fgClr>
                    <a:srgbClr val="FF0000"/>
                  </a:fgClr>
                  <a:bgClr>
                    <a:srgbClr val="FFD5D5"/>
                  </a:bgClr>
                </a:pattFill>
                <a:effectLst>
                  <a:outerShdw dist="38100" dir="2640000" algn="bl" rotWithShape="0">
                    <a:srgbClr val="C00000"/>
                  </a:outerShdw>
                </a:effectLst>
              </a:rPr>
              <a:t>THE SACRIFICES OF THE SANCTUARY</a:t>
            </a:r>
          </a:p>
        </p:txBody>
      </p:sp>
      <p:sp>
        <p:nvSpPr>
          <p:cNvPr id="5" name="CuadroTexto 4">
            <a:extLst>
              <a:ext uri="{FF2B5EF4-FFF2-40B4-BE49-F238E27FC236}">
                <a16:creationId xmlns:a16="http://schemas.microsoft.com/office/drawing/2014/main" id="{B66DBD0B-95E6-1A36-0222-DF0803EC59D8}"/>
              </a:ext>
            </a:extLst>
          </p:cNvPr>
          <p:cNvSpPr txBox="1"/>
          <p:nvPr/>
        </p:nvSpPr>
        <p:spPr>
          <a:xfrm>
            <a:off x="1" y="638472"/>
            <a:ext cx="9863846" cy="646331"/>
          </a:xfrm>
          <a:prstGeom prst="rect">
            <a:avLst/>
          </a:prstGeom>
          <a:noFill/>
        </p:spPr>
        <p:txBody>
          <a:bodyPr wrap="square">
            <a:spAutoFit/>
          </a:bodyPr>
          <a:lstStyle/>
          <a:p>
            <a:pPr algn="ctr"/>
            <a:r>
              <a:rPr lang="en" b="1" dirty="0">
                <a:solidFill>
                  <a:schemeClr val="accent5">
                    <a:lumMod val="50000"/>
                  </a:schemeClr>
                </a:solidFill>
                <a:latin typeface="Comic Sans MS" panose="030F0702030302020204" pitchFamily="66" charset="0"/>
              </a:rPr>
              <a:t>“</a:t>
            </a:r>
            <a:r>
              <a:rPr lang="en-US" b="1" dirty="0">
                <a:solidFill>
                  <a:schemeClr val="accent5">
                    <a:lumMod val="50000"/>
                  </a:schemeClr>
                </a:solidFill>
                <a:latin typeface="Comic Sans MS" panose="030F0702030302020204" pitchFamily="66" charset="0"/>
              </a:rPr>
              <a:t>But those sacrifices are an annual reminder of sins. It is impossible for the blood of bulls and goats to take away sins</a:t>
            </a:r>
            <a:r>
              <a:rPr lang="en" b="1" dirty="0">
                <a:solidFill>
                  <a:schemeClr val="accent5">
                    <a:lumMod val="50000"/>
                  </a:schemeClr>
                </a:solidFill>
                <a:latin typeface="Comic Sans MS" panose="030F0702030302020204" pitchFamily="66" charset="0"/>
              </a:rPr>
              <a:t>” </a:t>
            </a:r>
            <a:r>
              <a:rPr lang="en" sz="1400" b="1" dirty="0">
                <a:solidFill>
                  <a:schemeClr val="accent5">
                    <a:lumMod val="50000"/>
                  </a:schemeClr>
                </a:solidFill>
                <a:latin typeface="Comic Sans MS" panose="030F0702030302020204" pitchFamily="66" charset="0"/>
              </a:rPr>
              <a:t>(Hebrews 10:3-4)</a:t>
            </a:r>
          </a:p>
        </p:txBody>
      </p:sp>
      <p:sp>
        <p:nvSpPr>
          <p:cNvPr id="6" name="CuadroTexto 5">
            <a:extLst>
              <a:ext uri="{FF2B5EF4-FFF2-40B4-BE49-F238E27FC236}">
                <a16:creationId xmlns:a16="http://schemas.microsoft.com/office/drawing/2014/main" id="{4F43CD23-1BA2-B08B-6D5C-297C40D5174C}"/>
              </a:ext>
            </a:extLst>
          </p:cNvPr>
          <p:cNvSpPr txBox="1"/>
          <p:nvPr/>
        </p:nvSpPr>
        <p:spPr>
          <a:xfrm>
            <a:off x="247448" y="1291933"/>
            <a:ext cx="9232258" cy="707886"/>
          </a:xfrm>
          <a:prstGeom prst="rect">
            <a:avLst/>
          </a:prstGeom>
          <a:noFill/>
        </p:spPr>
        <p:txBody>
          <a:bodyPr wrap="square" rtlCol="0">
            <a:spAutoFit/>
          </a:bodyPr>
          <a:lstStyle/>
          <a:p>
            <a:pPr>
              <a:spcBef>
                <a:spcPts val="600"/>
              </a:spcBef>
            </a:pPr>
            <a:r>
              <a:rPr lang="en" sz="2000" b="1" dirty="0"/>
              <a:t>The punishment for sin is death (Rom. 6:23a). But is the death of an animal the punishment for my sin? No! The punishment for MY sin is MY death.</a:t>
            </a:r>
          </a:p>
        </p:txBody>
      </p:sp>
      <p:pic>
        <p:nvPicPr>
          <p:cNvPr id="10" name="Imagen 9" descr="Imagen que contiene persona, bailarín, interior, hombre&#10;&#10;El contenido generado por IA puede ser incorrecto.">
            <a:extLst>
              <a:ext uri="{FF2B5EF4-FFF2-40B4-BE49-F238E27FC236}">
                <a16:creationId xmlns:a16="http://schemas.microsoft.com/office/drawing/2014/main" id="{AB4617C9-073E-86C4-2CA7-9178BD7A71D8}"/>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9874305" y="2860766"/>
            <a:ext cx="2169010" cy="3103731"/>
          </a:xfrm>
          <a:prstGeom prst="round2DiagRect">
            <a:avLst>
              <a:gd name="adj1" fmla="val 16667"/>
              <a:gd name="adj2" fmla="val 0"/>
            </a:avLst>
          </a:prstGeom>
          <a:ln w="38100" cap="sq">
            <a:solidFill>
              <a:srgbClr val="FFC000"/>
            </a:solidFill>
            <a:miter lim="800000"/>
          </a:ln>
          <a:effectLst/>
        </p:spPr>
      </p:pic>
      <p:pic>
        <p:nvPicPr>
          <p:cNvPr id="12" name="Imagen 11" descr="Imagen que contiene persona, mujer, posando, gente&#10;&#10;El contenido generado por IA puede ser incorrecto.">
            <a:extLst>
              <a:ext uri="{FF2B5EF4-FFF2-40B4-BE49-F238E27FC236}">
                <a16:creationId xmlns:a16="http://schemas.microsoft.com/office/drawing/2014/main" id="{D5376615-BB2C-16BE-CBB0-CC6963145EDB}"/>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383472" y="2869424"/>
            <a:ext cx="2329417" cy="3106860"/>
          </a:xfrm>
          <a:prstGeom prst="round2DiagRect">
            <a:avLst>
              <a:gd name="adj1" fmla="val 0"/>
              <a:gd name="adj2" fmla="val 11413"/>
            </a:avLst>
          </a:prstGeom>
          <a:ln w="38100" cap="sq">
            <a:solidFill>
              <a:schemeClr val="accent3">
                <a:lumMod val="50000"/>
              </a:schemeClr>
            </a:solidFill>
            <a:miter lim="800000"/>
          </a:ln>
          <a:effectLst/>
        </p:spPr>
      </p:pic>
      <p:pic>
        <p:nvPicPr>
          <p:cNvPr id="14" name="Imagen 13" descr="Dibujo de un hombre&#10;&#10;El contenido generado por IA puede ser incorrecto.">
            <a:extLst>
              <a:ext uri="{FF2B5EF4-FFF2-40B4-BE49-F238E27FC236}">
                <a16:creationId xmlns:a16="http://schemas.microsoft.com/office/drawing/2014/main" id="{AB5DAEA6-585C-AE0E-2A8C-2892745E5E91}"/>
              </a:ext>
            </a:extLst>
          </p:cNvPr>
          <p:cNvPicPr>
            <a:picLocks noChangeAspect="1"/>
          </p:cNvPicPr>
          <p:nvPr/>
        </p:nvPicPr>
        <p:blipFill rotWithShape="1">
          <a:blip r:embed="rId5" cstate="email">
            <a:extLst>
              <a:ext uri="{BEBA8EAE-BF5A-486C-A8C5-ECC9F3942E4B}">
                <a14:imgProps xmlns:a14="http://schemas.microsoft.com/office/drawing/2010/main">
                  <a14:imgLayer r:embed="rId6">
                    <a14:imgEffect>
                      <a14:brightnessContrast bright="20000"/>
                    </a14:imgEffect>
                  </a14:imgLayer>
                </a14:imgProps>
              </a:ext>
              <a:ext uri="{28A0092B-C50C-407E-A947-70E740481C1C}">
                <a14:useLocalDpi xmlns:a14="http://schemas.microsoft.com/office/drawing/2010/main"/>
              </a:ext>
            </a:extLst>
          </a:blip>
          <a:srcRect l="6294" r="6294"/>
          <a:stretch/>
        </p:blipFill>
        <p:spPr>
          <a:xfrm>
            <a:off x="140441" y="2089497"/>
            <a:ext cx="2544151" cy="2910520"/>
          </a:xfrm>
          <a:prstGeom prst="roundRect">
            <a:avLst>
              <a:gd name="adj" fmla="val 8412"/>
            </a:avLst>
          </a:prstGeom>
          <a:solidFill>
            <a:srgbClr val="FFFFFF"/>
          </a:solidFill>
          <a:ln w="76200" cap="sq">
            <a:solidFill>
              <a:srgbClr val="00B0F0"/>
            </a:solidFill>
            <a:miter lim="800000"/>
          </a:ln>
          <a:effectLst/>
          <a:scene3d>
            <a:camera prst="orthographicFront"/>
            <a:lightRig rig="threePt" dir="t">
              <a:rot lat="0" lon="0" rev="2700000"/>
            </a:lightRig>
          </a:scene3d>
          <a:sp3d>
            <a:bevelT h="38100"/>
            <a:contourClr>
              <a:srgbClr val="C0C0C0"/>
            </a:contourClr>
          </a:sp3d>
        </p:spPr>
      </p:pic>
      <p:sp>
        <p:nvSpPr>
          <p:cNvPr id="16" name="CuadroTexto 15">
            <a:extLst>
              <a:ext uri="{FF2B5EF4-FFF2-40B4-BE49-F238E27FC236}">
                <a16:creationId xmlns:a16="http://schemas.microsoft.com/office/drawing/2014/main" id="{D9782571-1D94-C8CE-6E14-F5A0C89BB564}"/>
              </a:ext>
            </a:extLst>
          </p:cNvPr>
          <p:cNvSpPr txBox="1"/>
          <p:nvPr/>
        </p:nvSpPr>
        <p:spPr>
          <a:xfrm>
            <a:off x="2712293" y="1964065"/>
            <a:ext cx="6841282" cy="707886"/>
          </a:xfrm>
          <a:prstGeom prst="rect">
            <a:avLst/>
          </a:prstGeom>
          <a:noFill/>
        </p:spPr>
        <p:txBody>
          <a:bodyPr wrap="square">
            <a:spAutoFit/>
          </a:bodyPr>
          <a:lstStyle/>
          <a:p>
            <a:pPr>
              <a:spcBef>
                <a:spcPts val="600"/>
              </a:spcBef>
            </a:pPr>
            <a:r>
              <a:rPr lang="en" sz="2000" b="1" dirty="0"/>
              <a:t>So why sacrifice animals that cannot take away our sin (Heb . 10:3-4)?</a:t>
            </a:r>
          </a:p>
        </p:txBody>
      </p:sp>
      <p:sp>
        <p:nvSpPr>
          <p:cNvPr id="18" name="CuadroTexto 17">
            <a:extLst>
              <a:ext uri="{FF2B5EF4-FFF2-40B4-BE49-F238E27FC236}">
                <a16:creationId xmlns:a16="http://schemas.microsoft.com/office/drawing/2014/main" id="{A78419EE-0E79-A1B0-221A-3E1A6B29E0E4}"/>
              </a:ext>
            </a:extLst>
          </p:cNvPr>
          <p:cNvSpPr txBox="1"/>
          <p:nvPr/>
        </p:nvSpPr>
        <p:spPr>
          <a:xfrm>
            <a:off x="140441" y="6134898"/>
            <a:ext cx="12051557" cy="707886"/>
          </a:xfrm>
          <a:prstGeom prst="rect">
            <a:avLst/>
          </a:prstGeom>
          <a:noFill/>
        </p:spPr>
        <p:txBody>
          <a:bodyPr wrap="square">
            <a:spAutoFit/>
          </a:bodyPr>
          <a:lstStyle/>
          <a:p>
            <a:pPr>
              <a:spcBef>
                <a:spcPts val="600"/>
              </a:spcBef>
            </a:pPr>
            <a:r>
              <a:rPr lang="en" sz="2000" b="1" dirty="0"/>
              <a:t>When the veil was rent after Jesus' death, those sacrifices became meaningless. Now, our sins are forgiven by faith in the Lamb of God who died for them.</a:t>
            </a:r>
          </a:p>
        </p:txBody>
      </p:sp>
      <p:sp>
        <p:nvSpPr>
          <p:cNvPr id="20" name="CuadroTexto 19">
            <a:extLst>
              <a:ext uri="{FF2B5EF4-FFF2-40B4-BE49-F238E27FC236}">
                <a16:creationId xmlns:a16="http://schemas.microsoft.com/office/drawing/2014/main" id="{E312B066-FD9E-0F80-F030-3FD7EA4C8895}"/>
              </a:ext>
            </a:extLst>
          </p:cNvPr>
          <p:cNvSpPr txBox="1"/>
          <p:nvPr/>
        </p:nvSpPr>
        <p:spPr>
          <a:xfrm>
            <a:off x="2712293" y="2636197"/>
            <a:ext cx="4489171" cy="2554545"/>
          </a:xfrm>
          <a:prstGeom prst="rect">
            <a:avLst/>
          </a:prstGeom>
          <a:noFill/>
        </p:spPr>
        <p:txBody>
          <a:bodyPr wrap="square">
            <a:spAutoFit/>
          </a:bodyPr>
          <a:lstStyle/>
          <a:p>
            <a:pPr>
              <a:spcBef>
                <a:spcPts val="600"/>
              </a:spcBef>
            </a:pPr>
            <a:r>
              <a:rPr lang="en" sz="2000" b="1" dirty="0"/>
              <a:t>These animals were symbols (types) of Jesus's redemptive death (antitype). Until Jesus died cruelly and unjustly for the sins of the world, every animal sacrificed symbolized that substitutionary death. Jesus died in MY place as punishment for MY sin.</a:t>
            </a:r>
          </a:p>
        </p:txBody>
      </p:sp>
      <p:sp>
        <p:nvSpPr>
          <p:cNvPr id="22" name="CuadroTexto 21">
            <a:extLst>
              <a:ext uri="{FF2B5EF4-FFF2-40B4-BE49-F238E27FC236}">
                <a16:creationId xmlns:a16="http://schemas.microsoft.com/office/drawing/2014/main" id="{7A76F27D-09AD-8A83-BD37-29C35A024CA5}"/>
              </a:ext>
            </a:extLst>
          </p:cNvPr>
          <p:cNvSpPr txBox="1"/>
          <p:nvPr/>
        </p:nvSpPr>
        <p:spPr>
          <a:xfrm>
            <a:off x="140441" y="5154988"/>
            <a:ext cx="7243031" cy="1015663"/>
          </a:xfrm>
          <a:prstGeom prst="rect">
            <a:avLst/>
          </a:prstGeom>
          <a:noFill/>
        </p:spPr>
        <p:txBody>
          <a:bodyPr wrap="square">
            <a:spAutoFit/>
          </a:bodyPr>
          <a:lstStyle/>
          <a:p>
            <a:pPr>
              <a:spcBef>
                <a:spcPts val="600"/>
              </a:spcBef>
            </a:pPr>
            <a:r>
              <a:rPr lang="en" sz="2000" b="1" dirty="0"/>
              <a:t>Until the cross, these sacrifices were necessary as                                                           "mini-prophecies”. Sins were forgiven by faith in the Lamb of God who was about to die.</a:t>
            </a:r>
          </a:p>
        </p:txBody>
      </p:sp>
      <p:pic>
        <p:nvPicPr>
          <p:cNvPr id="23" name="Imagen 22">
            <a:extLst>
              <a:ext uri="{FF2B5EF4-FFF2-40B4-BE49-F238E27FC236}">
                <a16:creationId xmlns:a16="http://schemas.microsoft.com/office/drawing/2014/main" id="{36B6EE3E-E20B-F184-3362-977EC423DC5B}"/>
              </a:ext>
            </a:extLst>
          </p:cNvPr>
          <p:cNvPicPr>
            <a:picLocks noChangeAspect="1"/>
          </p:cNvPicPr>
          <p:nvPr/>
        </p:nvPicPr>
        <p:blipFill rotWithShape="1">
          <a:blip r:embed="rId7" cstate="email">
            <a:extLst>
              <a:ext uri="{28A0092B-C50C-407E-A947-70E740481C1C}">
                <a14:useLocalDpi xmlns:a14="http://schemas.microsoft.com/office/drawing/2010/main"/>
              </a:ext>
            </a:extLst>
          </a:blip>
          <a:srcRect l="754" t="1451" r="15584" b="5054"/>
          <a:stretch/>
        </p:blipFill>
        <p:spPr>
          <a:xfrm>
            <a:off x="9883305" y="126460"/>
            <a:ext cx="2160010" cy="2413887"/>
          </a:xfrm>
          <a:prstGeom prst="rect">
            <a:avLst/>
          </a:prstGeom>
          <a:ln w="38100" cap="sq">
            <a:solidFill>
              <a:schemeClr val="accent5">
                <a:lumMod val="75000"/>
              </a:schemeClr>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11208989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56" presetClass="entr" presetSubtype="0" fill="hold" grpId="0" nodeType="afterEffect">
                                  <p:stCondLst>
                                    <p:cond delay="0"/>
                                  </p:stCondLst>
                                  <p:iterate type="wd">
                                    <p:tmPct val="3000"/>
                                  </p:iterate>
                                  <p:childTnLst>
                                    <p:set>
                                      <p:cBhvr>
                                        <p:cTn id="15" dur="1" fill="hold">
                                          <p:stCondLst>
                                            <p:cond delay="0"/>
                                          </p:stCondLst>
                                        </p:cTn>
                                        <p:tgtEl>
                                          <p:spTgt spid="5"/>
                                        </p:tgtEl>
                                        <p:attrNameLst>
                                          <p:attrName>style.visibility</p:attrName>
                                        </p:attrNameLst>
                                      </p:cBhvr>
                                      <p:to>
                                        <p:strVal val="visible"/>
                                      </p:to>
                                    </p:set>
                                    <p:anim by="(-#ppt_w*2)" calcmode="lin" valueType="num">
                                      <p:cBhvr rctx="PPT">
                                        <p:cTn id="16" dur="250" autoRev="1" fill="hold">
                                          <p:stCondLst>
                                            <p:cond delay="0"/>
                                          </p:stCondLst>
                                        </p:cTn>
                                        <p:tgtEl>
                                          <p:spTgt spid="5"/>
                                        </p:tgtEl>
                                        <p:attrNameLst>
                                          <p:attrName>ppt_w</p:attrName>
                                        </p:attrNameLst>
                                      </p:cBhvr>
                                    </p:anim>
                                    <p:anim by="(#ppt_w*0.50)" calcmode="lin" valueType="num">
                                      <p:cBhvr>
                                        <p:cTn id="17" dur="250" decel="50000" autoRev="1" fill="hold">
                                          <p:stCondLst>
                                            <p:cond delay="0"/>
                                          </p:stCondLst>
                                        </p:cTn>
                                        <p:tgtEl>
                                          <p:spTgt spid="5"/>
                                        </p:tgtEl>
                                        <p:attrNameLst>
                                          <p:attrName>ppt_x</p:attrName>
                                        </p:attrNameLst>
                                      </p:cBhvr>
                                    </p:anim>
                                    <p:anim from="(-#ppt_h/2)" to="(#ppt_y)" calcmode="lin" valueType="num">
                                      <p:cBhvr>
                                        <p:cTn id="18" dur="500" fill="hold">
                                          <p:stCondLst>
                                            <p:cond delay="0"/>
                                          </p:stCondLst>
                                        </p:cTn>
                                        <p:tgtEl>
                                          <p:spTgt spid="5"/>
                                        </p:tgtEl>
                                        <p:attrNameLst>
                                          <p:attrName>ppt_y</p:attrName>
                                        </p:attrNameLst>
                                      </p:cBhvr>
                                    </p:anim>
                                    <p:animRot by="21600000">
                                      <p:cBhvr>
                                        <p:cTn id="19" dur="500" fill="hold">
                                          <p:stCondLst>
                                            <p:cond delay="0"/>
                                          </p:stCondLst>
                                        </p:cTn>
                                        <p:tgtEl>
                                          <p:spTgt spid="5"/>
                                        </p:tgtEl>
                                        <p:attrNameLst>
                                          <p:attrName>r</p:attrName>
                                        </p:attrNameLst>
                                      </p:cBhvr>
                                    </p:animRot>
                                  </p:childTnLst>
                                </p:cTn>
                              </p:par>
                            </p:childTnLst>
                          </p:cTn>
                        </p:par>
                      </p:childTnLst>
                    </p:cTn>
                  </p:par>
                  <p:par>
                    <p:cTn id="20" fill="hold">
                      <p:stCondLst>
                        <p:cond delay="indefinite"/>
                      </p:stCondLst>
                      <p:childTnLst>
                        <p:par>
                          <p:cTn id="21" fill="hold">
                            <p:stCondLst>
                              <p:cond delay="0"/>
                            </p:stCondLst>
                            <p:childTnLst>
                              <p:par>
                                <p:cTn id="22" presetID="37" presetClass="entr" presetSubtype="0" fill="hold" nodeType="clickEffect">
                                  <p:stCondLst>
                                    <p:cond delay="0"/>
                                  </p:stCondLst>
                                  <p:childTnLst>
                                    <p:set>
                                      <p:cBhvr>
                                        <p:cTn id="23" dur="1" fill="hold">
                                          <p:stCondLst>
                                            <p:cond delay="0"/>
                                          </p:stCondLst>
                                        </p:cTn>
                                        <p:tgtEl>
                                          <p:spTgt spid="23"/>
                                        </p:tgtEl>
                                        <p:attrNameLst>
                                          <p:attrName>style.visibility</p:attrName>
                                        </p:attrNameLst>
                                      </p:cBhvr>
                                      <p:to>
                                        <p:strVal val="visible"/>
                                      </p:to>
                                    </p:set>
                                    <p:animEffect transition="in" filter="fade">
                                      <p:cBhvr>
                                        <p:cTn id="24" dur="1000"/>
                                        <p:tgtEl>
                                          <p:spTgt spid="23"/>
                                        </p:tgtEl>
                                      </p:cBhvr>
                                    </p:animEffect>
                                    <p:anim calcmode="lin" valueType="num">
                                      <p:cBhvr>
                                        <p:cTn id="25" dur="1000" fill="hold"/>
                                        <p:tgtEl>
                                          <p:spTgt spid="23"/>
                                        </p:tgtEl>
                                        <p:attrNameLst>
                                          <p:attrName>ppt_x</p:attrName>
                                        </p:attrNameLst>
                                      </p:cBhvr>
                                      <p:tavLst>
                                        <p:tav tm="0">
                                          <p:val>
                                            <p:strVal val="#ppt_x"/>
                                          </p:val>
                                        </p:tav>
                                        <p:tav tm="100000">
                                          <p:val>
                                            <p:strVal val="#ppt_x"/>
                                          </p:val>
                                        </p:tav>
                                      </p:tavLst>
                                    </p:anim>
                                    <p:anim calcmode="lin" valueType="num">
                                      <p:cBhvr>
                                        <p:cTn id="26" dur="900" decel="100000" fill="hold"/>
                                        <p:tgtEl>
                                          <p:spTgt spid="23"/>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par>
                                <p:cTn id="28" presetID="37" presetClass="entr" presetSubtype="0" fill="hold" grpId="0" nodeType="withEffect">
                                  <p:stCondLst>
                                    <p:cond delay="0"/>
                                  </p:stCondLst>
                                  <p:childTnLst>
                                    <p:set>
                                      <p:cBhvr>
                                        <p:cTn id="29" dur="1" fill="hold">
                                          <p:stCondLst>
                                            <p:cond delay="0"/>
                                          </p:stCondLst>
                                        </p:cTn>
                                        <p:tgtEl>
                                          <p:spTgt spid="6"/>
                                        </p:tgtEl>
                                        <p:attrNameLst>
                                          <p:attrName>style.visibility</p:attrName>
                                        </p:attrNameLst>
                                      </p:cBhvr>
                                      <p:to>
                                        <p:strVal val="visible"/>
                                      </p:to>
                                    </p:set>
                                    <p:animEffect transition="in" filter="fade">
                                      <p:cBhvr>
                                        <p:cTn id="30" dur="1000"/>
                                        <p:tgtEl>
                                          <p:spTgt spid="6"/>
                                        </p:tgtEl>
                                      </p:cBhvr>
                                    </p:animEffect>
                                    <p:anim calcmode="lin" valueType="num">
                                      <p:cBhvr>
                                        <p:cTn id="31" dur="1000" fill="hold"/>
                                        <p:tgtEl>
                                          <p:spTgt spid="6"/>
                                        </p:tgtEl>
                                        <p:attrNameLst>
                                          <p:attrName>ppt_x</p:attrName>
                                        </p:attrNameLst>
                                      </p:cBhvr>
                                      <p:tavLst>
                                        <p:tav tm="0">
                                          <p:val>
                                            <p:strVal val="#ppt_x"/>
                                          </p:val>
                                        </p:tav>
                                        <p:tav tm="100000">
                                          <p:val>
                                            <p:strVal val="#ppt_x"/>
                                          </p:val>
                                        </p:tav>
                                      </p:tavLst>
                                    </p:anim>
                                    <p:anim calcmode="lin" valueType="num">
                                      <p:cBhvr>
                                        <p:cTn id="32" dur="900" decel="100000" fill="hold"/>
                                        <p:tgtEl>
                                          <p:spTgt spid="6"/>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6"/>
                                        </p:tgtEl>
                                        <p:attrNameLst>
                                          <p:attrName>ppt_y</p:attrName>
                                        </p:attrNameLst>
                                      </p:cBhvr>
                                      <p:tavLst>
                                        <p:tav tm="0">
                                          <p:val>
                                            <p:strVal val="#ppt_y-.03"/>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22" presetClass="entr" presetSubtype="8" fill="hold" grpId="0" nodeType="clickEffect">
                                  <p:stCondLst>
                                    <p:cond delay="0"/>
                                  </p:stCondLst>
                                  <p:childTnLst>
                                    <p:set>
                                      <p:cBhvr>
                                        <p:cTn id="37" dur="1" fill="hold">
                                          <p:stCondLst>
                                            <p:cond delay="0"/>
                                          </p:stCondLst>
                                        </p:cTn>
                                        <p:tgtEl>
                                          <p:spTgt spid="16"/>
                                        </p:tgtEl>
                                        <p:attrNameLst>
                                          <p:attrName>style.visibility</p:attrName>
                                        </p:attrNameLst>
                                      </p:cBhvr>
                                      <p:to>
                                        <p:strVal val="visible"/>
                                      </p:to>
                                    </p:set>
                                    <p:animEffect transition="in" filter="wipe(left)">
                                      <p:cBhvr>
                                        <p:cTn id="38" dur="500"/>
                                        <p:tgtEl>
                                          <p:spTgt spid="16"/>
                                        </p:tgtEl>
                                      </p:cBhvr>
                                    </p:animEffect>
                                  </p:childTnLst>
                                </p:cTn>
                              </p:par>
                            </p:childTnLst>
                          </p:cTn>
                        </p:par>
                      </p:childTnLst>
                    </p:cTn>
                  </p:par>
                  <p:par>
                    <p:cTn id="39" fill="hold">
                      <p:stCondLst>
                        <p:cond delay="indefinite"/>
                      </p:stCondLst>
                      <p:childTnLst>
                        <p:par>
                          <p:cTn id="40" fill="hold">
                            <p:stCondLst>
                              <p:cond delay="0"/>
                            </p:stCondLst>
                            <p:childTnLst>
                              <p:par>
                                <p:cTn id="41" presetID="2" presetClass="entr" presetSubtype="6" fill="hold" nodeType="clickEffect">
                                  <p:stCondLst>
                                    <p:cond delay="0"/>
                                  </p:stCondLst>
                                  <p:childTnLst>
                                    <p:set>
                                      <p:cBhvr>
                                        <p:cTn id="42" dur="1" fill="hold">
                                          <p:stCondLst>
                                            <p:cond delay="0"/>
                                          </p:stCondLst>
                                        </p:cTn>
                                        <p:tgtEl>
                                          <p:spTgt spid="14"/>
                                        </p:tgtEl>
                                        <p:attrNameLst>
                                          <p:attrName>style.visibility</p:attrName>
                                        </p:attrNameLst>
                                      </p:cBhvr>
                                      <p:to>
                                        <p:strVal val="visible"/>
                                      </p:to>
                                    </p:set>
                                    <p:anim calcmode="lin" valueType="num">
                                      <p:cBhvr additive="base">
                                        <p:cTn id="43" dur="500" fill="hold"/>
                                        <p:tgtEl>
                                          <p:spTgt spid="14"/>
                                        </p:tgtEl>
                                        <p:attrNameLst>
                                          <p:attrName>ppt_x</p:attrName>
                                        </p:attrNameLst>
                                      </p:cBhvr>
                                      <p:tavLst>
                                        <p:tav tm="0">
                                          <p:val>
                                            <p:strVal val="1+#ppt_w/2"/>
                                          </p:val>
                                        </p:tav>
                                        <p:tav tm="100000">
                                          <p:val>
                                            <p:strVal val="#ppt_x"/>
                                          </p:val>
                                        </p:tav>
                                      </p:tavLst>
                                    </p:anim>
                                    <p:anim calcmode="lin" valueType="num">
                                      <p:cBhvr additive="base">
                                        <p:cTn id="44" dur="500" fill="hold"/>
                                        <p:tgtEl>
                                          <p:spTgt spid="14"/>
                                        </p:tgtEl>
                                        <p:attrNameLst>
                                          <p:attrName>ppt_y</p:attrName>
                                        </p:attrNameLst>
                                      </p:cBhvr>
                                      <p:tavLst>
                                        <p:tav tm="0">
                                          <p:val>
                                            <p:strVal val="1+#ppt_h/2"/>
                                          </p:val>
                                        </p:tav>
                                        <p:tav tm="100000">
                                          <p:val>
                                            <p:strVal val="#ppt_y"/>
                                          </p:val>
                                        </p:tav>
                                      </p:tavLst>
                                    </p:anim>
                                  </p:childTnLst>
                                </p:cTn>
                              </p:par>
                              <p:par>
                                <p:cTn id="45" presetID="2" presetClass="entr" presetSubtype="6" fill="hold" grpId="0" nodeType="withEffect">
                                  <p:stCondLst>
                                    <p:cond delay="0"/>
                                  </p:stCondLst>
                                  <p:childTnLst>
                                    <p:set>
                                      <p:cBhvr>
                                        <p:cTn id="46" dur="1" fill="hold">
                                          <p:stCondLst>
                                            <p:cond delay="0"/>
                                          </p:stCondLst>
                                        </p:cTn>
                                        <p:tgtEl>
                                          <p:spTgt spid="20"/>
                                        </p:tgtEl>
                                        <p:attrNameLst>
                                          <p:attrName>style.visibility</p:attrName>
                                        </p:attrNameLst>
                                      </p:cBhvr>
                                      <p:to>
                                        <p:strVal val="visible"/>
                                      </p:to>
                                    </p:set>
                                    <p:anim calcmode="lin" valueType="num">
                                      <p:cBhvr additive="base">
                                        <p:cTn id="47" dur="500" fill="hold"/>
                                        <p:tgtEl>
                                          <p:spTgt spid="20"/>
                                        </p:tgtEl>
                                        <p:attrNameLst>
                                          <p:attrName>ppt_x</p:attrName>
                                        </p:attrNameLst>
                                      </p:cBhvr>
                                      <p:tavLst>
                                        <p:tav tm="0">
                                          <p:val>
                                            <p:strVal val="1+#ppt_w/2"/>
                                          </p:val>
                                        </p:tav>
                                        <p:tav tm="100000">
                                          <p:val>
                                            <p:strVal val="#ppt_x"/>
                                          </p:val>
                                        </p:tav>
                                      </p:tavLst>
                                    </p:anim>
                                    <p:anim calcmode="lin" valueType="num">
                                      <p:cBhvr additive="base">
                                        <p:cTn id="48"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18" presetClass="entr" presetSubtype="6" fill="hold" nodeType="clickEffect">
                                  <p:stCondLst>
                                    <p:cond delay="0"/>
                                  </p:stCondLst>
                                  <p:childTnLst>
                                    <p:set>
                                      <p:cBhvr>
                                        <p:cTn id="52" dur="1" fill="hold">
                                          <p:stCondLst>
                                            <p:cond delay="0"/>
                                          </p:stCondLst>
                                        </p:cTn>
                                        <p:tgtEl>
                                          <p:spTgt spid="12"/>
                                        </p:tgtEl>
                                        <p:attrNameLst>
                                          <p:attrName>style.visibility</p:attrName>
                                        </p:attrNameLst>
                                      </p:cBhvr>
                                      <p:to>
                                        <p:strVal val="visible"/>
                                      </p:to>
                                    </p:set>
                                    <p:animEffect transition="in" filter="strips(downRight)">
                                      <p:cBhvr>
                                        <p:cTn id="53" dur="500"/>
                                        <p:tgtEl>
                                          <p:spTgt spid="12"/>
                                        </p:tgtEl>
                                      </p:cBhvr>
                                    </p:animEffect>
                                  </p:childTnLst>
                                </p:cTn>
                              </p:par>
                            </p:childTnLst>
                          </p:cTn>
                        </p:par>
                        <p:par>
                          <p:cTn id="54" fill="hold">
                            <p:stCondLst>
                              <p:cond delay="500"/>
                            </p:stCondLst>
                            <p:childTnLst>
                              <p:par>
                                <p:cTn id="55" presetID="22" presetClass="entr" presetSubtype="8" fill="hold" grpId="0" nodeType="afterEffect">
                                  <p:stCondLst>
                                    <p:cond delay="0"/>
                                  </p:stCondLst>
                                  <p:childTnLst>
                                    <p:set>
                                      <p:cBhvr>
                                        <p:cTn id="56" dur="1" fill="hold">
                                          <p:stCondLst>
                                            <p:cond delay="0"/>
                                          </p:stCondLst>
                                        </p:cTn>
                                        <p:tgtEl>
                                          <p:spTgt spid="22"/>
                                        </p:tgtEl>
                                        <p:attrNameLst>
                                          <p:attrName>style.visibility</p:attrName>
                                        </p:attrNameLst>
                                      </p:cBhvr>
                                      <p:to>
                                        <p:strVal val="visible"/>
                                      </p:to>
                                    </p:set>
                                    <p:animEffect transition="in" filter="wipe(left)">
                                      <p:cBhvr>
                                        <p:cTn id="57" dur="500"/>
                                        <p:tgtEl>
                                          <p:spTgt spid="22"/>
                                        </p:tgtEl>
                                      </p:cBhvr>
                                    </p:animEffect>
                                  </p:childTnLst>
                                </p:cTn>
                              </p:par>
                            </p:childTnLst>
                          </p:cTn>
                        </p:par>
                      </p:childTnLst>
                    </p:cTn>
                  </p:par>
                  <p:par>
                    <p:cTn id="58" fill="hold">
                      <p:stCondLst>
                        <p:cond delay="indefinite"/>
                      </p:stCondLst>
                      <p:childTnLst>
                        <p:par>
                          <p:cTn id="59" fill="hold">
                            <p:stCondLst>
                              <p:cond delay="0"/>
                            </p:stCondLst>
                            <p:childTnLst>
                              <p:par>
                                <p:cTn id="60" presetID="18" presetClass="entr" presetSubtype="12" fill="hold" nodeType="clickEffect">
                                  <p:stCondLst>
                                    <p:cond delay="0"/>
                                  </p:stCondLst>
                                  <p:childTnLst>
                                    <p:set>
                                      <p:cBhvr>
                                        <p:cTn id="61" dur="1" fill="hold">
                                          <p:stCondLst>
                                            <p:cond delay="0"/>
                                          </p:stCondLst>
                                        </p:cTn>
                                        <p:tgtEl>
                                          <p:spTgt spid="10"/>
                                        </p:tgtEl>
                                        <p:attrNameLst>
                                          <p:attrName>style.visibility</p:attrName>
                                        </p:attrNameLst>
                                      </p:cBhvr>
                                      <p:to>
                                        <p:strVal val="visible"/>
                                      </p:to>
                                    </p:set>
                                    <p:animEffect transition="in" filter="strips(downLeft)">
                                      <p:cBhvr>
                                        <p:cTn id="62" dur="500"/>
                                        <p:tgtEl>
                                          <p:spTgt spid="10"/>
                                        </p:tgtEl>
                                      </p:cBhvr>
                                    </p:animEffect>
                                  </p:childTnLst>
                                </p:cTn>
                              </p:par>
                            </p:childTnLst>
                          </p:cTn>
                        </p:par>
                        <p:par>
                          <p:cTn id="63" fill="hold">
                            <p:stCondLst>
                              <p:cond delay="500"/>
                            </p:stCondLst>
                            <p:childTnLst>
                              <p:par>
                                <p:cTn id="64" presetID="22" presetClass="entr" presetSubtype="8" fill="hold" grpId="0" nodeType="afterEffect">
                                  <p:stCondLst>
                                    <p:cond delay="0"/>
                                  </p:stCondLst>
                                  <p:childTnLst>
                                    <p:set>
                                      <p:cBhvr>
                                        <p:cTn id="65" dur="1" fill="hold">
                                          <p:stCondLst>
                                            <p:cond delay="0"/>
                                          </p:stCondLst>
                                        </p:cTn>
                                        <p:tgtEl>
                                          <p:spTgt spid="18"/>
                                        </p:tgtEl>
                                        <p:attrNameLst>
                                          <p:attrName>style.visibility</p:attrName>
                                        </p:attrNameLst>
                                      </p:cBhvr>
                                      <p:to>
                                        <p:strVal val="visible"/>
                                      </p:to>
                                    </p:set>
                                    <p:animEffect transition="in" filter="wipe(left)">
                                      <p:cBhvr>
                                        <p:cTn id="66"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P spid="16" grpId="0"/>
      <p:bldP spid="18" grpId="0"/>
      <p:bldP spid="20" grpId="0"/>
      <p:bldP spid="22"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b="-20000"/>
          </a:stretch>
        </a:blipFill>
        <a:effectLst/>
      </p:bgPr>
    </p:bg>
    <p:spTree>
      <p:nvGrpSpPr>
        <p:cNvPr id="1" name=""/>
        <p:cNvGrpSpPr/>
        <p:nvPr/>
      </p:nvGrpSpPr>
      <p:grpSpPr>
        <a:xfrm>
          <a:off x="0" y="0"/>
          <a:ext cx="0" cy="0"/>
          <a:chOff x="0" y="0"/>
          <a:chExt cx="0" cy="0"/>
        </a:xfrm>
      </p:grpSpPr>
      <p:sp>
        <p:nvSpPr>
          <p:cNvPr id="9" name="Rectángulo 8">
            <a:extLst>
              <a:ext uri="{FF2B5EF4-FFF2-40B4-BE49-F238E27FC236}">
                <a16:creationId xmlns:a16="http://schemas.microsoft.com/office/drawing/2014/main" id="{A8851449-1C64-7C27-D9B0-6BB52FA57549}"/>
              </a:ext>
            </a:extLst>
          </p:cNvPr>
          <p:cNvSpPr>
            <a:spLocks noGrp="1" noRot="1" noMove="1" noResize="1" noEditPoints="1" noAdjustHandles="1" noChangeArrowheads="1" noChangeShapeType="1"/>
          </p:cNvSpPr>
          <p:nvPr/>
        </p:nvSpPr>
        <p:spPr>
          <a:xfrm>
            <a:off x="0" y="-29647"/>
            <a:ext cx="12192000" cy="1363147"/>
          </a:xfrm>
          <a:prstGeom prst="rect">
            <a:avLst/>
          </a:prstGeom>
          <a:blipFill dpi="0" rotWithShape="1">
            <a:blip r:embed="rId3">
              <a:extLst>
                <a:ext uri="{28A0092B-C50C-407E-A947-70E740481C1C}">
                  <a14:useLocalDpi xmlns:a14="http://schemas.microsoft.com/office/drawing/2010/main"/>
                </a:ext>
              </a:extLst>
            </a:blip>
            <a:srcRect/>
            <a:stretch>
              <a:fillRect t="-33000" b="-11000"/>
            </a:stretch>
          </a:blipFill>
          <a:ln>
            <a:no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 name="CuadroTexto 2">
            <a:extLst>
              <a:ext uri="{FF2B5EF4-FFF2-40B4-BE49-F238E27FC236}">
                <a16:creationId xmlns:a16="http://schemas.microsoft.com/office/drawing/2014/main" id="{FF9A9837-EF6D-69B9-2D9F-6876438B094C}"/>
              </a:ext>
            </a:extLst>
          </p:cNvPr>
          <p:cNvSpPr txBox="1"/>
          <p:nvPr/>
        </p:nvSpPr>
        <p:spPr>
          <a:xfrm>
            <a:off x="0" y="-68096"/>
            <a:ext cx="12192000" cy="769441"/>
          </a:xfrm>
          <a:prstGeom prst="rect">
            <a:avLst/>
          </a:prstGeom>
          <a:noFill/>
        </p:spPr>
        <p:txBody>
          <a:bodyPr wrap="square">
            <a:spAutoFit/>
          </a:bodyPr>
          <a:lstStyle/>
          <a:p>
            <a:pPr algn="ctr"/>
            <a:r>
              <a:rPr lang="en" sz="4400" b="1" spc="300" dirty="0">
                <a:ln w="6600">
                  <a:solidFill>
                    <a:schemeClr val="accent2"/>
                  </a:solidFill>
                  <a:prstDash val="solid"/>
                </a:ln>
                <a:solidFill>
                  <a:srgbClr val="FFFFFF"/>
                </a:solidFill>
                <a:effectLst>
                  <a:outerShdw dist="38100" dir="2700000" algn="tl" rotWithShape="0">
                    <a:schemeClr val="accent2">
                      <a:lumMod val="50000"/>
                    </a:schemeClr>
                  </a:outerShdw>
                </a:effectLst>
              </a:rPr>
              <a:t>THE PASSOVER LAMB</a:t>
            </a:r>
          </a:p>
        </p:txBody>
      </p:sp>
      <p:sp>
        <p:nvSpPr>
          <p:cNvPr id="5" name="CuadroTexto 4">
            <a:extLst>
              <a:ext uri="{FF2B5EF4-FFF2-40B4-BE49-F238E27FC236}">
                <a16:creationId xmlns:a16="http://schemas.microsoft.com/office/drawing/2014/main" id="{26641E32-E6E9-E84F-BCFB-1AA72C09EF41}"/>
              </a:ext>
            </a:extLst>
          </p:cNvPr>
          <p:cNvSpPr txBox="1"/>
          <p:nvPr/>
        </p:nvSpPr>
        <p:spPr>
          <a:xfrm>
            <a:off x="857250" y="657522"/>
            <a:ext cx="10477500" cy="646331"/>
          </a:xfrm>
          <a:prstGeom prst="rect">
            <a:avLst/>
          </a:prstGeom>
          <a:noFill/>
        </p:spPr>
        <p:txBody>
          <a:bodyPr wrap="square">
            <a:spAutoFit/>
            <a:scene3d>
              <a:camera prst="orthographicFront"/>
              <a:lightRig rig="threePt" dir="t"/>
            </a:scene3d>
            <a:sp3d extrusionH="57150">
              <a:bevelT w="38100" h="38100"/>
            </a:sp3d>
          </a:bodyPr>
          <a:lstStyle/>
          <a:p>
            <a:pPr algn="ctr"/>
            <a:r>
              <a:rPr lang="en" b="1" dirty="0">
                <a:solidFill>
                  <a:srgbClr val="147592"/>
                </a:solidFill>
                <a:latin typeface="Comic Sans MS" panose="030F0702030302020204" pitchFamily="66" charset="0"/>
              </a:rPr>
              <a:t>“</a:t>
            </a:r>
            <a:r>
              <a:rPr lang="en-US" b="1" dirty="0">
                <a:solidFill>
                  <a:srgbClr val="147592"/>
                </a:solidFill>
                <a:latin typeface="Comic Sans MS" panose="030F0702030302020204" pitchFamily="66" charset="0"/>
              </a:rPr>
              <a:t>Get rid of the old yeast, so that you may be a new unleavened batch—as you really are. For Christ, our Passover lamb, has been sacrificed</a:t>
            </a:r>
            <a:r>
              <a:rPr lang="en" b="1" dirty="0">
                <a:solidFill>
                  <a:srgbClr val="147592"/>
                </a:solidFill>
                <a:latin typeface="Comic Sans MS" panose="030F0702030302020204" pitchFamily="66" charset="0"/>
              </a:rPr>
              <a:t>” </a:t>
            </a:r>
            <a:r>
              <a:rPr lang="en" sz="1400" b="1" dirty="0">
                <a:solidFill>
                  <a:srgbClr val="147592"/>
                </a:solidFill>
                <a:latin typeface="Comic Sans MS" panose="030F0702030302020204" pitchFamily="66" charset="0"/>
              </a:rPr>
              <a:t>(1 Corinthians 5:7)</a:t>
            </a:r>
          </a:p>
        </p:txBody>
      </p:sp>
      <p:sp>
        <p:nvSpPr>
          <p:cNvPr id="6" name="CuadroTexto 5">
            <a:extLst>
              <a:ext uri="{FF2B5EF4-FFF2-40B4-BE49-F238E27FC236}">
                <a16:creationId xmlns:a16="http://schemas.microsoft.com/office/drawing/2014/main" id="{99960110-6493-C3BC-8485-70FB42C06356}"/>
              </a:ext>
            </a:extLst>
          </p:cNvPr>
          <p:cNvSpPr txBox="1"/>
          <p:nvPr/>
        </p:nvSpPr>
        <p:spPr>
          <a:xfrm>
            <a:off x="4702932" y="1333500"/>
            <a:ext cx="7489067" cy="1015663"/>
          </a:xfrm>
          <a:prstGeom prst="rect">
            <a:avLst/>
          </a:prstGeom>
          <a:noFill/>
        </p:spPr>
        <p:txBody>
          <a:bodyPr wrap="square" rtlCol="0">
            <a:spAutoFit/>
          </a:bodyPr>
          <a:lstStyle/>
          <a:p>
            <a:pPr>
              <a:spcBef>
                <a:spcPts val="600"/>
              </a:spcBef>
            </a:pPr>
            <a:r>
              <a:rPr lang="en" sz="2000" b="1" dirty="0"/>
              <a:t>At the first Passover, the doors were painted with the sacrificed blood of the lamb, and the angel of death passed by. The firstborn in that house were spared.</a:t>
            </a:r>
          </a:p>
        </p:txBody>
      </p:sp>
      <p:graphicFrame>
        <p:nvGraphicFramePr>
          <p:cNvPr id="7" name="Diagrama 6">
            <a:extLst>
              <a:ext uri="{FF2B5EF4-FFF2-40B4-BE49-F238E27FC236}">
                <a16:creationId xmlns:a16="http://schemas.microsoft.com/office/drawing/2014/main" id="{B5D51931-98E4-4D20-B140-250CA3DDD69C}"/>
              </a:ext>
            </a:extLst>
          </p:cNvPr>
          <p:cNvGraphicFramePr/>
          <p:nvPr>
            <p:extLst>
              <p:ext uri="{D42A27DB-BD31-4B8C-83A1-F6EECF244321}">
                <p14:modId xmlns:p14="http://schemas.microsoft.com/office/powerpoint/2010/main" val="3724633241"/>
              </p:ext>
            </p:extLst>
          </p:nvPr>
        </p:nvGraphicFramePr>
        <p:xfrm>
          <a:off x="4779132" y="3657213"/>
          <a:ext cx="7343775" cy="2323713"/>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8" name="CuadroTexto 7">
            <a:extLst>
              <a:ext uri="{FF2B5EF4-FFF2-40B4-BE49-F238E27FC236}">
                <a16:creationId xmlns:a16="http://schemas.microsoft.com/office/drawing/2014/main" id="{5F8CB4D5-B15C-EF2F-CD08-F53EEAADB888}"/>
              </a:ext>
            </a:extLst>
          </p:cNvPr>
          <p:cNvSpPr txBox="1"/>
          <p:nvPr/>
        </p:nvSpPr>
        <p:spPr>
          <a:xfrm>
            <a:off x="247650" y="6101418"/>
            <a:ext cx="11944350" cy="707886"/>
          </a:xfrm>
          <a:prstGeom prst="rect">
            <a:avLst/>
          </a:prstGeom>
          <a:noFill/>
        </p:spPr>
        <p:txBody>
          <a:bodyPr wrap="square" rtlCol="0">
            <a:spAutoFit/>
          </a:bodyPr>
          <a:lstStyle/>
          <a:p>
            <a:pPr>
              <a:spcBef>
                <a:spcPts val="600"/>
              </a:spcBef>
            </a:pPr>
            <a:r>
              <a:rPr lang="en" sz="2000" b="1" dirty="0"/>
              <a:t>Jesus was the only human being whose life was acceptable to a holy God. He died without sin so that death might pass by when I cleanse my life with his blood (Rev. 7:14).</a:t>
            </a:r>
          </a:p>
        </p:txBody>
      </p:sp>
      <p:pic>
        <p:nvPicPr>
          <p:cNvPr id="4" name="Imagen 3" descr="Un grupo de personas junto a una chimenea&#10;&#10;El contenido generado por IA puede ser incorrecto.">
            <a:extLst>
              <a:ext uri="{FF2B5EF4-FFF2-40B4-BE49-F238E27FC236}">
                <a16:creationId xmlns:a16="http://schemas.microsoft.com/office/drawing/2014/main" id="{2D4681F0-A10E-F4FD-EF0C-18C4F3B9BF10}"/>
              </a:ext>
            </a:extLst>
          </p:cNvPr>
          <p:cNvPicPr>
            <a:picLocks noChangeAspect="1"/>
          </p:cNvPicPr>
          <p:nvPr/>
        </p:nvPicPr>
        <p:blipFill rotWithShape="1">
          <a:blip r:embed="rId9" cstate="email">
            <a:extLst>
              <a:ext uri="{BEBA8EAE-BF5A-486C-A8C5-ECC9F3942E4B}">
                <a14:imgProps xmlns:a14="http://schemas.microsoft.com/office/drawing/2010/main">
                  <a14:imgLayer r:embed="rId10">
                    <a14:imgEffect>
                      <a14:brightnessContrast bright="20000"/>
                    </a14:imgEffect>
                  </a14:imgLayer>
                </a14:imgProps>
              </a:ext>
              <a:ext uri="{28A0092B-C50C-407E-A947-70E740481C1C}">
                <a14:useLocalDpi xmlns:a14="http://schemas.microsoft.com/office/drawing/2010/main"/>
              </a:ext>
            </a:extLst>
          </a:blip>
          <a:srcRect t="16180"/>
          <a:stretch/>
        </p:blipFill>
        <p:spPr>
          <a:xfrm>
            <a:off x="247650" y="1492440"/>
            <a:ext cx="4275712" cy="4556581"/>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0" name="Flecha: a la derecha 9">
            <a:extLst>
              <a:ext uri="{FF2B5EF4-FFF2-40B4-BE49-F238E27FC236}">
                <a16:creationId xmlns:a16="http://schemas.microsoft.com/office/drawing/2014/main" id="{82761D43-33EB-27D1-F189-21BE1E49CAE2}"/>
              </a:ext>
            </a:extLst>
          </p:cNvPr>
          <p:cNvSpPr/>
          <p:nvPr/>
        </p:nvSpPr>
        <p:spPr>
          <a:xfrm>
            <a:off x="8326877" y="4435813"/>
            <a:ext cx="223736" cy="165370"/>
          </a:xfrm>
          <a:prstGeom prst="rightArrow">
            <a:avLst/>
          </a:prstGeom>
        </p:spPr>
        <p:style>
          <a:lnRef idx="2">
            <a:schemeClr val="accent3">
              <a:shade val="15000"/>
            </a:schemeClr>
          </a:lnRef>
          <a:fillRef idx="1">
            <a:schemeClr val="accent3"/>
          </a:fillRef>
          <a:effectRef idx="0">
            <a:schemeClr val="accent3"/>
          </a:effectRef>
          <a:fontRef idx="minor">
            <a:schemeClr val="lt1"/>
          </a:fontRef>
        </p:style>
        <p:txBody>
          <a:bodyPr rtlCol="0" anchor="ctr"/>
          <a:lstStyle/>
          <a:p>
            <a:pPr algn="ctr"/>
            <a:endParaRPr lang="es-ES"/>
          </a:p>
        </p:txBody>
      </p:sp>
      <p:sp>
        <p:nvSpPr>
          <p:cNvPr id="11" name="Flecha: a la derecha 10">
            <a:extLst>
              <a:ext uri="{FF2B5EF4-FFF2-40B4-BE49-F238E27FC236}">
                <a16:creationId xmlns:a16="http://schemas.microsoft.com/office/drawing/2014/main" id="{485F1AD0-7405-F4E7-F19D-F8D99BCD29FA}"/>
              </a:ext>
            </a:extLst>
          </p:cNvPr>
          <p:cNvSpPr/>
          <p:nvPr/>
        </p:nvSpPr>
        <p:spPr>
          <a:xfrm>
            <a:off x="8339151" y="5415762"/>
            <a:ext cx="223736" cy="165370"/>
          </a:xfrm>
          <a:prstGeom prst="rightArrow">
            <a:avLst/>
          </a:prstGeom>
          <a:solidFill>
            <a:schemeClr val="accent5">
              <a:lumMod val="20000"/>
              <a:lumOff val="80000"/>
            </a:schemeClr>
          </a:solidFill>
        </p:spPr>
        <p:style>
          <a:lnRef idx="2">
            <a:schemeClr val="accent5">
              <a:shade val="15000"/>
            </a:schemeClr>
          </a:lnRef>
          <a:fillRef idx="1">
            <a:schemeClr val="accent5"/>
          </a:fillRef>
          <a:effectRef idx="0">
            <a:schemeClr val="accent5"/>
          </a:effectRef>
          <a:fontRef idx="minor">
            <a:schemeClr val="lt1"/>
          </a:fontRef>
        </p:style>
        <p:txBody>
          <a:bodyPr rtlCol="0" anchor="ctr"/>
          <a:lstStyle/>
          <a:p>
            <a:pPr algn="ctr"/>
            <a:endParaRPr lang="es-ES"/>
          </a:p>
        </p:txBody>
      </p:sp>
      <p:sp>
        <p:nvSpPr>
          <p:cNvPr id="12" name="CuadroTexto 11">
            <a:extLst>
              <a:ext uri="{FF2B5EF4-FFF2-40B4-BE49-F238E27FC236}">
                <a16:creationId xmlns:a16="http://schemas.microsoft.com/office/drawing/2014/main" id="{CB17C00A-DF5C-04E5-B510-788348AFA428}"/>
              </a:ext>
            </a:extLst>
          </p:cNvPr>
          <p:cNvSpPr txBox="1"/>
          <p:nvPr/>
        </p:nvSpPr>
        <p:spPr>
          <a:xfrm>
            <a:off x="4702932" y="2455855"/>
            <a:ext cx="7489067" cy="1015663"/>
          </a:xfrm>
          <a:prstGeom prst="rect">
            <a:avLst/>
          </a:prstGeom>
          <a:noFill/>
        </p:spPr>
        <p:txBody>
          <a:bodyPr wrap="square">
            <a:spAutoFit/>
          </a:bodyPr>
          <a:lstStyle/>
          <a:p>
            <a:pPr>
              <a:spcBef>
                <a:spcPts val="600"/>
              </a:spcBef>
            </a:pPr>
            <a:r>
              <a:rPr lang="en" sz="2000" b="1" dirty="0"/>
              <a:t>That blood symbolized the blood of Jesus (1 Pet. 1:18-19). The Passover ritual celebrated each year was, therefore, a symbol of Jesus' death (1 Cor. 5:7b).</a:t>
            </a:r>
          </a:p>
        </p:txBody>
      </p:sp>
    </p:spTree>
    <p:extLst>
      <p:ext uri="{BB962C8B-B14F-4D97-AF65-F5344CB8AC3E}">
        <p14:creationId xmlns:p14="http://schemas.microsoft.com/office/powerpoint/2010/main" val="19585465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 calcmode="lin" valueType="num">
                                      <p:cBhvr>
                                        <p:cTn id="16" dur="500" fill="hold"/>
                                        <p:tgtEl>
                                          <p:spTgt spid="5"/>
                                        </p:tgtEl>
                                        <p:attrNameLst>
                                          <p:attrName>ppt_w</p:attrName>
                                        </p:attrNameLst>
                                      </p:cBhvr>
                                      <p:tavLst>
                                        <p:tav tm="0">
                                          <p:val>
                                            <p:fltVal val="0"/>
                                          </p:val>
                                        </p:tav>
                                        <p:tav tm="100000">
                                          <p:val>
                                            <p:strVal val="#ppt_w"/>
                                          </p:val>
                                        </p:tav>
                                      </p:tavLst>
                                    </p:anim>
                                    <p:anim calcmode="lin" valueType="num">
                                      <p:cBhvr>
                                        <p:cTn id="17" dur="500" fill="hold"/>
                                        <p:tgtEl>
                                          <p:spTgt spid="5"/>
                                        </p:tgtEl>
                                        <p:attrNameLst>
                                          <p:attrName>ppt_h</p:attrName>
                                        </p:attrNameLst>
                                      </p:cBhvr>
                                      <p:tavLst>
                                        <p:tav tm="0">
                                          <p:val>
                                            <p:fltVal val="0"/>
                                          </p:val>
                                        </p:tav>
                                        <p:tav tm="100000">
                                          <p:val>
                                            <p:strVal val="#ppt_h"/>
                                          </p:val>
                                        </p:tav>
                                      </p:tavLst>
                                    </p:anim>
                                    <p:animEffect transition="in" filter="fade">
                                      <p:cBhvr>
                                        <p:cTn id="18" dur="500"/>
                                        <p:tgtEl>
                                          <p:spTgt spid="5"/>
                                        </p:tgtEl>
                                      </p:cBhvr>
                                    </p:animEffect>
                                  </p:childTnLst>
                                </p:cTn>
                              </p:par>
                            </p:childTnLst>
                          </p:cTn>
                        </p:par>
                      </p:childTnLst>
                    </p:cTn>
                  </p:par>
                  <p:par>
                    <p:cTn id="19" fill="hold">
                      <p:stCondLst>
                        <p:cond delay="indefinite"/>
                      </p:stCondLst>
                      <p:childTnLst>
                        <p:par>
                          <p:cTn id="20" fill="hold">
                            <p:stCondLst>
                              <p:cond delay="0"/>
                            </p:stCondLst>
                            <p:childTnLst>
                              <p:par>
                                <p:cTn id="21" presetID="49" presetClass="entr" presetSubtype="0" decel="100000" fill="hold" nodeType="clickEffect">
                                  <p:stCondLst>
                                    <p:cond delay="0"/>
                                  </p:stCondLst>
                                  <p:childTnLst>
                                    <p:set>
                                      <p:cBhvr>
                                        <p:cTn id="22" dur="1" fill="hold">
                                          <p:stCondLst>
                                            <p:cond delay="0"/>
                                          </p:stCondLst>
                                        </p:cTn>
                                        <p:tgtEl>
                                          <p:spTgt spid="4"/>
                                        </p:tgtEl>
                                        <p:attrNameLst>
                                          <p:attrName>style.visibility</p:attrName>
                                        </p:attrNameLst>
                                      </p:cBhvr>
                                      <p:to>
                                        <p:strVal val="visible"/>
                                      </p:to>
                                    </p:set>
                                    <p:anim calcmode="lin" valueType="num">
                                      <p:cBhvr>
                                        <p:cTn id="23" dur="500" fill="hold"/>
                                        <p:tgtEl>
                                          <p:spTgt spid="4"/>
                                        </p:tgtEl>
                                        <p:attrNameLst>
                                          <p:attrName>ppt_w</p:attrName>
                                        </p:attrNameLst>
                                      </p:cBhvr>
                                      <p:tavLst>
                                        <p:tav tm="0">
                                          <p:val>
                                            <p:fltVal val="0"/>
                                          </p:val>
                                        </p:tav>
                                        <p:tav tm="100000">
                                          <p:val>
                                            <p:strVal val="#ppt_w"/>
                                          </p:val>
                                        </p:tav>
                                      </p:tavLst>
                                    </p:anim>
                                    <p:anim calcmode="lin" valueType="num">
                                      <p:cBhvr>
                                        <p:cTn id="24" dur="500" fill="hold"/>
                                        <p:tgtEl>
                                          <p:spTgt spid="4"/>
                                        </p:tgtEl>
                                        <p:attrNameLst>
                                          <p:attrName>ppt_h</p:attrName>
                                        </p:attrNameLst>
                                      </p:cBhvr>
                                      <p:tavLst>
                                        <p:tav tm="0">
                                          <p:val>
                                            <p:fltVal val="0"/>
                                          </p:val>
                                        </p:tav>
                                        <p:tav tm="100000">
                                          <p:val>
                                            <p:strVal val="#ppt_h"/>
                                          </p:val>
                                        </p:tav>
                                      </p:tavLst>
                                    </p:anim>
                                    <p:anim calcmode="lin" valueType="num">
                                      <p:cBhvr>
                                        <p:cTn id="25" dur="500" fill="hold"/>
                                        <p:tgtEl>
                                          <p:spTgt spid="4"/>
                                        </p:tgtEl>
                                        <p:attrNameLst>
                                          <p:attrName>style.rotation</p:attrName>
                                        </p:attrNameLst>
                                      </p:cBhvr>
                                      <p:tavLst>
                                        <p:tav tm="0">
                                          <p:val>
                                            <p:fltVal val="360"/>
                                          </p:val>
                                        </p:tav>
                                        <p:tav tm="100000">
                                          <p:val>
                                            <p:fltVal val="0"/>
                                          </p:val>
                                        </p:tav>
                                      </p:tavLst>
                                    </p:anim>
                                    <p:animEffect transition="in" filter="fade">
                                      <p:cBhvr>
                                        <p:cTn id="26" dur="500"/>
                                        <p:tgtEl>
                                          <p:spTgt spid="4"/>
                                        </p:tgtEl>
                                      </p:cBhvr>
                                    </p:animEffect>
                                  </p:childTnLst>
                                </p:cTn>
                              </p:par>
                            </p:childTnLst>
                          </p:cTn>
                        </p:par>
                        <p:par>
                          <p:cTn id="27" fill="hold">
                            <p:stCondLst>
                              <p:cond delay="500"/>
                            </p:stCondLst>
                            <p:childTnLst>
                              <p:par>
                                <p:cTn id="28" presetID="22" presetClass="entr" presetSubtype="8" fill="hold" grpId="0" nodeType="afterEffect">
                                  <p:stCondLst>
                                    <p:cond delay="0"/>
                                  </p:stCondLst>
                                  <p:childTnLst>
                                    <p:set>
                                      <p:cBhvr>
                                        <p:cTn id="29" dur="1" fill="hold">
                                          <p:stCondLst>
                                            <p:cond delay="0"/>
                                          </p:stCondLst>
                                        </p:cTn>
                                        <p:tgtEl>
                                          <p:spTgt spid="6"/>
                                        </p:tgtEl>
                                        <p:attrNameLst>
                                          <p:attrName>style.visibility</p:attrName>
                                        </p:attrNameLst>
                                      </p:cBhvr>
                                      <p:to>
                                        <p:strVal val="visible"/>
                                      </p:to>
                                    </p:set>
                                    <p:animEffect transition="in" filter="wipe(left)">
                                      <p:cBhvr>
                                        <p:cTn id="30" dur="500"/>
                                        <p:tgtEl>
                                          <p:spTgt spid="6"/>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8" fill="hold" grpId="0" nodeType="click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wipe(left)">
                                      <p:cBhvr>
                                        <p:cTn id="35" dur="500"/>
                                        <p:tgtEl>
                                          <p:spTgt spid="12"/>
                                        </p:tgtEl>
                                      </p:cBhvr>
                                    </p:animEffect>
                                  </p:childTnLst>
                                </p:cTn>
                              </p:par>
                            </p:childTnLst>
                          </p:cTn>
                        </p:par>
                      </p:childTnLst>
                    </p:cTn>
                  </p:par>
                  <p:par>
                    <p:cTn id="36" fill="hold">
                      <p:stCondLst>
                        <p:cond delay="indefinite"/>
                      </p:stCondLst>
                      <p:childTnLst>
                        <p:par>
                          <p:cTn id="37" fill="hold">
                            <p:stCondLst>
                              <p:cond delay="0"/>
                            </p:stCondLst>
                            <p:childTnLst>
                              <p:par>
                                <p:cTn id="38" presetID="25" presetClass="entr" presetSubtype="0" fill="hold" grpId="0" nodeType="clickEffect">
                                  <p:stCondLst>
                                    <p:cond delay="0"/>
                                  </p:stCondLst>
                                  <p:childTnLst>
                                    <p:set>
                                      <p:cBhvr>
                                        <p:cTn id="39" dur="1" fill="hold">
                                          <p:stCondLst>
                                            <p:cond delay="0"/>
                                          </p:stCondLst>
                                        </p:cTn>
                                        <p:tgtEl>
                                          <p:spTgt spid="7">
                                            <p:graphicEl>
                                              <a:dgm id="{4013830C-09A7-47A1-B47C-FB205DCEC54B}"/>
                                            </p:graphicEl>
                                          </p:spTgt>
                                        </p:tgtEl>
                                        <p:attrNameLst>
                                          <p:attrName>style.visibility</p:attrName>
                                        </p:attrNameLst>
                                      </p:cBhvr>
                                      <p:to>
                                        <p:strVal val="visible"/>
                                      </p:to>
                                    </p:set>
                                    <p:anim calcmode="lin" valueType="num">
                                      <p:cBhvr>
                                        <p:cTn id="40" dur="500" decel="50000" fill="hold">
                                          <p:stCondLst>
                                            <p:cond delay="0"/>
                                          </p:stCondLst>
                                        </p:cTn>
                                        <p:tgtEl>
                                          <p:spTgt spid="7">
                                            <p:graphicEl>
                                              <a:dgm id="{4013830C-09A7-47A1-B47C-FB205DCEC54B}"/>
                                            </p:graphicEl>
                                          </p:spTgt>
                                        </p:tgtEl>
                                        <p:attrNameLst>
                                          <p:attrName>style.rotation</p:attrName>
                                        </p:attrNameLst>
                                      </p:cBhvr>
                                      <p:tavLst>
                                        <p:tav tm="0">
                                          <p:val>
                                            <p:fltVal val="-90"/>
                                          </p:val>
                                        </p:tav>
                                        <p:tav tm="100000">
                                          <p:val>
                                            <p:fltVal val="0"/>
                                          </p:val>
                                        </p:tav>
                                      </p:tavLst>
                                    </p:anim>
                                    <p:anim calcmode="lin" valueType="num">
                                      <p:cBhvr>
                                        <p:cTn id="41" dur="500" decel="50000" fill="hold">
                                          <p:stCondLst>
                                            <p:cond delay="0"/>
                                          </p:stCondLst>
                                        </p:cTn>
                                        <p:tgtEl>
                                          <p:spTgt spid="7">
                                            <p:graphicEl>
                                              <a:dgm id="{4013830C-09A7-47A1-B47C-FB205DCEC54B}"/>
                                            </p:graphicEl>
                                          </p:spTgt>
                                        </p:tgtEl>
                                        <p:attrNameLst>
                                          <p:attrName>ppt_w</p:attrName>
                                        </p:attrNameLst>
                                      </p:cBhvr>
                                      <p:tavLst>
                                        <p:tav tm="0">
                                          <p:val>
                                            <p:strVal val="#ppt_w"/>
                                          </p:val>
                                        </p:tav>
                                        <p:tav tm="100000">
                                          <p:val>
                                            <p:strVal val="#ppt_w*.05"/>
                                          </p:val>
                                        </p:tav>
                                      </p:tavLst>
                                    </p:anim>
                                    <p:anim calcmode="lin" valueType="num">
                                      <p:cBhvr>
                                        <p:cTn id="42" dur="500" accel="50000" fill="hold">
                                          <p:stCondLst>
                                            <p:cond delay="500"/>
                                          </p:stCondLst>
                                        </p:cTn>
                                        <p:tgtEl>
                                          <p:spTgt spid="7">
                                            <p:graphicEl>
                                              <a:dgm id="{4013830C-09A7-47A1-B47C-FB205DCEC54B}"/>
                                            </p:graphicEl>
                                          </p:spTgt>
                                        </p:tgtEl>
                                        <p:attrNameLst>
                                          <p:attrName>ppt_w</p:attrName>
                                        </p:attrNameLst>
                                      </p:cBhvr>
                                      <p:tavLst>
                                        <p:tav tm="0">
                                          <p:val>
                                            <p:strVal val="#ppt_w*.05"/>
                                          </p:val>
                                        </p:tav>
                                        <p:tav tm="100000">
                                          <p:val>
                                            <p:strVal val="#ppt_w"/>
                                          </p:val>
                                        </p:tav>
                                      </p:tavLst>
                                    </p:anim>
                                    <p:anim calcmode="lin" valueType="num">
                                      <p:cBhvr>
                                        <p:cTn id="43" dur="1000" fill="hold"/>
                                        <p:tgtEl>
                                          <p:spTgt spid="7">
                                            <p:graphicEl>
                                              <a:dgm id="{4013830C-09A7-47A1-B47C-FB205DCEC54B}"/>
                                            </p:graphicEl>
                                          </p:spTgt>
                                        </p:tgtEl>
                                        <p:attrNameLst>
                                          <p:attrName>ppt_h</p:attrName>
                                        </p:attrNameLst>
                                      </p:cBhvr>
                                      <p:tavLst>
                                        <p:tav tm="0">
                                          <p:val>
                                            <p:strVal val="#ppt_h"/>
                                          </p:val>
                                        </p:tav>
                                        <p:tav tm="100000">
                                          <p:val>
                                            <p:strVal val="#ppt_h"/>
                                          </p:val>
                                        </p:tav>
                                      </p:tavLst>
                                    </p:anim>
                                    <p:anim calcmode="lin" valueType="num">
                                      <p:cBhvr>
                                        <p:cTn id="44" dur="500" decel="50000" fill="hold">
                                          <p:stCondLst>
                                            <p:cond delay="0"/>
                                          </p:stCondLst>
                                        </p:cTn>
                                        <p:tgtEl>
                                          <p:spTgt spid="7">
                                            <p:graphicEl>
                                              <a:dgm id="{4013830C-09A7-47A1-B47C-FB205DCEC54B}"/>
                                            </p:graphicEl>
                                          </p:spTgt>
                                        </p:tgtEl>
                                        <p:attrNameLst>
                                          <p:attrName>ppt_x</p:attrName>
                                        </p:attrNameLst>
                                      </p:cBhvr>
                                      <p:tavLst>
                                        <p:tav tm="0">
                                          <p:val>
                                            <p:strVal val="#ppt_x+.4"/>
                                          </p:val>
                                        </p:tav>
                                        <p:tav tm="100000">
                                          <p:val>
                                            <p:strVal val="#ppt_x"/>
                                          </p:val>
                                        </p:tav>
                                      </p:tavLst>
                                    </p:anim>
                                    <p:anim calcmode="lin" valueType="num">
                                      <p:cBhvr>
                                        <p:cTn id="45" dur="500" decel="50000" fill="hold">
                                          <p:stCondLst>
                                            <p:cond delay="0"/>
                                          </p:stCondLst>
                                        </p:cTn>
                                        <p:tgtEl>
                                          <p:spTgt spid="7">
                                            <p:graphicEl>
                                              <a:dgm id="{4013830C-09A7-47A1-B47C-FB205DCEC54B}"/>
                                            </p:graphicEl>
                                          </p:spTgt>
                                        </p:tgtEl>
                                        <p:attrNameLst>
                                          <p:attrName>ppt_y</p:attrName>
                                        </p:attrNameLst>
                                      </p:cBhvr>
                                      <p:tavLst>
                                        <p:tav tm="0">
                                          <p:val>
                                            <p:strVal val="#ppt_y-.2"/>
                                          </p:val>
                                        </p:tav>
                                        <p:tav tm="100000">
                                          <p:val>
                                            <p:strVal val="#ppt_y+.1"/>
                                          </p:val>
                                        </p:tav>
                                      </p:tavLst>
                                    </p:anim>
                                    <p:anim calcmode="lin" valueType="num">
                                      <p:cBhvr>
                                        <p:cTn id="46" dur="500" accel="50000" fill="hold">
                                          <p:stCondLst>
                                            <p:cond delay="500"/>
                                          </p:stCondLst>
                                        </p:cTn>
                                        <p:tgtEl>
                                          <p:spTgt spid="7">
                                            <p:graphicEl>
                                              <a:dgm id="{4013830C-09A7-47A1-B47C-FB205DCEC54B}"/>
                                            </p:graphicEl>
                                          </p:spTgt>
                                        </p:tgtEl>
                                        <p:attrNameLst>
                                          <p:attrName>ppt_y</p:attrName>
                                        </p:attrNameLst>
                                      </p:cBhvr>
                                      <p:tavLst>
                                        <p:tav tm="0">
                                          <p:val>
                                            <p:strVal val="#ppt_y+.1"/>
                                          </p:val>
                                        </p:tav>
                                        <p:tav tm="100000">
                                          <p:val>
                                            <p:strVal val="#ppt_y"/>
                                          </p:val>
                                        </p:tav>
                                      </p:tavLst>
                                    </p:anim>
                                    <p:animEffect transition="in" filter="fade">
                                      <p:cBhvr>
                                        <p:cTn id="47" dur="1000" decel="50000">
                                          <p:stCondLst>
                                            <p:cond delay="0"/>
                                          </p:stCondLst>
                                        </p:cTn>
                                        <p:tgtEl>
                                          <p:spTgt spid="7">
                                            <p:graphicEl>
                                              <a:dgm id="{4013830C-09A7-47A1-B47C-FB205DCEC54B}"/>
                                            </p:graphicEl>
                                          </p:spTgt>
                                        </p:tgtEl>
                                      </p:cBhvr>
                                    </p:animEffect>
                                  </p:childTnLst>
                                </p:cTn>
                              </p:par>
                            </p:childTnLst>
                          </p:cTn>
                        </p:par>
                        <p:par>
                          <p:cTn id="48" fill="hold">
                            <p:stCondLst>
                              <p:cond delay="1000"/>
                            </p:stCondLst>
                            <p:childTnLst>
                              <p:par>
                                <p:cTn id="49" presetID="14" presetClass="entr" presetSubtype="10" fill="hold" grpId="0" nodeType="afterEffect">
                                  <p:stCondLst>
                                    <p:cond delay="0"/>
                                  </p:stCondLst>
                                  <p:childTnLst>
                                    <p:set>
                                      <p:cBhvr>
                                        <p:cTn id="50" dur="1" fill="hold">
                                          <p:stCondLst>
                                            <p:cond delay="0"/>
                                          </p:stCondLst>
                                        </p:cTn>
                                        <p:tgtEl>
                                          <p:spTgt spid="7">
                                            <p:graphicEl>
                                              <a:dgm id="{C5AFE67B-762E-4904-AEE7-E571D6D6F59C}"/>
                                            </p:graphicEl>
                                          </p:spTgt>
                                        </p:tgtEl>
                                        <p:attrNameLst>
                                          <p:attrName>style.visibility</p:attrName>
                                        </p:attrNameLst>
                                      </p:cBhvr>
                                      <p:to>
                                        <p:strVal val="visible"/>
                                      </p:to>
                                    </p:set>
                                    <p:animEffect transition="in" filter="randombar(horizontal)">
                                      <p:cBhvr>
                                        <p:cTn id="51" dur="500"/>
                                        <p:tgtEl>
                                          <p:spTgt spid="7">
                                            <p:graphicEl>
                                              <a:dgm id="{C5AFE67B-762E-4904-AEE7-E571D6D6F59C}"/>
                                            </p:graphicEl>
                                          </p:spTgt>
                                        </p:tgtEl>
                                      </p:cBhvr>
                                    </p:animEffect>
                                  </p:childTnLst>
                                </p:cTn>
                              </p:par>
                            </p:childTnLst>
                          </p:cTn>
                        </p:par>
                      </p:childTnLst>
                    </p:cTn>
                  </p:par>
                  <p:par>
                    <p:cTn id="52" fill="hold">
                      <p:stCondLst>
                        <p:cond delay="indefinite"/>
                      </p:stCondLst>
                      <p:childTnLst>
                        <p:par>
                          <p:cTn id="53" fill="hold">
                            <p:stCondLst>
                              <p:cond delay="0"/>
                            </p:stCondLst>
                            <p:childTnLst>
                              <p:par>
                                <p:cTn id="54" presetID="14" presetClass="entr" presetSubtype="10" fill="hold" grpId="0" nodeType="clickEffect">
                                  <p:stCondLst>
                                    <p:cond delay="0"/>
                                  </p:stCondLst>
                                  <p:childTnLst>
                                    <p:set>
                                      <p:cBhvr>
                                        <p:cTn id="55" dur="1" fill="hold">
                                          <p:stCondLst>
                                            <p:cond delay="0"/>
                                          </p:stCondLst>
                                        </p:cTn>
                                        <p:tgtEl>
                                          <p:spTgt spid="7">
                                            <p:graphicEl>
                                              <a:dgm id="{DAA76E31-59DF-4118-854B-34926AFAAD72}"/>
                                            </p:graphicEl>
                                          </p:spTgt>
                                        </p:tgtEl>
                                        <p:attrNameLst>
                                          <p:attrName>style.visibility</p:attrName>
                                        </p:attrNameLst>
                                      </p:cBhvr>
                                      <p:to>
                                        <p:strVal val="visible"/>
                                      </p:to>
                                    </p:set>
                                    <p:animEffect transition="in" filter="randombar(horizontal)">
                                      <p:cBhvr>
                                        <p:cTn id="56" dur="500"/>
                                        <p:tgtEl>
                                          <p:spTgt spid="7">
                                            <p:graphicEl>
                                              <a:dgm id="{DAA76E31-59DF-4118-854B-34926AFAAD72}"/>
                                            </p:graphicEl>
                                          </p:spTgt>
                                        </p:tgtEl>
                                      </p:cBhvr>
                                    </p:animEffect>
                                  </p:childTnLst>
                                </p:cTn>
                              </p:par>
                            </p:childTnLst>
                          </p:cTn>
                        </p:par>
                      </p:childTnLst>
                    </p:cTn>
                  </p:par>
                  <p:par>
                    <p:cTn id="57" fill="hold">
                      <p:stCondLst>
                        <p:cond delay="indefinite"/>
                      </p:stCondLst>
                      <p:childTnLst>
                        <p:par>
                          <p:cTn id="58" fill="hold">
                            <p:stCondLst>
                              <p:cond delay="0"/>
                            </p:stCondLst>
                            <p:childTnLst>
                              <p:par>
                                <p:cTn id="59" presetID="25" presetClass="entr" presetSubtype="0" fill="hold" grpId="0" nodeType="clickEffect">
                                  <p:stCondLst>
                                    <p:cond delay="0"/>
                                  </p:stCondLst>
                                  <p:childTnLst>
                                    <p:set>
                                      <p:cBhvr>
                                        <p:cTn id="60" dur="1" fill="hold">
                                          <p:stCondLst>
                                            <p:cond delay="0"/>
                                          </p:stCondLst>
                                        </p:cTn>
                                        <p:tgtEl>
                                          <p:spTgt spid="7">
                                            <p:graphicEl>
                                              <a:dgm id="{DA9D27AD-EA2F-4748-AB61-CF35CF95627A}"/>
                                            </p:graphicEl>
                                          </p:spTgt>
                                        </p:tgtEl>
                                        <p:attrNameLst>
                                          <p:attrName>style.visibility</p:attrName>
                                        </p:attrNameLst>
                                      </p:cBhvr>
                                      <p:to>
                                        <p:strVal val="visible"/>
                                      </p:to>
                                    </p:set>
                                    <p:anim calcmode="lin" valueType="num">
                                      <p:cBhvr>
                                        <p:cTn id="61" dur="500" decel="50000" fill="hold">
                                          <p:stCondLst>
                                            <p:cond delay="0"/>
                                          </p:stCondLst>
                                        </p:cTn>
                                        <p:tgtEl>
                                          <p:spTgt spid="7">
                                            <p:graphicEl>
                                              <a:dgm id="{DA9D27AD-EA2F-4748-AB61-CF35CF95627A}"/>
                                            </p:graphicEl>
                                          </p:spTgt>
                                        </p:tgtEl>
                                        <p:attrNameLst>
                                          <p:attrName>style.rotation</p:attrName>
                                        </p:attrNameLst>
                                      </p:cBhvr>
                                      <p:tavLst>
                                        <p:tav tm="0">
                                          <p:val>
                                            <p:fltVal val="-90"/>
                                          </p:val>
                                        </p:tav>
                                        <p:tav tm="100000">
                                          <p:val>
                                            <p:fltVal val="0"/>
                                          </p:val>
                                        </p:tav>
                                      </p:tavLst>
                                    </p:anim>
                                    <p:anim calcmode="lin" valueType="num">
                                      <p:cBhvr>
                                        <p:cTn id="62" dur="500" decel="50000" fill="hold">
                                          <p:stCondLst>
                                            <p:cond delay="0"/>
                                          </p:stCondLst>
                                        </p:cTn>
                                        <p:tgtEl>
                                          <p:spTgt spid="7">
                                            <p:graphicEl>
                                              <a:dgm id="{DA9D27AD-EA2F-4748-AB61-CF35CF95627A}"/>
                                            </p:graphicEl>
                                          </p:spTgt>
                                        </p:tgtEl>
                                        <p:attrNameLst>
                                          <p:attrName>ppt_w</p:attrName>
                                        </p:attrNameLst>
                                      </p:cBhvr>
                                      <p:tavLst>
                                        <p:tav tm="0">
                                          <p:val>
                                            <p:strVal val="#ppt_w"/>
                                          </p:val>
                                        </p:tav>
                                        <p:tav tm="100000">
                                          <p:val>
                                            <p:strVal val="#ppt_w*.05"/>
                                          </p:val>
                                        </p:tav>
                                      </p:tavLst>
                                    </p:anim>
                                    <p:anim calcmode="lin" valueType="num">
                                      <p:cBhvr>
                                        <p:cTn id="63" dur="500" accel="50000" fill="hold">
                                          <p:stCondLst>
                                            <p:cond delay="500"/>
                                          </p:stCondLst>
                                        </p:cTn>
                                        <p:tgtEl>
                                          <p:spTgt spid="7">
                                            <p:graphicEl>
                                              <a:dgm id="{DA9D27AD-EA2F-4748-AB61-CF35CF95627A}"/>
                                            </p:graphicEl>
                                          </p:spTgt>
                                        </p:tgtEl>
                                        <p:attrNameLst>
                                          <p:attrName>ppt_w</p:attrName>
                                        </p:attrNameLst>
                                      </p:cBhvr>
                                      <p:tavLst>
                                        <p:tav tm="0">
                                          <p:val>
                                            <p:strVal val="#ppt_w*.05"/>
                                          </p:val>
                                        </p:tav>
                                        <p:tav tm="100000">
                                          <p:val>
                                            <p:strVal val="#ppt_w"/>
                                          </p:val>
                                        </p:tav>
                                      </p:tavLst>
                                    </p:anim>
                                    <p:anim calcmode="lin" valueType="num">
                                      <p:cBhvr>
                                        <p:cTn id="64" dur="1000" fill="hold"/>
                                        <p:tgtEl>
                                          <p:spTgt spid="7">
                                            <p:graphicEl>
                                              <a:dgm id="{DA9D27AD-EA2F-4748-AB61-CF35CF95627A}"/>
                                            </p:graphicEl>
                                          </p:spTgt>
                                        </p:tgtEl>
                                        <p:attrNameLst>
                                          <p:attrName>ppt_h</p:attrName>
                                        </p:attrNameLst>
                                      </p:cBhvr>
                                      <p:tavLst>
                                        <p:tav tm="0">
                                          <p:val>
                                            <p:strVal val="#ppt_h"/>
                                          </p:val>
                                        </p:tav>
                                        <p:tav tm="100000">
                                          <p:val>
                                            <p:strVal val="#ppt_h"/>
                                          </p:val>
                                        </p:tav>
                                      </p:tavLst>
                                    </p:anim>
                                    <p:anim calcmode="lin" valueType="num">
                                      <p:cBhvr>
                                        <p:cTn id="65" dur="500" decel="50000" fill="hold">
                                          <p:stCondLst>
                                            <p:cond delay="0"/>
                                          </p:stCondLst>
                                        </p:cTn>
                                        <p:tgtEl>
                                          <p:spTgt spid="7">
                                            <p:graphicEl>
                                              <a:dgm id="{DA9D27AD-EA2F-4748-AB61-CF35CF95627A}"/>
                                            </p:graphicEl>
                                          </p:spTgt>
                                        </p:tgtEl>
                                        <p:attrNameLst>
                                          <p:attrName>ppt_x</p:attrName>
                                        </p:attrNameLst>
                                      </p:cBhvr>
                                      <p:tavLst>
                                        <p:tav tm="0">
                                          <p:val>
                                            <p:strVal val="#ppt_x+.4"/>
                                          </p:val>
                                        </p:tav>
                                        <p:tav tm="100000">
                                          <p:val>
                                            <p:strVal val="#ppt_x"/>
                                          </p:val>
                                        </p:tav>
                                      </p:tavLst>
                                    </p:anim>
                                    <p:anim calcmode="lin" valueType="num">
                                      <p:cBhvr>
                                        <p:cTn id="66" dur="500" decel="50000" fill="hold">
                                          <p:stCondLst>
                                            <p:cond delay="0"/>
                                          </p:stCondLst>
                                        </p:cTn>
                                        <p:tgtEl>
                                          <p:spTgt spid="7">
                                            <p:graphicEl>
                                              <a:dgm id="{DA9D27AD-EA2F-4748-AB61-CF35CF95627A}"/>
                                            </p:graphicEl>
                                          </p:spTgt>
                                        </p:tgtEl>
                                        <p:attrNameLst>
                                          <p:attrName>ppt_y</p:attrName>
                                        </p:attrNameLst>
                                      </p:cBhvr>
                                      <p:tavLst>
                                        <p:tav tm="0">
                                          <p:val>
                                            <p:strVal val="#ppt_y-.2"/>
                                          </p:val>
                                        </p:tav>
                                        <p:tav tm="100000">
                                          <p:val>
                                            <p:strVal val="#ppt_y+.1"/>
                                          </p:val>
                                        </p:tav>
                                      </p:tavLst>
                                    </p:anim>
                                    <p:anim calcmode="lin" valueType="num">
                                      <p:cBhvr>
                                        <p:cTn id="67" dur="500" accel="50000" fill="hold">
                                          <p:stCondLst>
                                            <p:cond delay="500"/>
                                          </p:stCondLst>
                                        </p:cTn>
                                        <p:tgtEl>
                                          <p:spTgt spid="7">
                                            <p:graphicEl>
                                              <a:dgm id="{DA9D27AD-EA2F-4748-AB61-CF35CF95627A}"/>
                                            </p:graphicEl>
                                          </p:spTgt>
                                        </p:tgtEl>
                                        <p:attrNameLst>
                                          <p:attrName>ppt_y</p:attrName>
                                        </p:attrNameLst>
                                      </p:cBhvr>
                                      <p:tavLst>
                                        <p:tav tm="0">
                                          <p:val>
                                            <p:strVal val="#ppt_y+.1"/>
                                          </p:val>
                                        </p:tav>
                                        <p:tav tm="100000">
                                          <p:val>
                                            <p:strVal val="#ppt_y"/>
                                          </p:val>
                                        </p:tav>
                                      </p:tavLst>
                                    </p:anim>
                                    <p:animEffect transition="in" filter="fade">
                                      <p:cBhvr>
                                        <p:cTn id="68" dur="1000" decel="50000">
                                          <p:stCondLst>
                                            <p:cond delay="0"/>
                                          </p:stCondLst>
                                        </p:cTn>
                                        <p:tgtEl>
                                          <p:spTgt spid="7">
                                            <p:graphicEl>
                                              <a:dgm id="{DA9D27AD-EA2F-4748-AB61-CF35CF95627A}"/>
                                            </p:graphicEl>
                                          </p:spTgt>
                                        </p:tgtEl>
                                      </p:cBhvr>
                                    </p:animEffect>
                                  </p:childTnLst>
                                </p:cTn>
                              </p:par>
                            </p:childTnLst>
                          </p:cTn>
                        </p:par>
                        <p:par>
                          <p:cTn id="69" fill="hold">
                            <p:stCondLst>
                              <p:cond delay="1000"/>
                            </p:stCondLst>
                            <p:childTnLst>
                              <p:par>
                                <p:cTn id="70" presetID="17" presetClass="entr" presetSubtype="8" fill="hold" grpId="0" nodeType="afterEffect">
                                  <p:stCondLst>
                                    <p:cond delay="0"/>
                                  </p:stCondLst>
                                  <p:childTnLst>
                                    <p:set>
                                      <p:cBhvr>
                                        <p:cTn id="71" dur="1" fill="hold">
                                          <p:stCondLst>
                                            <p:cond delay="0"/>
                                          </p:stCondLst>
                                        </p:cTn>
                                        <p:tgtEl>
                                          <p:spTgt spid="10"/>
                                        </p:tgtEl>
                                        <p:attrNameLst>
                                          <p:attrName>style.visibility</p:attrName>
                                        </p:attrNameLst>
                                      </p:cBhvr>
                                      <p:to>
                                        <p:strVal val="visible"/>
                                      </p:to>
                                    </p:set>
                                    <p:anim calcmode="lin" valueType="num">
                                      <p:cBhvr>
                                        <p:cTn id="72" dur="500" fill="hold"/>
                                        <p:tgtEl>
                                          <p:spTgt spid="10"/>
                                        </p:tgtEl>
                                        <p:attrNameLst>
                                          <p:attrName>ppt_x</p:attrName>
                                        </p:attrNameLst>
                                      </p:cBhvr>
                                      <p:tavLst>
                                        <p:tav tm="0">
                                          <p:val>
                                            <p:strVal val="#ppt_x-#ppt_w/2"/>
                                          </p:val>
                                        </p:tav>
                                        <p:tav tm="100000">
                                          <p:val>
                                            <p:strVal val="#ppt_x"/>
                                          </p:val>
                                        </p:tav>
                                      </p:tavLst>
                                    </p:anim>
                                    <p:anim calcmode="lin" valueType="num">
                                      <p:cBhvr>
                                        <p:cTn id="73" dur="500" fill="hold"/>
                                        <p:tgtEl>
                                          <p:spTgt spid="10"/>
                                        </p:tgtEl>
                                        <p:attrNameLst>
                                          <p:attrName>ppt_y</p:attrName>
                                        </p:attrNameLst>
                                      </p:cBhvr>
                                      <p:tavLst>
                                        <p:tav tm="0">
                                          <p:val>
                                            <p:strVal val="#ppt_y"/>
                                          </p:val>
                                        </p:tav>
                                        <p:tav tm="100000">
                                          <p:val>
                                            <p:strVal val="#ppt_y"/>
                                          </p:val>
                                        </p:tav>
                                      </p:tavLst>
                                    </p:anim>
                                    <p:anim calcmode="lin" valueType="num">
                                      <p:cBhvr>
                                        <p:cTn id="74" dur="500" fill="hold"/>
                                        <p:tgtEl>
                                          <p:spTgt spid="10"/>
                                        </p:tgtEl>
                                        <p:attrNameLst>
                                          <p:attrName>ppt_w</p:attrName>
                                        </p:attrNameLst>
                                      </p:cBhvr>
                                      <p:tavLst>
                                        <p:tav tm="0">
                                          <p:val>
                                            <p:fltVal val="0"/>
                                          </p:val>
                                        </p:tav>
                                        <p:tav tm="100000">
                                          <p:val>
                                            <p:strVal val="#ppt_w"/>
                                          </p:val>
                                        </p:tav>
                                      </p:tavLst>
                                    </p:anim>
                                    <p:anim calcmode="lin" valueType="num">
                                      <p:cBhvr>
                                        <p:cTn id="75" dur="500" fill="hold"/>
                                        <p:tgtEl>
                                          <p:spTgt spid="10"/>
                                        </p:tgtEl>
                                        <p:attrNameLst>
                                          <p:attrName>ppt_h</p:attrName>
                                        </p:attrNameLst>
                                      </p:cBhvr>
                                      <p:tavLst>
                                        <p:tav tm="0">
                                          <p:val>
                                            <p:strVal val="#ppt_h"/>
                                          </p:val>
                                        </p:tav>
                                        <p:tav tm="100000">
                                          <p:val>
                                            <p:strVal val="#ppt_h"/>
                                          </p:val>
                                        </p:tav>
                                      </p:tavLst>
                                    </p:anim>
                                  </p:childTnLst>
                                </p:cTn>
                              </p:par>
                            </p:childTnLst>
                          </p:cTn>
                        </p:par>
                        <p:par>
                          <p:cTn id="76" fill="hold">
                            <p:stCondLst>
                              <p:cond delay="1500"/>
                            </p:stCondLst>
                            <p:childTnLst>
                              <p:par>
                                <p:cTn id="77" presetID="14" presetClass="entr" presetSubtype="10" fill="hold" grpId="0" nodeType="afterEffect">
                                  <p:stCondLst>
                                    <p:cond delay="0"/>
                                  </p:stCondLst>
                                  <p:childTnLst>
                                    <p:set>
                                      <p:cBhvr>
                                        <p:cTn id="78" dur="1" fill="hold">
                                          <p:stCondLst>
                                            <p:cond delay="0"/>
                                          </p:stCondLst>
                                        </p:cTn>
                                        <p:tgtEl>
                                          <p:spTgt spid="7">
                                            <p:graphicEl>
                                              <a:dgm id="{98860CDB-E7A4-4A52-85B2-D5C728E1821C}"/>
                                            </p:graphicEl>
                                          </p:spTgt>
                                        </p:tgtEl>
                                        <p:attrNameLst>
                                          <p:attrName>style.visibility</p:attrName>
                                        </p:attrNameLst>
                                      </p:cBhvr>
                                      <p:to>
                                        <p:strVal val="visible"/>
                                      </p:to>
                                    </p:set>
                                    <p:animEffect transition="in" filter="randombar(horizontal)">
                                      <p:cBhvr>
                                        <p:cTn id="79" dur="500"/>
                                        <p:tgtEl>
                                          <p:spTgt spid="7">
                                            <p:graphicEl>
                                              <a:dgm id="{98860CDB-E7A4-4A52-85B2-D5C728E1821C}"/>
                                            </p:graphicEl>
                                          </p:spTgt>
                                        </p:tgtEl>
                                      </p:cBhvr>
                                    </p:animEffect>
                                  </p:childTnLst>
                                </p:cTn>
                              </p:par>
                            </p:childTnLst>
                          </p:cTn>
                        </p:par>
                      </p:childTnLst>
                    </p:cTn>
                  </p:par>
                  <p:par>
                    <p:cTn id="80" fill="hold">
                      <p:stCondLst>
                        <p:cond delay="indefinite"/>
                      </p:stCondLst>
                      <p:childTnLst>
                        <p:par>
                          <p:cTn id="81" fill="hold">
                            <p:stCondLst>
                              <p:cond delay="0"/>
                            </p:stCondLst>
                            <p:childTnLst>
                              <p:par>
                                <p:cTn id="82" presetID="17" presetClass="entr" presetSubtype="8" fill="hold" grpId="0" nodeType="clickEffect">
                                  <p:stCondLst>
                                    <p:cond delay="0"/>
                                  </p:stCondLst>
                                  <p:childTnLst>
                                    <p:set>
                                      <p:cBhvr>
                                        <p:cTn id="83" dur="1" fill="hold">
                                          <p:stCondLst>
                                            <p:cond delay="0"/>
                                          </p:stCondLst>
                                        </p:cTn>
                                        <p:tgtEl>
                                          <p:spTgt spid="11"/>
                                        </p:tgtEl>
                                        <p:attrNameLst>
                                          <p:attrName>style.visibility</p:attrName>
                                        </p:attrNameLst>
                                      </p:cBhvr>
                                      <p:to>
                                        <p:strVal val="visible"/>
                                      </p:to>
                                    </p:set>
                                    <p:anim calcmode="lin" valueType="num">
                                      <p:cBhvr>
                                        <p:cTn id="84" dur="500" fill="hold"/>
                                        <p:tgtEl>
                                          <p:spTgt spid="11"/>
                                        </p:tgtEl>
                                        <p:attrNameLst>
                                          <p:attrName>ppt_x</p:attrName>
                                        </p:attrNameLst>
                                      </p:cBhvr>
                                      <p:tavLst>
                                        <p:tav tm="0">
                                          <p:val>
                                            <p:strVal val="#ppt_x-#ppt_w/2"/>
                                          </p:val>
                                        </p:tav>
                                        <p:tav tm="100000">
                                          <p:val>
                                            <p:strVal val="#ppt_x"/>
                                          </p:val>
                                        </p:tav>
                                      </p:tavLst>
                                    </p:anim>
                                    <p:anim calcmode="lin" valueType="num">
                                      <p:cBhvr>
                                        <p:cTn id="85" dur="500" fill="hold"/>
                                        <p:tgtEl>
                                          <p:spTgt spid="11"/>
                                        </p:tgtEl>
                                        <p:attrNameLst>
                                          <p:attrName>ppt_y</p:attrName>
                                        </p:attrNameLst>
                                      </p:cBhvr>
                                      <p:tavLst>
                                        <p:tav tm="0">
                                          <p:val>
                                            <p:strVal val="#ppt_y"/>
                                          </p:val>
                                        </p:tav>
                                        <p:tav tm="100000">
                                          <p:val>
                                            <p:strVal val="#ppt_y"/>
                                          </p:val>
                                        </p:tav>
                                      </p:tavLst>
                                    </p:anim>
                                    <p:anim calcmode="lin" valueType="num">
                                      <p:cBhvr>
                                        <p:cTn id="86" dur="500" fill="hold"/>
                                        <p:tgtEl>
                                          <p:spTgt spid="11"/>
                                        </p:tgtEl>
                                        <p:attrNameLst>
                                          <p:attrName>ppt_w</p:attrName>
                                        </p:attrNameLst>
                                      </p:cBhvr>
                                      <p:tavLst>
                                        <p:tav tm="0">
                                          <p:val>
                                            <p:fltVal val="0"/>
                                          </p:val>
                                        </p:tav>
                                        <p:tav tm="100000">
                                          <p:val>
                                            <p:strVal val="#ppt_w"/>
                                          </p:val>
                                        </p:tav>
                                      </p:tavLst>
                                    </p:anim>
                                    <p:anim calcmode="lin" valueType="num">
                                      <p:cBhvr>
                                        <p:cTn id="87" dur="500" fill="hold"/>
                                        <p:tgtEl>
                                          <p:spTgt spid="11"/>
                                        </p:tgtEl>
                                        <p:attrNameLst>
                                          <p:attrName>ppt_h</p:attrName>
                                        </p:attrNameLst>
                                      </p:cBhvr>
                                      <p:tavLst>
                                        <p:tav tm="0">
                                          <p:val>
                                            <p:strVal val="#ppt_h"/>
                                          </p:val>
                                        </p:tav>
                                        <p:tav tm="100000">
                                          <p:val>
                                            <p:strVal val="#ppt_h"/>
                                          </p:val>
                                        </p:tav>
                                      </p:tavLst>
                                    </p:anim>
                                  </p:childTnLst>
                                </p:cTn>
                              </p:par>
                            </p:childTnLst>
                          </p:cTn>
                        </p:par>
                        <p:par>
                          <p:cTn id="88" fill="hold">
                            <p:stCondLst>
                              <p:cond delay="500"/>
                            </p:stCondLst>
                            <p:childTnLst>
                              <p:par>
                                <p:cTn id="89" presetID="14" presetClass="entr" presetSubtype="10" fill="hold" grpId="0" nodeType="afterEffect">
                                  <p:stCondLst>
                                    <p:cond delay="0"/>
                                  </p:stCondLst>
                                  <p:childTnLst>
                                    <p:set>
                                      <p:cBhvr>
                                        <p:cTn id="90" dur="1" fill="hold">
                                          <p:stCondLst>
                                            <p:cond delay="0"/>
                                          </p:stCondLst>
                                        </p:cTn>
                                        <p:tgtEl>
                                          <p:spTgt spid="7">
                                            <p:graphicEl>
                                              <a:dgm id="{0071388E-3E13-441A-8B4D-5352A537803C}"/>
                                            </p:graphicEl>
                                          </p:spTgt>
                                        </p:tgtEl>
                                        <p:attrNameLst>
                                          <p:attrName>style.visibility</p:attrName>
                                        </p:attrNameLst>
                                      </p:cBhvr>
                                      <p:to>
                                        <p:strVal val="visible"/>
                                      </p:to>
                                    </p:set>
                                    <p:animEffect transition="in" filter="randombar(horizontal)">
                                      <p:cBhvr>
                                        <p:cTn id="91" dur="500"/>
                                        <p:tgtEl>
                                          <p:spTgt spid="7">
                                            <p:graphicEl>
                                              <a:dgm id="{0071388E-3E13-441A-8B4D-5352A537803C}"/>
                                            </p:graphicEl>
                                          </p:spTgt>
                                        </p:tgtEl>
                                      </p:cBhvr>
                                    </p:animEffect>
                                  </p:childTnLst>
                                </p:cTn>
                              </p:par>
                            </p:childTnLst>
                          </p:cTn>
                        </p:par>
                      </p:childTnLst>
                    </p:cTn>
                  </p:par>
                  <p:par>
                    <p:cTn id="92" fill="hold">
                      <p:stCondLst>
                        <p:cond delay="indefinite"/>
                      </p:stCondLst>
                      <p:childTnLst>
                        <p:par>
                          <p:cTn id="93" fill="hold">
                            <p:stCondLst>
                              <p:cond delay="0"/>
                            </p:stCondLst>
                            <p:childTnLst>
                              <p:par>
                                <p:cTn id="94" presetID="22" presetClass="entr" presetSubtype="8" fill="hold" grpId="0" nodeType="clickEffect">
                                  <p:stCondLst>
                                    <p:cond delay="0"/>
                                  </p:stCondLst>
                                  <p:childTnLst>
                                    <p:set>
                                      <p:cBhvr>
                                        <p:cTn id="95" dur="1" fill="hold">
                                          <p:stCondLst>
                                            <p:cond delay="0"/>
                                          </p:stCondLst>
                                        </p:cTn>
                                        <p:tgtEl>
                                          <p:spTgt spid="8"/>
                                        </p:tgtEl>
                                        <p:attrNameLst>
                                          <p:attrName>style.visibility</p:attrName>
                                        </p:attrNameLst>
                                      </p:cBhvr>
                                      <p:to>
                                        <p:strVal val="visible"/>
                                      </p:to>
                                    </p:set>
                                    <p:animEffect transition="in" filter="wipe(left)">
                                      <p:cBhvr>
                                        <p:cTn id="96"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Graphic spid="7" grpId="0" uiExpand="1">
        <p:bldSub>
          <a:bldDgm bld="one"/>
        </p:bldSub>
      </p:bldGraphic>
      <p:bldP spid="8" grpId="0"/>
      <p:bldP spid="10" grpId="0" animBg="1"/>
      <p:bldP spid="11" grpId="0" animBg="1"/>
      <p:bldP spid="12"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D83EB4DA-091D-52D8-4B10-DC88FC87EEF1}"/>
              </a:ext>
            </a:extLst>
          </p:cNvPr>
          <p:cNvSpPr txBox="1"/>
          <p:nvPr/>
        </p:nvSpPr>
        <p:spPr>
          <a:xfrm>
            <a:off x="6186792" y="3287471"/>
            <a:ext cx="5907931" cy="3416320"/>
          </a:xfrm>
          <a:prstGeom prst="rect">
            <a:avLst/>
          </a:prstGeom>
          <a:noFill/>
        </p:spPr>
        <p:txBody>
          <a:bodyPr wrap="square">
            <a:spAutoFit/>
            <a:scene3d>
              <a:camera prst="orthographicFront"/>
              <a:lightRig rig="threePt" dir="t"/>
            </a:scene3d>
            <a:sp3d extrusionH="57150">
              <a:bevelT w="38100" h="38100" prst="relaxedInset"/>
            </a:sp3d>
          </a:bodyPr>
          <a:lstStyle>
            <a:defPPr>
              <a:defRPr lang="es-ES"/>
            </a:defPPr>
            <a:lvl1pPr algn="ctr">
              <a:defRPr sz="7200" b="1">
                <a:ln w="25400">
                  <a:solidFill>
                    <a:srgbClr val="FF0000"/>
                  </a:solidFill>
                  <a:prstDash val="solid"/>
                </a:ln>
                <a:solidFill>
                  <a:schemeClr val="accent3">
                    <a:lumMod val="40000"/>
                    <a:lumOff val="60000"/>
                  </a:schemeClr>
                </a:solidFill>
                <a:effectLst>
                  <a:outerShdw blurRad="38100" dist="22860" dir="5400000" algn="tl" rotWithShape="0">
                    <a:srgbClr val="000000">
                      <a:alpha val="85000"/>
                    </a:srgbClr>
                  </a:outerShdw>
                </a:effectLst>
              </a:defRPr>
            </a:lvl1pPr>
          </a:lstStyle>
          <a:p>
            <a:r>
              <a:rPr lang="en" dirty="0"/>
              <a:t>JESUS, </a:t>
            </a:r>
            <a:br>
              <a:rPr lang="es-ES" dirty="0"/>
            </a:br>
            <a:r>
              <a:rPr lang="en" dirty="0"/>
              <a:t>THE LAMB OF GOD</a:t>
            </a:r>
          </a:p>
        </p:txBody>
      </p:sp>
    </p:spTree>
    <p:extLst>
      <p:ext uri="{BB962C8B-B14F-4D97-AF65-F5344CB8AC3E}">
        <p14:creationId xmlns:p14="http://schemas.microsoft.com/office/powerpoint/2010/main" val="2366510969"/>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b="-10000"/>
          </a:stretch>
        </a:blipFill>
        <a:effectLst/>
      </p:bgPr>
    </p:bg>
    <p:spTree>
      <p:nvGrpSpPr>
        <p:cNvPr id="1" name=""/>
        <p:cNvGrpSpPr/>
        <p:nvPr/>
      </p:nvGrpSpPr>
      <p:grpSpPr>
        <a:xfrm>
          <a:off x="0" y="0"/>
          <a:ext cx="0" cy="0"/>
          <a:chOff x="0" y="0"/>
          <a:chExt cx="0" cy="0"/>
        </a:xfrm>
      </p:grpSpPr>
      <p:sp>
        <p:nvSpPr>
          <p:cNvPr id="13" name="Rectángulo 12">
            <a:extLst>
              <a:ext uri="{FF2B5EF4-FFF2-40B4-BE49-F238E27FC236}">
                <a16:creationId xmlns:a16="http://schemas.microsoft.com/office/drawing/2014/main" id="{44CAE960-155D-1173-2580-43398EFCDB37}"/>
              </a:ext>
            </a:extLst>
          </p:cNvPr>
          <p:cNvSpPr>
            <a:spLocks noGrp="1" noRot="1" noMove="1" noResize="1" noEditPoints="1" noAdjustHandles="1" noChangeArrowheads="1" noChangeShapeType="1"/>
          </p:cNvSpPr>
          <p:nvPr/>
        </p:nvSpPr>
        <p:spPr>
          <a:xfrm>
            <a:off x="0" y="-24356"/>
            <a:ext cx="12192000" cy="1325828"/>
          </a:xfrm>
          <a:prstGeom prst="rect">
            <a:avLst/>
          </a:prstGeom>
          <a:blipFill dpi="0" rotWithShape="1">
            <a:blip r:embed="rId2"/>
            <a:srcRect/>
            <a:stretch>
              <a:fillRect/>
            </a:stretch>
          </a:blipFill>
          <a:ln>
            <a:no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 name="CuadroTexto 2">
            <a:extLst>
              <a:ext uri="{FF2B5EF4-FFF2-40B4-BE49-F238E27FC236}">
                <a16:creationId xmlns:a16="http://schemas.microsoft.com/office/drawing/2014/main" id="{2ECE11E3-D801-AE85-3FA5-929059B23FA1}"/>
              </a:ext>
            </a:extLst>
          </p:cNvPr>
          <p:cNvSpPr txBox="1"/>
          <p:nvPr/>
        </p:nvSpPr>
        <p:spPr>
          <a:xfrm>
            <a:off x="0" y="-77824"/>
            <a:ext cx="12192000" cy="769441"/>
          </a:xfrm>
          <a:prstGeom prst="rect">
            <a:avLst/>
          </a:prstGeom>
          <a:noFill/>
        </p:spPr>
        <p:txBody>
          <a:bodyPr wrap="square">
            <a:spAutoFit/>
            <a:scene3d>
              <a:camera prst="orthographicFront"/>
              <a:lightRig rig="threePt" dir="t"/>
            </a:scene3d>
            <a:sp3d extrusionH="57150">
              <a:bevelT w="38100" h="38100"/>
            </a:sp3d>
          </a:bodyPr>
          <a:lstStyle/>
          <a:p>
            <a:pPr algn="ctr"/>
            <a:r>
              <a:rPr lang="en" sz="4400" b="1" spc="300" dirty="0">
                <a:ln w="0"/>
                <a:solidFill>
                  <a:srgbClr val="F25944"/>
                </a:solidFill>
                <a:effectLst>
                  <a:outerShdw blurRad="38100" dist="25400" dir="5400000" algn="ctr" rotWithShape="0">
                    <a:srgbClr val="6E747A">
                      <a:alpha val="43000"/>
                    </a:srgbClr>
                  </a:outerShdw>
                </a:effectLst>
              </a:rPr>
              <a:t>THE LAMB IN THE TEMPLE</a:t>
            </a:r>
          </a:p>
        </p:txBody>
      </p:sp>
      <p:sp>
        <p:nvSpPr>
          <p:cNvPr id="5" name="CuadroTexto 4">
            <a:extLst>
              <a:ext uri="{FF2B5EF4-FFF2-40B4-BE49-F238E27FC236}">
                <a16:creationId xmlns:a16="http://schemas.microsoft.com/office/drawing/2014/main" id="{F4FE3B7B-B26D-64FA-3A85-C64A25CCC257}"/>
              </a:ext>
            </a:extLst>
          </p:cNvPr>
          <p:cNvSpPr txBox="1"/>
          <p:nvPr/>
        </p:nvSpPr>
        <p:spPr>
          <a:xfrm>
            <a:off x="1400175" y="655141"/>
            <a:ext cx="9391650" cy="646331"/>
          </a:xfrm>
          <a:prstGeom prst="rect">
            <a:avLst/>
          </a:prstGeom>
          <a:noFill/>
        </p:spPr>
        <p:txBody>
          <a:bodyPr wrap="square">
            <a:spAutoFit/>
          </a:bodyPr>
          <a:lstStyle/>
          <a:p>
            <a:pPr algn="ctr"/>
            <a:r>
              <a:rPr lang="en" b="1" dirty="0">
                <a:solidFill>
                  <a:schemeClr val="accent2">
                    <a:lumMod val="40000"/>
                    <a:lumOff val="60000"/>
                  </a:schemeClr>
                </a:solidFill>
                <a:effectLst>
                  <a:outerShdw blurRad="38100" dist="38100" dir="2700000" algn="tl">
                    <a:srgbClr val="000000"/>
                  </a:outerShdw>
                </a:effectLst>
                <a:latin typeface="Comic Sans MS" panose="030F0702030302020204" pitchFamily="66" charset="0"/>
              </a:rPr>
              <a:t>“</a:t>
            </a:r>
            <a:r>
              <a:rPr lang="en-US" b="1" dirty="0">
                <a:solidFill>
                  <a:schemeClr val="accent2">
                    <a:lumMod val="40000"/>
                    <a:lumOff val="60000"/>
                  </a:schemeClr>
                </a:solidFill>
                <a:effectLst>
                  <a:outerShdw blurRad="38100" dist="38100" dir="2700000" algn="tl">
                    <a:srgbClr val="000000"/>
                  </a:outerShdw>
                </a:effectLst>
                <a:latin typeface="Comic Sans MS" panose="030F0702030302020204" pitchFamily="66" charset="0"/>
              </a:rPr>
              <a:t>I will shake all nations, and what is desired by all nations will come, and I will fill this house with glory,’ says the Lord Almighty</a:t>
            </a:r>
            <a:r>
              <a:rPr lang="en" b="1" dirty="0">
                <a:solidFill>
                  <a:schemeClr val="accent2">
                    <a:lumMod val="40000"/>
                    <a:lumOff val="60000"/>
                  </a:schemeClr>
                </a:solidFill>
                <a:effectLst>
                  <a:outerShdw blurRad="38100" dist="38100" dir="2700000" algn="tl">
                    <a:srgbClr val="000000"/>
                  </a:outerShdw>
                </a:effectLst>
                <a:latin typeface="Comic Sans MS" panose="030F0702030302020204" pitchFamily="66" charset="0"/>
              </a:rPr>
              <a:t>” </a:t>
            </a:r>
            <a:r>
              <a:rPr lang="en" sz="1400" b="1" dirty="0">
                <a:solidFill>
                  <a:schemeClr val="accent2">
                    <a:lumMod val="40000"/>
                    <a:lumOff val="60000"/>
                  </a:schemeClr>
                </a:solidFill>
                <a:effectLst>
                  <a:outerShdw blurRad="38100" dist="38100" dir="2700000" algn="tl">
                    <a:srgbClr val="000000"/>
                  </a:outerShdw>
                </a:effectLst>
                <a:latin typeface="Comic Sans MS" panose="030F0702030302020204" pitchFamily="66" charset="0"/>
              </a:rPr>
              <a:t>(Haggai 2:7)</a:t>
            </a:r>
            <a:endParaRPr lang="es-ES" b="1" dirty="0">
              <a:solidFill>
                <a:schemeClr val="accent2">
                  <a:lumMod val="40000"/>
                  <a:lumOff val="60000"/>
                </a:schemeClr>
              </a:solidFill>
              <a:effectLst>
                <a:outerShdw blurRad="38100" dist="38100" dir="2700000" algn="tl">
                  <a:srgbClr val="000000"/>
                </a:outerShdw>
              </a:effectLst>
              <a:latin typeface="Comic Sans MS" panose="030F0702030302020204" pitchFamily="66" charset="0"/>
            </a:endParaRPr>
          </a:p>
        </p:txBody>
      </p:sp>
      <p:sp>
        <p:nvSpPr>
          <p:cNvPr id="6" name="CuadroTexto 5">
            <a:extLst>
              <a:ext uri="{FF2B5EF4-FFF2-40B4-BE49-F238E27FC236}">
                <a16:creationId xmlns:a16="http://schemas.microsoft.com/office/drawing/2014/main" id="{58EA9223-BEFC-D396-1E4F-1C283C4C145B}"/>
              </a:ext>
            </a:extLst>
          </p:cNvPr>
          <p:cNvSpPr txBox="1"/>
          <p:nvPr/>
        </p:nvSpPr>
        <p:spPr>
          <a:xfrm>
            <a:off x="216739" y="1340384"/>
            <a:ext cx="5988993" cy="1015663"/>
          </a:xfrm>
          <a:prstGeom prst="rect">
            <a:avLst/>
          </a:prstGeom>
          <a:noFill/>
        </p:spPr>
        <p:txBody>
          <a:bodyPr wrap="square" rtlCol="0">
            <a:spAutoFit/>
          </a:bodyPr>
          <a:lstStyle/>
          <a:p>
            <a:pPr>
              <a:spcBef>
                <a:spcPts val="600"/>
              </a:spcBef>
            </a:pPr>
            <a:r>
              <a:rPr lang="en" sz="2000" b="1" dirty="0"/>
              <a:t>During the dedication of the first Temple, when the ark was brought into it, the glory of God filled the Temple (1 Kings 8:5-10).</a:t>
            </a:r>
          </a:p>
        </p:txBody>
      </p:sp>
      <p:pic>
        <p:nvPicPr>
          <p:cNvPr id="4" name="Imagen 3" descr="Imagen de la pantalla de un video juego&#10;&#10;El contenido generado por IA puede ser incorrecto.">
            <a:extLst>
              <a:ext uri="{FF2B5EF4-FFF2-40B4-BE49-F238E27FC236}">
                <a16:creationId xmlns:a16="http://schemas.microsoft.com/office/drawing/2014/main" id="{4008072E-B86F-E010-3533-7F6D65249C54}"/>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389043" y="1424582"/>
            <a:ext cx="5550037" cy="2224959"/>
          </a:xfrm>
          <a:prstGeom prst="rect">
            <a:avLst/>
          </a:prstGeom>
          <a:effectLst>
            <a:innerShdw blurRad="114300">
              <a:prstClr val="black"/>
            </a:innerShdw>
          </a:effectLst>
        </p:spPr>
      </p:pic>
      <p:pic>
        <p:nvPicPr>
          <p:cNvPr id="10" name="Imagen 9" descr="Imagen que contiene persona, edificio, exterior, grupo&#10;&#10;El contenido generado por IA puede ser incorrecto.">
            <a:extLst>
              <a:ext uri="{FF2B5EF4-FFF2-40B4-BE49-F238E27FC236}">
                <a16:creationId xmlns:a16="http://schemas.microsoft.com/office/drawing/2014/main" id="{084610A7-85C2-CB3A-E01E-6C9CB5B3950E}"/>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216739" y="3920246"/>
            <a:ext cx="5550038" cy="2813837"/>
          </a:xfrm>
          <a:prstGeom prst="rect">
            <a:avLst/>
          </a:prstGeom>
          <a:ln w="38100" cap="sq">
            <a:solidFill>
              <a:schemeClr val="bg1"/>
            </a:solidFill>
            <a:prstDash val="solid"/>
            <a:miter lim="800000"/>
          </a:ln>
          <a:effectLst>
            <a:outerShdw blurRad="50800" dist="38100" dir="2700000" algn="tl" rotWithShape="0">
              <a:srgbClr val="000000">
                <a:alpha val="43000"/>
              </a:srgbClr>
            </a:outerShdw>
          </a:effectLst>
        </p:spPr>
      </p:pic>
      <p:sp>
        <p:nvSpPr>
          <p:cNvPr id="12" name="CuadroTexto 11">
            <a:extLst>
              <a:ext uri="{FF2B5EF4-FFF2-40B4-BE49-F238E27FC236}">
                <a16:creationId xmlns:a16="http://schemas.microsoft.com/office/drawing/2014/main" id="{CDB65252-B605-9E01-6A36-EEDE86E3E05B}"/>
              </a:ext>
            </a:extLst>
          </p:cNvPr>
          <p:cNvSpPr txBox="1"/>
          <p:nvPr/>
        </p:nvSpPr>
        <p:spPr>
          <a:xfrm>
            <a:off x="5838825" y="3862913"/>
            <a:ext cx="6353175" cy="1015663"/>
          </a:xfrm>
          <a:prstGeom prst="rect">
            <a:avLst/>
          </a:prstGeom>
          <a:noFill/>
        </p:spPr>
        <p:txBody>
          <a:bodyPr wrap="square">
            <a:spAutoFit/>
          </a:bodyPr>
          <a:lstStyle/>
          <a:p>
            <a:pPr>
              <a:spcBef>
                <a:spcPts val="600"/>
              </a:spcBef>
            </a:pPr>
            <a:r>
              <a:rPr lang="en" sz="2000" b="1" dirty="0"/>
              <a:t>But God promised that his glory would fill that Temple, and he would do so through one person: the Desired One (Hag . </a:t>
            </a:r>
            <a:r>
              <a:rPr lang="en" sz="2000" b="1"/>
              <a:t>2:7). </a:t>
            </a:r>
            <a:r>
              <a:rPr lang="en" sz="2000" b="1" dirty="0"/>
              <a:t>Who was this “Desired One”?</a:t>
            </a:r>
          </a:p>
        </p:txBody>
      </p:sp>
      <p:sp>
        <p:nvSpPr>
          <p:cNvPr id="7" name="CuadroTexto 6">
            <a:extLst>
              <a:ext uri="{FF2B5EF4-FFF2-40B4-BE49-F238E27FC236}">
                <a16:creationId xmlns:a16="http://schemas.microsoft.com/office/drawing/2014/main" id="{BC4A6816-A30D-9E49-43BB-EEB9D2EB8AF4}"/>
              </a:ext>
            </a:extLst>
          </p:cNvPr>
          <p:cNvSpPr txBox="1"/>
          <p:nvPr/>
        </p:nvSpPr>
        <p:spPr>
          <a:xfrm>
            <a:off x="216739" y="2356047"/>
            <a:ext cx="6045843" cy="1323439"/>
          </a:xfrm>
          <a:prstGeom prst="rect">
            <a:avLst/>
          </a:prstGeom>
          <a:noFill/>
        </p:spPr>
        <p:txBody>
          <a:bodyPr wrap="square">
            <a:spAutoFit/>
          </a:bodyPr>
          <a:lstStyle/>
          <a:p>
            <a:pPr>
              <a:spcBef>
                <a:spcPts val="600"/>
              </a:spcBef>
            </a:pPr>
            <a:r>
              <a:rPr lang="en" sz="2000" b="1" dirty="0"/>
              <a:t>After the return from the Babylonian exodus, a second temple was built. But there was no ark in it, and no glory filled the Temple at its dedication. Many mourned this fact (Hag 2:3).</a:t>
            </a:r>
          </a:p>
        </p:txBody>
      </p:sp>
      <p:sp>
        <p:nvSpPr>
          <p:cNvPr id="9" name="CuadroTexto 8">
            <a:extLst>
              <a:ext uri="{FF2B5EF4-FFF2-40B4-BE49-F238E27FC236}">
                <a16:creationId xmlns:a16="http://schemas.microsoft.com/office/drawing/2014/main" id="{2D0C08DA-AA8E-2C74-5464-837F44E92583}"/>
              </a:ext>
            </a:extLst>
          </p:cNvPr>
          <p:cNvSpPr txBox="1"/>
          <p:nvPr/>
        </p:nvSpPr>
        <p:spPr>
          <a:xfrm>
            <a:off x="5838825" y="4878576"/>
            <a:ext cx="6353175" cy="1938992"/>
          </a:xfrm>
          <a:prstGeom prst="rect">
            <a:avLst/>
          </a:prstGeom>
          <a:noFill/>
        </p:spPr>
        <p:txBody>
          <a:bodyPr wrap="square">
            <a:spAutoFit/>
          </a:bodyPr>
          <a:lstStyle/>
          <a:p>
            <a:pPr>
              <a:spcBef>
                <a:spcPts val="600"/>
              </a:spcBef>
            </a:pPr>
            <a:r>
              <a:rPr lang="en" sz="2000" b="1" dirty="0"/>
              <a:t>Jesus was called “God with us” (Matthew 1:21-23). As he walked, taught, and healed in the Temple, the glory of God’s very presence filled the Temple. Every act performed in it depended on that glory. The Creator himself was willing to live among us… and to die for us.</a:t>
            </a:r>
          </a:p>
        </p:txBody>
      </p:sp>
    </p:spTree>
    <p:extLst>
      <p:ext uri="{BB962C8B-B14F-4D97-AF65-F5344CB8AC3E}">
        <p14:creationId xmlns:p14="http://schemas.microsoft.com/office/powerpoint/2010/main" val="7804935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26" presetClass="entr" presetSubtype="0"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wipe(down)">
                                      <p:cBhvr>
                                        <p:cTn id="16" dur="217">
                                          <p:stCondLst>
                                            <p:cond delay="0"/>
                                          </p:stCondLst>
                                        </p:cTn>
                                        <p:tgtEl>
                                          <p:spTgt spid="5"/>
                                        </p:tgtEl>
                                      </p:cBhvr>
                                    </p:animEffect>
                                    <p:anim calcmode="lin" valueType="num">
                                      <p:cBhvr>
                                        <p:cTn id="17" dur="683"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18" dur="249"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19" dur="249" tmFilter="0, 0; 0.125,0.2665; 0.25,0.4; 0.375,0.465; 0.5,0.5;  0.625,0.535; 0.75,0.6; 0.875,0.7335; 1,1">
                                          <p:stCondLst>
                                            <p:cond delay="249"/>
                                          </p:stCondLst>
                                        </p:cTn>
                                        <p:tgtEl>
                                          <p:spTgt spid="5"/>
                                        </p:tgtEl>
                                        <p:attrNameLst>
                                          <p:attrName>ppt_y</p:attrName>
                                        </p:attrNameLst>
                                      </p:cBhvr>
                                      <p:tavLst>
                                        <p:tav tm="0" fmla="#ppt_y-sin(pi*$)/9">
                                          <p:val>
                                            <p:fltVal val="0"/>
                                          </p:val>
                                        </p:tav>
                                        <p:tav tm="100000">
                                          <p:val>
                                            <p:fltVal val="1"/>
                                          </p:val>
                                        </p:tav>
                                      </p:tavLst>
                                    </p:anim>
                                    <p:anim calcmode="lin" valueType="num">
                                      <p:cBhvr>
                                        <p:cTn id="20" dur="124" tmFilter="0, 0; 0.125,0.2665; 0.25,0.4; 0.375,0.465; 0.5,0.5;  0.625,0.535; 0.75,0.6; 0.875,0.7335; 1,1">
                                          <p:stCondLst>
                                            <p:cond delay="497"/>
                                          </p:stCondLst>
                                        </p:cTn>
                                        <p:tgtEl>
                                          <p:spTgt spid="5"/>
                                        </p:tgtEl>
                                        <p:attrNameLst>
                                          <p:attrName>ppt_y</p:attrName>
                                        </p:attrNameLst>
                                      </p:cBhvr>
                                      <p:tavLst>
                                        <p:tav tm="0" fmla="#ppt_y-sin(pi*$)/27">
                                          <p:val>
                                            <p:fltVal val="0"/>
                                          </p:val>
                                        </p:tav>
                                        <p:tav tm="100000">
                                          <p:val>
                                            <p:fltVal val="1"/>
                                          </p:val>
                                        </p:tav>
                                      </p:tavLst>
                                    </p:anim>
                                    <p:anim calcmode="lin" valueType="num">
                                      <p:cBhvr>
                                        <p:cTn id="21" dur="62" tmFilter="0, 0; 0.125,0.2665; 0.25,0.4; 0.375,0.465; 0.5,0.5;  0.625,0.535; 0.75,0.6; 0.875,0.7335; 1,1">
                                          <p:stCondLst>
                                            <p:cond delay="621"/>
                                          </p:stCondLst>
                                        </p:cTn>
                                        <p:tgtEl>
                                          <p:spTgt spid="5"/>
                                        </p:tgtEl>
                                        <p:attrNameLst>
                                          <p:attrName>ppt_y</p:attrName>
                                        </p:attrNameLst>
                                      </p:cBhvr>
                                      <p:tavLst>
                                        <p:tav tm="0" fmla="#ppt_y-sin(pi*$)/81">
                                          <p:val>
                                            <p:fltVal val="0"/>
                                          </p:val>
                                        </p:tav>
                                        <p:tav tm="100000">
                                          <p:val>
                                            <p:fltVal val="1"/>
                                          </p:val>
                                        </p:tav>
                                      </p:tavLst>
                                    </p:anim>
                                    <p:animScale>
                                      <p:cBhvr>
                                        <p:cTn id="22" dur="10">
                                          <p:stCondLst>
                                            <p:cond delay="244"/>
                                          </p:stCondLst>
                                        </p:cTn>
                                        <p:tgtEl>
                                          <p:spTgt spid="5"/>
                                        </p:tgtEl>
                                      </p:cBhvr>
                                      <p:to x="100000" y="60000"/>
                                    </p:animScale>
                                    <p:animScale>
                                      <p:cBhvr>
                                        <p:cTn id="23" dur="62" decel="50000">
                                          <p:stCondLst>
                                            <p:cond delay="254"/>
                                          </p:stCondLst>
                                        </p:cTn>
                                        <p:tgtEl>
                                          <p:spTgt spid="5"/>
                                        </p:tgtEl>
                                      </p:cBhvr>
                                      <p:to x="100000" y="100000"/>
                                    </p:animScale>
                                    <p:animScale>
                                      <p:cBhvr>
                                        <p:cTn id="24" dur="10">
                                          <p:stCondLst>
                                            <p:cond delay="492"/>
                                          </p:stCondLst>
                                        </p:cTn>
                                        <p:tgtEl>
                                          <p:spTgt spid="5"/>
                                        </p:tgtEl>
                                      </p:cBhvr>
                                      <p:to x="100000" y="80000"/>
                                    </p:animScale>
                                    <p:animScale>
                                      <p:cBhvr>
                                        <p:cTn id="25" dur="62" decel="50000">
                                          <p:stCondLst>
                                            <p:cond delay="502"/>
                                          </p:stCondLst>
                                        </p:cTn>
                                        <p:tgtEl>
                                          <p:spTgt spid="5"/>
                                        </p:tgtEl>
                                      </p:cBhvr>
                                      <p:to x="100000" y="100000"/>
                                    </p:animScale>
                                    <p:animScale>
                                      <p:cBhvr>
                                        <p:cTn id="26" dur="10">
                                          <p:stCondLst>
                                            <p:cond delay="616"/>
                                          </p:stCondLst>
                                        </p:cTn>
                                        <p:tgtEl>
                                          <p:spTgt spid="5"/>
                                        </p:tgtEl>
                                      </p:cBhvr>
                                      <p:to x="100000" y="90000"/>
                                    </p:animScale>
                                    <p:animScale>
                                      <p:cBhvr>
                                        <p:cTn id="27" dur="62" decel="50000">
                                          <p:stCondLst>
                                            <p:cond delay="625"/>
                                          </p:stCondLst>
                                        </p:cTn>
                                        <p:tgtEl>
                                          <p:spTgt spid="5"/>
                                        </p:tgtEl>
                                      </p:cBhvr>
                                      <p:to x="100000" y="100000"/>
                                    </p:animScale>
                                    <p:animScale>
                                      <p:cBhvr>
                                        <p:cTn id="28" dur="10">
                                          <p:stCondLst>
                                            <p:cond delay="678"/>
                                          </p:stCondLst>
                                        </p:cTn>
                                        <p:tgtEl>
                                          <p:spTgt spid="5"/>
                                        </p:tgtEl>
                                      </p:cBhvr>
                                      <p:to x="100000" y="95000"/>
                                    </p:animScale>
                                    <p:animScale>
                                      <p:cBhvr>
                                        <p:cTn id="29" dur="62" decel="50000">
                                          <p:stCondLst>
                                            <p:cond delay="688"/>
                                          </p:stCondLst>
                                        </p:cTn>
                                        <p:tgtEl>
                                          <p:spTgt spid="5"/>
                                        </p:tgtEl>
                                      </p:cBhvr>
                                      <p:to x="100000" y="100000"/>
                                    </p:animScale>
                                  </p:childTnLst>
                                </p:cTn>
                              </p:par>
                            </p:childTnLst>
                          </p:cTn>
                        </p:par>
                      </p:childTnLst>
                    </p:cTn>
                  </p:par>
                  <p:par>
                    <p:cTn id="30" fill="hold">
                      <p:stCondLst>
                        <p:cond delay="indefinite"/>
                      </p:stCondLst>
                      <p:childTnLst>
                        <p:par>
                          <p:cTn id="31" fill="hold">
                            <p:stCondLst>
                              <p:cond delay="0"/>
                            </p:stCondLst>
                            <p:childTnLst>
                              <p:par>
                                <p:cTn id="32" presetID="53" presetClass="entr" presetSubtype="16" fill="hold" nodeType="clickEffect">
                                  <p:stCondLst>
                                    <p:cond delay="0"/>
                                  </p:stCondLst>
                                  <p:childTnLst>
                                    <p:set>
                                      <p:cBhvr>
                                        <p:cTn id="33" dur="1" fill="hold">
                                          <p:stCondLst>
                                            <p:cond delay="0"/>
                                          </p:stCondLst>
                                        </p:cTn>
                                        <p:tgtEl>
                                          <p:spTgt spid="4"/>
                                        </p:tgtEl>
                                        <p:attrNameLst>
                                          <p:attrName>style.visibility</p:attrName>
                                        </p:attrNameLst>
                                      </p:cBhvr>
                                      <p:to>
                                        <p:strVal val="visible"/>
                                      </p:to>
                                    </p:set>
                                    <p:anim calcmode="lin" valueType="num">
                                      <p:cBhvr>
                                        <p:cTn id="34" dur="500" fill="hold"/>
                                        <p:tgtEl>
                                          <p:spTgt spid="4"/>
                                        </p:tgtEl>
                                        <p:attrNameLst>
                                          <p:attrName>ppt_w</p:attrName>
                                        </p:attrNameLst>
                                      </p:cBhvr>
                                      <p:tavLst>
                                        <p:tav tm="0">
                                          <p:val>
                                            <p:fltVal val="0"/>
                                          </p:val>
                                        </p:tav>
                                        <p:tav tm="100000">
                                          <p:val>
                                            <p:strVal val="#ppt_w"/>
                                          </p:val>
                                        </p:tav>
                                      </p:tavLst>
                                    </p:anim>
                                    <p:anim calcmode="lin" valueType="num">
                                      <p:cBhvr>
                                        <p:cTn id="35" dur="500" fill="hold"/>
                                        <p:tgtEl>
                                          <p:spTgt spid="4"/>
                                        </p:tgtEl>
                                        <p:attrNameLst>
                                          <p:attrName>ppt_h</p:attrName>
                                        </p:attrNameLst>
                                      </p:cBhvr>
                                      <p:tavLst>
                                        <p:tav tm="0">
                                          <p:val>
                                            <p:fltVal val="0"/>
                                          </p:val>
                                        </p:tav>
                                        <p:tav tm="100000">
                                          <p:val>
                                            <p:strVal val="#ppt_h"/>
                                          </p:val>
                                        </p:tav>
                                      </p:tavLst>
                                    </p:anim>
                                    <p:animEffect transition="in" filter="fade">
                                      <p:cBhvr>
                                        <p:cTn id="36" dur="500"/>
                                        <p:tgtEl>
                                          <p:spTgt spid="4"/>
                                        </p:tgtEl>
                                      </p:cBhvr>
                                    </p:animEffect>
                                  </p:childTnLst>
                                </p:cTn>
                              </p:par>
                            </p:childTnLst>
                          </p:cTn>
                        </p:par>
                        <p:par>
                          <p:cTn id="37" fill="hold">
                            <p:stCondLst>
                              <p:cond delay="500"/>
                            </p:stCondLst>
                            <p:childTnLst>
                              <p:par>
                                <p:cTn id="38" presetID="22" presetClass="entr" presetSubtype="8" fill="hold" grpId="0" nodeType="afterEffect">
                                  <p:stCondLst>
                                    <p:cond delay="0"/>
                                  </p:stCondLst>
                                  <p:childTnLst>
                                    <p:set>
                                      <p:cBhvr>
                                        <p:cTn id="39" dur="1" fill="hold">
                                          <p:stCondLst>
                                            <p:cond delay="0"/>
                                          </p:stCondLst>
                                        </p:cTn>
                                        <p:tgtEl>
                                          <p:spTgt spid="6"/>
                                        </p:tgtEl>
                                        <p:attrNameLst>
                                          <p:attrName>style.visibility</p:attrName>
                                        </p:attrNameLst>
                                      </p:cBhvr>
                                      <p:to>
                                        <p:strVal val="visible"/>
                                      </p:to>
                                    </p:set>
                                    <p:animEffect transition="in" filter="wipe(left)">
                                      <p:cBhvr>
                                        <p:cTn id="40" dur="500"/>
                                        <p:tgtEl>
                                          <p:spTgt spid="6"/>
                                        </p:tgtEl>
                                      </p:cBhvr>
                                    </p:animEffect>
                                  </p:childTnLst>
                                </p:cTn>
                              </p:par>
                            </p:childTnLst>
                          </p:cTn>
                        </p:par>
                      </p:childTnLst>
                    </p:cTn>
                  </p:par>
                  <p:par>
                    <p:cTn id="41" fill="hold">
                      <p:stCondLst>
                        <p:cond delay="indefinite"/>
                      </p:stCondLst>
                      <p:childTnLst>
                        <p:par>
                          <p:cTn id="42" fill="hold">
                            <p:stCondLst>
                              <p:cond delay="0"/>
                            </p:stCondLst>
                            <p:childTnLst>
                              <p:par>
                                <p:cTn id="43" presetID="22" presetClass="entr" presetSubtype="8" fill="hold" grpId="0" nodeType="clickEffect">
                                  <p:stCondLst>
                                    <p:cond delay="0"/>
                                  </p:stCondLst>
                                  <p:childTnLst>
                                    <p:set>
                                      <p:cBhvr>
                                        <p:cTn id="44" dur="1" fill="hold">
                                          <p:stCondLst>
                                            <p:cond delay="0"/>
                                          </p:stCondLst>
                                        </p:cTn>
                                        <p:tgtEl>
                                          <p:spTgt spid="7"/>
                                        </p:tgtEl>
                                        <p:attrNameLst>
                                          <p:attrName>style.visibility</p:attrName>
                                        </p:attrNameLst>
                                      </p:cBhvr>
                                      <p:to>
                                        <p:strVal val="visible"/>
                                      </p:to>
                                    </p:set>
                                    <p:animEffect transition="in" filter="wipe(left)">
                                      <p:cBhvr>
                                        <p:cTn id="45" dur="500"/>
                                        <p:tgtEl>
                                          <p:spTgt spid="7"/>
                                        </p:tgtEl>
                                      </p:cBhvr>
                                    </p:animEffect>
                                  </p:childTnLst>
                                </p:cTn>
                              </p:par>
                            </p:childTnLst>
                          </p:cTn>
                        </p:par>
                      </p:childTnLst>
                    </p:cTn>
                  </p:par>
                  <p:par>
                    <p:cTn id="46" fill="hold">
                      <p:stCondLst>
                        <p:cond delay="indefinite"/>
                      </p:stCondLst>
                      <p:childTnLst>
                        <p:par>
                          <p:cTn id="47" fill="hold">
                            <p:stCondLst>
                              <p:cond delay="0"/>
                            </p:stCondLst>
                            <p:childTnLst>
                              <p:par>
                                <p:cTn id="48" presetID="22" presetClass="entr" presetSubtype="8" fill="hold" grpId="0" nodeType="clickEffect">
                                  <p:stCondLst>
                                    <p:cond delay="0"/>
                                  </p:stCondLst>
                                  <p:childTnLst>
                                    <p:set>
                                      <p:cBhvr>
                                        <p:cTn id="49" dur="1" fill="hold">
                                          <p:stCondLst>
                                            <p:cond delay="0"/>
                                          </p:stCondLst>
                                        </p:cTn>
                                        <p:tgtEl>
                                          <p:spTgt spid="12"/>
                                        </p:tgtEl>
                                        <p:attrNameLst>
                                          <p:attrName>style.visibility</p:attrName>
                                        </p:attrNameLst>
                                      </p:cBhvr>
                                      <p:to>
                                        <p:strVal val="visible"/>
                                      </p:to>
                                    </p:set>
                                    <p:animEffect transition="in" filter="wipe(left)">
                                      <p:cBhvr>
                                        <p:cTn id="50" dur="500"/>
                                        <p:tgtEl>
                                          <p:spTgt spid="12"/>
                                        </p:tgtEl>
                                      </p:cBhvr>
                                    </p:animEffect>
                                  </p:childTnLst>
                                </p:cTn>
                              </p:par>
                            </p:childTnLst>
                          </p:cTn>
                        </p:par>
                      </p:childTnLst>
                    </p:cTn>
                  </p:par>
                  <p:par>
                    <p:cTn id="51" fill="hold">
                      <p:stCondLst>
                        <p:cond delay="indefinite"/>
                      </p:stCondLst>
                      <p:childTnLst>
                        <p:par>
                          <p:cTn id="52" fill="hold">
                            <p:stCondLst>
                              <p:cond delay="0"/>
                            </p:stCondLst>
                            <p:childTnLst>
                              <p:par>
                                <p:cTn id="53" presetID="53" presetClass="entr" presetSubtype="16" fill="hold" nodeType="clickEffect">
                                  <p:stCondLst>
                                    <p:cond delay="0"/>
                                  </p:stCondLst>
                                  <p:childTnLst>
                                    <p:set>
                                      <p:cBhvr>
                                        <p:cTn id="54" dur="1" fill="hold">
                                          <p:stCondLst>
                                            <p:cond delay="0"/>
                                          </p:stCondLst>
                                        </p:cTn>
                                        <p:tgtEl>
                                          <p:spTgt spid="10"/>
                                        </p:tgtEl>
                                        <p:attrNameLst>
                                          <p:attrName>style.visibility</p:attrName>
                                        </p:attrNameLst>
                                      </p:cBhvr>
                                      <p:to>
                                        <p:strVal val="visible"/>
                                      </p:to>
                                    </p:set>
                                    <p:anim calcmode="lin" valueType="num">
                                      <p:cBhvr>
                                        <p:cTn id="55" dur="500" fill="hold"/>
                                        <p:tgtEl>
                                          <p:spTgt spid="10"/>
                                        </p:tgtEl>
                                        <p:attrNameLst>
                                          <p:attrName>ppt_w</p:attrName>
                                        </p:attrNameLst>
                                      </p:cBhvr>
                                      <p:tavLst>
                                        <p:tav tm="0">
                                          <p:val>
                                            <p:fltVal val="0"/>
                                          </p:val>
                                        </p:tav>
                                        <p:tav tm="100000">
                                          <p:val>
                                            <p:strVal val="#ppt_w"/>
                                          </p:val>
                                        </p:tav>
                                      </p:tavLst>
                                    </p:anim>
                                    <p:anim calcmode="lin" valueType="num">
                                      <p:cBhvr>
                                        <p:cTn id="56" dur="500" fill="hold"/>
                                        <p:tgtEl>
                                          <p:spTgt spid="10"/>
                                        </p:tgtEl>
                                        <p:attrNameLst>
                                          <p:attrName>ppt_h</p:attrName>
                                        </p:attrNameLst>
                                      </p:cBhvr>
                                      <p:tavLst>
                                        <p:tav tm="0">
                                          <p:val>
                                            <p:fltVal val="0"/>
                                          </p:val>
                                        </p:tav>
                                        <p:tav tm="100000">
                                          <p:val>
                                            <p:strVal val="#ppt_h"/>
                                          </p:val>
                                        </p:tav>
                                      </p:tavLst>
                                    </p:anim>
                                    <p:animEffect transition="in" filter="fade">
                                      <p:cBhvr>
                                        <p:cTn id="57" dur="500"/>
                                        <p:tgtEl>
                                          <p:spTgt spid="10"/>
                                        </p:tgtEl>
                                      </p:cBhvr>
                                    </p:animEffect>
                                  </p:childTnLst>
                                </p:cTn>
                              </p:par>
                            </p:childTnLst>
                          </p:cTn>
                        </p:par>
                        <p:par>
                          <p:cTn id="58" fill="hold">
                            <p:stCondLst>
                              <p:cond delay="500"/>
                            </p:stCondLst>
                            <p:childTnLst>
                              <p:par>
                                <p:cTn id="59" presetID="22" presetClass="entr" presetSubtype="8" fill="hold" grpId="0" nodeType="afterEffect">
                                  <p:stCondLst>
                                    <p:cond delay="0"/>
                                  </p:stCondLst>
                                  <p:childTnLst>
                                    <p:set>
                                      <p:cBhvr>
                                        <p:cTn id="60" dur="1" fill="hold">
                                          <p:stCondLst>
                                            <p:cond delay="0"/>
                                          </p:stCondLst>
                                        </p:cTn>
                                        <p:tgtEl>
                                          <p:spTgt spid="9"/>
                                        </p:tgtEl>
                                        <p:attrNameLst>
                                          <p:attrName>style.visibility</p:attrName>
                                        </p:attrNameLst>
                                      </p:cBhvr>
                                      <p:to>
                                        <p:strVal val="visible"/>
                                      </p:to>
                                    </p:set>
                                    <p:animEffect transition="in" filter="wipe(left)">
                                      <p:cBhvr>
                                        <p:cTn id="61"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P spid="12" grpId="0"/>
      <p:bldP spid="7" grpId="0"/>
      <p:bldP spid="9" grpId="0"/>
    </p:bldLst>
  </p:timing>
</p:sld>
</file>

<file path=ppt/theme/theme1.xml><?xml version="1.0" encoding="utf-8"?>
<a:theme xmlns:a="http://schemas.openxmlformats.org/drawingml/2006/main" name="Tema de Office">
  <a:themeElements>
    <a:clrScheme name="Personalizado 7">
      <a:dk1>
        <a:srgbClr val="000000"/>
      </a:dk1>
      <a:lt1>
        <a:sysClr val="window" lastClr="FFFFFF"/>
      </a:lt1>
      <a:dk2>
        <a:srgbClr val="5E5E5E"/>
      </a:dk2>
      <a:lt2>
        <a:srgbClr val="DDDDDD"/>
      </a:lt2>
      <a:accent1>
        <a:srgbClr val="CE145B"/>
      </a:accent1>
      <a:accent2>
        <a:srgbClr val="92D050"/>
      </a:accent2>
      <a:accent3>
        <a:srgbClr val="FFFF66"/>
      </a:accent3>
      <a:accent4>
        <a:srgbClr val="33CCCC"/>
      </a:accent4>
      <a:accent5>
        <a:srgbClr val="9F07C9"/>
      </a:accent5>
      <a:accent6>
        <a:srgbClr val="5415F1"/>
      </a:accent6>
      <a:hlink>
        <a:srgbClr val="EF07DE"/>
      </a:hlink>
      <a:folHlink>
        <a:srgbClr val="B2B2B2"/>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1_Tema d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534</TotalTime>
  <Words>1401</Words>
  <Application>Microsoft Office PowerPoint</Application>
  <PresentationFormat>Panorámica</PresentationFormat>
  <Paragraphs>56</Paragraphs>
  <Slides>11</Slides>
  <Notes>0</Notes>
  <HiddenSlides>0</HiddenSlides>
  <MMClips>0</MMClips>
  <ScaleCrop>false</ScaleCrop>
  <HeadingPairs>
    <vt:vector size="6" baseType="variant">
      <vt:variant>
        <vt:lpstr>Fuentes usadas</vt:lpstr>
      </vt:variant>
      <vt:variant>
        <vt:i4>6</vt:i4>
      </vt:variant>
      <vt:variant>
        <vt:lpstr>Tema</vt:lpstr>
      </vt:variant>
      <vt:variant>
        <vt:i4>2</vt:i4>
      </vt:variant>
      <vt:variant>
        <vt:lpstr>Títulos de diapositiva</vt:lpstr>
      </vt:variant>
      <vt:variant>
        <vt:i4>11</vt:i4>
      </vt:variant>
    </vt:vector>
  </HeadingPairs>
  <TitlesOfParts>
    <vt:vector size="19" baseType="lpstr">
      <vt:lpstr>Wingdings</vt:lpstr>
      <vt:lpstr>Arial</vt:lpstr>
      <vt:lpstr>Aptos Display</vt:lpstr>
      <vt:lpstr>Comic Sans MS</vt:lpstr>
      <vt:lpstr>Aptos</vt:lpstr>
      <vt:lpstr>Constantia</vt:lpstr>
      <vt:lpstr>Tema de Office</vt:lpstr>
      <vt:lpstr>1_Tema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Sergio</dc:creator>
  <cp:lastModifiedBy>Sergio</cp:lastModifiedBy>
  <cp:revision>86</cp:revision>
  <dcterms:created xsi:type="dcterms:W3CDTF">2025-04-12T14:29:14Z</dcterms:created>
  <dcterms:modified xsi:type="dcterms:W3CDTF">2025-04-15T19:31:53Z</dcterms:modified>
</cp:coreProperties>
</file>