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03" r:id="rId2"/>
    <p:sldId id="304" r:id="rId3"/>
    <p:sldId id="257" r:id="rId4"/>
    <p:sldId id="258" r:id="rId5"/>
    <p:sldId id="259" r:id="rId6"/>
    <p:sldId id="260" r:id="rId7"/>
    <p:sldId id="264" r:id="rId8"/>
    <p:sldId id="261" r:id="rId9"/>
    <p:sldId id="262" r:id="rId10"/>
    <p:sldId id="263" r:id="rId11"/>
    <p:sldId id="300"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9B630E"/>
    <a:srgbClr val="86550C"/>
    <a:srgbClr val="FFFF99"/>
    <a:srgbClr val="FFFFCC"/>
    <a:srgbClr val="EADF2B"/>
    <a:srgbClr val="FFC9C9"/>
    <a:srgbClr val="FFEEB7"/>
    <a:srgbClr val="FFC04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94CBB-8FD0-4511-9378-BCED06CF09BF}" type="doc">
      <dgm:prSet loTypeId="urn:microsoft.com/office/officeart/2005/8/layout/hierarchy3" loCatId="list" qsTypeId="urn:microsoft.com/office/officeart/2005/8/quickstyle/3d1" qsCatId="3D" csTypeId="urn:microsoft.com/office/officeart/2005/8/colors/colorful1" csCatId="colorful" phldr="1"/>
      <dgm:spPr/>
    </dgm:pt>
    <dgm:pt modelId="{F37AC1C1-4FDC-46B2-8FCC-90A21CC66E47}">
      <dgm:prSet phldrT="[Texto]" custT="1"/>
      <dgm:spPr>
        <a:solidFill>
          <a:schemeClr val="accent4">
            <a:lumMod val="75000"/>
          </a:schemeClr>
        </a:solidFill>
      </dgm:spPr>
      <dgm:t>
        <a:bodyPr/>
        <a:lstStyle/>
        <a:p>
          <a:r>
            <a:rPr lang="en" sz="1800" b="1" dirty="0">
              <a:effectLst>
                <a:outerShdw blurRad="38100" dist="38100" dir="2700000" algn="tl">
                  <a:srgbClr val="000000">
                    <a:alpha val="43137"/>
                  </a:srgbClr>
                </a:outerShdw>
              </a:effectLst>
            </a:rPr>
            <a:t>Isaiah 6:1-4</a:t>
          </a:r>
        </a:p>
      </dgm:t>
    </dgm:pt>
    <dgm:pt modelId="{1CD9BFCD-9760-49CC-8252-1D4099249EC5}" type="parTrans" cxnId="{550F4910-23F5-4060-806E-87EAAE8181BF}">
      <dgm:prSet/>
      <dgm:spPr/>
      <dgm:t>
        <a:bodyPr/>
        <a:lstStyle/>
        <a:p>
          <a:endParaRPr lang="es-ES" sz="1800" b="1"/>
        </a:p>
      </dgm:t>
    </dgm:pt>
    <dgm:pt modelId="{0C17A169-F89E-4C3A-85D2-3042E61F582D}" type="sibTrans" cxnId="{550F4910-23F5-4060-806E-87EAAE8181BF}">
      <dgm:prSet/>
      <dgm:spPr/>
      <dgm:t>
        <a:bodyPr/>
        <a:lstStyle/>
        <a:p>
          <a:endParaRPr lang="es-ES" sz="1800" b="1"/>
        </a:p>
      </dgm:t>
    </dgm:pt>
    <dgm:pt modelId="{3D45255E-58E0-4EA8-B5AF-5F6769BD1FDE}">
      <dgm:prSet phldrT="[Texto]" custT="1"/>
      <dgm:spPr>
        <a:solidFill>
          <a:schemeClr val="accent3"/>
        </a:solidFill>
      </dgm:spPr>
      <dgm:t>
        <a:bodyPr/>
        <a:lstStyle/>
        <a:p>
          <a:r>
            <a:rPr lang="en" sz="1800" b="1" dirty="0">
              <a:effectLst>
                <a:outerShdw blurRad="38100" dist="38100" dir="2700000" algn="tl">
                  <a:srgbClr val="000000">
                    <a:alpha val="43137"/>
                  </a:srgbClr>
                </a:outerShdw>
              </a:effectLst>
            </a:rPr>
            <a:t>Ezekiel 1:5-14</a:t>
          </a:r>
        </a:p>
      </dgm:t>
    </dgm:pt>
    <dgm:pt modelId="{750C9C01-0869-4DBB-AD28-BCD88A466EAE}" type="parTrans" cxnId="{E7BDDA40-7130-49C3-8D0E-5EA23306D0AB}">
      <dgm:prSet/>
      <dgm:spPr/>
      <dgm:t>
        <a:bodyPr/>
        <a:lstStyle/>
        <a:p>
          <a:endParaRPr lang="es-ES" sz="1800" b="1"/>
        </a:p>
      </dgm:t>
    </dgm:pt>
    <dgm:pt modelId="{0A0FE609-F3A1-4377-8759-37B896E45D1A}" type="sibTrans" cxnId="{E7BDDA40-7130-49C3-8D0E-5EA23306D0AB}">
      <dgm:prSet/>
      <dgm:spPr/>
      <dgm:t>
        <a:bodyPr/>
        <a:lstStyle/>
        <a:p>
          <a:endParaRPr lang="es-ES" sz="1800" b="1"/>
        </a:p>
      </dgm:t>
    </dgm:pt>
    <dgm:pt modelId="{7311FBB8-25D7-4381-954D-C09C6C9051FD}">
      <dgm:prSet phldrT="[Texto]" custT="1"/>
      <dgm:spPr>
        <a:solidFill>
          <a:srgbClr val="996600"/>
        </a:solidFill>
      </dgm:spPr>
      <dgm:t>
        <a:bodyPr/>
        <a:lstStyle/>
        <a:p>
          <a:r>
            <a:rPr lang="en" sz="1800" b="1" dirty="0">
              <a:effectLst>
                <a:outerShdw blurRad="38100" dist="38100" dir="2700000" algn="tl">
                  <a:srgbClr val="000000">
                    <a:alpha val="43137"/>
                  </a:srgbClr>
                </a:outerShdw>
              </a:effectLst>
            </a:rPr>
            <a:t>Revelation 4:6-8</a:t>
          </a:r>
        </a:p>
      </dgm:t>
    </dgm:pt>
    <dgm:pt modelId="{02B71E0A-5DE8-46D5-8B93-FF6CA96FA983}" type="parTrans" cxnId="{53551859-EBE4-4473-BB1D-CE72B9299D84}">
      <dgm:prSet/>
      <dgm:spPr/>
      <dgm:t>
        <a:bodyPr/>
        <a:lstStyle/>
        <a:p>
          <a:endParaRPr lang="es-ES" sz="1800" b="1"/>
        </a:p>
      </dgm:t>
    </dgm:pt>
    <dgm:pt modelId="{46513C76-72C5-4805-8F7F-D9DE3A924BE2}" type="sibTrans" cxnId="{53551859-EBE4-4473-BB1D-CE72B9299D84}">
      <dgm:prSet/>
      <dgm:spPr/>
      <dgm:t>
        <a:bodyPr/>
        <a:lstStyle/>
        <a:p>
          <a:endParaRPr lang="es-ES" sz="1800" b="1"/>
        </a:p>
      </dgm:t>
    </dgm:pt>
    <dgm:pt modelId="{7A497A79-00D9-436B-BDBE-52A43A3FFE70}">
      <dgm:prSet phldrT="[Texto]" custT="1"/>
      <dgm:spPr>
        <a:solidFill>
          <a:srgbClr val="FFFFCC"/>
        </a:solidFill>
        <a:ln>
          <a:solidFill>
            <a:srgbClr val="FFFF00"/>
          </a:solidFill>
        </a:ln>
      </dgm:spPr>
      <dgm:t>
        <a:bodyPr/>
        <a:lstStyle/>
        <a:p>
          <a:r>
            <a:rPr lang="en" sz="1800" b="1" dirty="0"/>
            <a:t>Beings of fire     (</a:t>
          </a:r>
          <a:r>
            <a:rPr lang="en" sz="1800" b="1" i="1" dirty="0"/>
            <a:t>seraphim </a:t>
          </a:r>
          <a:r>
            <a:rPr lang="en" sz="1800" b="1" dirty="0"/>
            <a:t>)</a:t>
          </a:r>
        </a:p>
      </dgm:t>
    </dgm:pt>
    <dgm:pt modelId="{717FF2AE-0C33-4EAE-8DC2-8BF8AAFEB203}" type="parTrans" cxnId="{AE4EC0AB-EC46-4D5C-B61B-9273CC9DC00C}">
      <dgm:prSet/>
      <dgm:spPr>
        <a:ln>
          <a:solidFill>
            <a:schemeClr val="accent4">
              <a:lumMod val="60000"/>
              <a:lumOff val="40000"/>
            </a:schemeClr>
          </a:solidFill>
        </a:ln>
      </dgm:spPr>
      <dgm:t>
        <a:bodyPr/>
        <a:lstStyle/>
        <a:p>
          <a:endParaRPr lang="es-ES" sz="1800" b="1"/>
        </a:p>
      </dgm:t>
    </dgm:pt>
    <dgm:pt modelId="{C45D468B-C736-494C-8977-029DBEB2AE39}" type="sibTrans" cxnId="{AE4EC0AB-EC46-4D5C-B61B-9273CC9DC00C}">
      <dgm:prSet/>
      <dgm:spPr/>
      <dgm:t>
        <a:bodyPr/>
        <a:lstStyle/>
        <a:p>
          <a:endParaRPr lang="es-ES" sz="1800" b="1"/>
        </a:p>
      </dgm:t>
    </dgm:pt>
    <dgm:pt modelId="{037384CF-AE29-4FC8-A0D3-F0F342B45FEA}">
      <dgm:prSet phldrT="[Texto]" custT="1"/>
      <dgm:spPr>
        <a:solidFill>
          <a:srgbClr val="FFFFCC"/>
        </a:solidFill>
        <a:ln>
          <a:solidFill>
            <a:srgbClr val="FFFF00"/>
          </a:solidFill>
        </a:ln>
      </dgm:spPr>
      <dgm:t>
        <a:bodyPr/>
        <a:lstStyle/>
        <a:p>
          <a:r>
            <a:rPr lang="en" sz="1800" b="1" dirty="0"/>
            <a:t>Fire torches</a:t>
          </a:r>
        </a:p>
      </dgm:t>
    </dgm:pt>
    <dgm:pt modelId="{719E3FF4-6D85-45DE-906B-35D35F388ABB}" type="parTrans" cxnId="{5E69D4BD-1BA6-4FE9-BBC3-1711FC9BEAC3}">
      <dgm:prSet/>
      <dgm:spPr>
        <a:ln>
          <a:solidFill>
            <a:schemeClr val="accent3">
              <a:lumMod val="60000"/>
              <a:lumOff val="40000"/>
            </a:schemeClr>
          </a:solidFill>
        </a:ln>
      </dgm:spPr>
      <dgm:t>
        <a:bodyPr/>
        <a:lstStyle/>
        <a:p>
          <a:endParaRPr lang="es-ES" sz="1800" b="1"/>
        </a:p>
      </dgm:t>
    </dgm:pt>
    <dgm:pt modelId="{2848E382-128D-4A8A-B0E9-0D97CD990E17}" type="sibTrans" cxnId="{5E69D4BD-1BA6-4FE9-BBC3-1711FC9BEAC3}">
      <dgm:prSet/>
      <dgm:spPr/>
      <dgm:t>
        <a:bodyPr/>
        <a:lstStyle/>
        <a:p>
          <a:endParaRPr lang="es-ES" sz="1800" b="1"/>
        </a:p>
      </dgm:t>
    </dgm:pt>
    <dgm:pt modelId="{05BC2636-0FC2-455B-8A80-E804457934B7}">
      <dgm:prSet phldrT="[Texto]" custT="1"/>
      <dgm:spPr>
        <a:solidFill>
          <a:srgbClr val="FFFFCC"/>
        </a:solidFill>
        <a:ln>
          <a:solidFill>
            <a:srgbClr val="FFFF00"/>
          </a:solidFill>
        </a:ln>
      </dgm:spPr>
      <dgm:t>
        <a:bodyPr/>
        <a:lstStyle/>
        <a:p>
          <a:r>
            <a:rPr lang="en" sz="1800" b="1" dirty="0"/>
            <a:t>Living beings</a:t>
          </a:r>
        </a:p>
      </dgm:t>
    </dgm:pt>
    <dgm:pt modelId="{2D8E5F7A-ABAA-4103-9B8D-8375C2BB7418}" type="parTrans" cxnId="{607AF099-6E4C-49AD-8CEF-EC10E15E7CCA}">
      <dgm:prSet/>
      <dgm:spPr>
        <a:ln>
          <a:solidFill>
            <a:srgbClr val="FFC043"/>
          </a:solidFill>
        </a:ln>
      </dgm:spPr>
      <dgm:t>
        <a:bodyPr/>
        <a:lstStyle/>
        <a:p>
          <a:endParaRPr lang="es-ES" sz="1800" b="1"/>
        </a:p>
      </dgm:t>
    </dgm:pt>
    <dgm:pt modelId="{060F9AE4-8FD3-4F8B-84AF-66C17394AC4C}" type="sibTrans" cxnId="{607AF099-6E4C-49AD-8CEF-EC10E15E7CCA}">
      <dgm:prSet/>
      <dgm:spPr/>
      <dgm:t>
        <a:bodyPr/>
        <a:lstStyle/>
        <a:p>
          <a:endParaRPr lang="es-ES" sz="1800" b="1"/>
        </a:p>
      </dgm:t>
    </dgm:pt>
    <dgm:pt modelId="{D93049EE-6D5E-4BDC-825B-072703F2273B}">
      <dgm:prSet phldrT="[Texto]" custT="1"/>
      <dgm:spPr>
        <a:solidFill>
          <a:schemeClr val="accent4">
            <a:lumMod val="20000"/>
            <a:lumOff val="80000"/>
          </a:schemeClr>
        </a:solidFill>
        <a:ln>
          <a:solidFill>
            <a:schemeClr val="accent4"/>
          </a:solidFill>
        </a:ln>
      </dgm:spPr>
      <dgm:t>
        <a:bodyPr/>
        <a:lstStyle/>
        <a:p>
          <a:r>
            <a:rPr lang="en" sz="1800" b="1" dirty="0"/>
            <a:t>Six wings</a:t>
          </a:r>
          <a:endParaRPr lang="es-ES" sz="1800" b="1" dirty="0"/>
        </a:p>
      </dgm:t>
    </dgm:pt>
    <dgm:pt modelId="{680ECCFA-6EF6-45E7-999A-EAF322B9802F}" type="parTrans" cxnId="{05F13E28-08DD-4548-BB00-C04D0BAD9572}">
      <dgm:prSet/>
      <dgm:spPr>
        <a:ln>
          <a:solidFill>
            <a:schemeClr val="accent4">
              <a:lumMod val="60000"/>
              <a:lumOff val="40000"/>
            </a:schemeClr>
          </a:solidFill>
        </a:ln>
      </dgm:spPr>
      <dgm:t>
        <a:bodyPr/>
        <a:lstStyle/>
        <a:p>
          <a:endParaRPr lang="es-ES" sz="1800" b="1"/>
        </a:p>
      </dgm:t>
    </dgm:pt>
    <dgm:pt modelId="{DA6F9C55-FD3D-4A97-A78E-5FC08260DD7E}" type="sibTrans" cxnId="{05F13E28-08DD-4548-BB00-C04D0BAD9572}">
      <dgm:prSet/>
      <dgm:spPr/>
      <dgm:t>
        <a:bodyPr/>
        <a:lstStyle/>
        <a:p>
          <a:endParaRPr lang="es-ES" sz="1800" b="1"/>
        </a:p>
      </dgm:t>
    </dgm:pt>
    <dgm:pt modelId="{EB09E670-1F4C-414C-9267-651AF940AA86}">
      <dgm:prSet phldrT="[Texto]" custT="1"/>
      <dgm:spPr>
        <a:solidFill>
          <a:schemeClr val="accent5">
            <a:lumMod val="20000"/>
            <a:lumOff val="80000"/>
          </a:schemeClr>
        </a:solidFill>
        <a:ln>
          <a:solidFill>
            <a:schemeClr val="accent5"/>
          </a:solidFill>
        </a:ln>
      </dgm:spPr>
      <dgm:t>
        <a:bodyPr/>
        <a:lstStyle/>
        <a:p>
          <a:r>
            <a:rPr lang="en" sz="1800" b="1" dirty="0"/>
            <a:t>They praise: “Holy, holy, holy”</a:t>
          </a:r>
        </a:p>
      </dgm:t>
    </dgm:pt>
    <dgm:pt modelId="{C813852E-2A3A-4516-B946-5CDEADF21F03}" type="parTrans" cxnId="{67D1ACF0-E118-4F79-B0B1-CE00ABC5AABE}">
      <dgm:prSet/>
      <dgm:spPr>
        <a:ln>
          <a:solidFill>
            <a:schemeClr val="accent4">
              <a:lumMod val="60000"/>
              <a:lumOff val="40000"/>
            </a:schemeClr>
          </a:solidFill>
        </a:ln>
      </dgm:spPr>
      <dgm:t>
        <a:bodyPr/>
        <a:lstStyle/>
        <a:p>
          <a:endParaRPr lang="es-ES" sz="1800" b="1"/>
        </a:p>
      </dgm:t>
    </dgm:pt>
    <dgm:pt modelId="{EB045342-ACDB-4709-8CFB-FB521C6AF2AB}" type="sibTrans" cxnId="{67D1ACF0-E118-4F79-B0B1-CE00ABC5AABE}">
      <dgm:prSet/>
      <dgm:spPr/>
      <dgm:t>
        <a:bodyPr/>
        <a:lstStyle/>
        <a:p>
          <a:endParaRPr lang="es-ES" sz="1800" b="1"/>
        </a:p>
      </dgm:t>
    </dgm:pt>
    <dgm:pt modelId="{9804B1ED-F589-4C48-B0B0-272AD6FA5638}">
      <dgm:prSet phldrT="[Texto]" custT="1"/>
      <dgm:spPr>
        <a:solidFill>
          <a:srgbClr val="FFC9C9"/>
        </a:solidFill>
        <a:ln>
          <a:solidFill>
            <a:srgbClr val="FF0000"/>
          </a:solidFill>
        </a:ln>
      </dgm:spPr>
      <dgm:t>
        <a:bodyPr/>
        <a:lstStyle/>
        <a:p>
          <a:r>
            <a:rPr lang="en" sz="1800" b="1" dirty="0"/>
            <a:t>They fill the temple with smoke</a:t>
          </a:r>
        </a:p>
      </dgm:t>
    </dgm:pt>
    <dgm:pt modelId="{550D209C-34CE-4145-B2A4-009306B6B15D}" type="parTrans" cxnId="{884840A7-7A2E-428B-9629-E23FDCB002AF}">
      <dgm:prSet/>
      <dgm:spPr>
        <a:ln>
          <a:solidFill>
            <a:schemeClr val="accent4">
              <a:lumMod val="60000"/>
              <a:lumOff val="40000"/>
            </a:schemeClr>
          </a:solidFill>
        </a:ln>
      </dgm:spPr>
      <dgm:t>
        <a:bodyPr/>
        <a:lstStyle/>
        <a:p>
          <a:endParaRPr lang="es-ES" sz="1800" b="1"/>
        </a:p>
      </dgm:t>
    </dgm:pt>
    <dgm:pt modelId="{EBB38028-9B4B-47CC-A835-AD257BA2724F}" type="sibTrans" cxnId="{884840A7-7A2E-428B-9629-E23FDCB002AF}">
      <dgm:prSet/>
      <dgm:spPr/>
      <dgm:t>
        <a:bodyPr/>
        <a:lstStyle/>
        <a:p>
          <a:endParaRPr lang="es-ES" sz="1800" b="1"/>
        </a:p>
      </dgm:t>
    </dgm:pt>
    <dgm:pt modelId="{0E33E378-85F6-4F31-8AA1-D8887B1DF4F9}">
      <dgm:prSet phldrT="[Texto]" custT="1"/>
      <dgm:spPr>
        <a:solidFill>
          <a:schemeClr val="accent4">
            <a:lumMod val="20000"/>
            <a:lumOff val="80000"/>
          </a:schemeClr>
        </a:solidFill>
        <a:ln>
          <a:solidFill>
            <a:schemeClr val="accent4"/>
          </a:solidFill>
        </a:ln>
      </dgm:spPr>
      <dgm:t>
        <a:bodyPr/>
        <a:lstStyle/>
        <a:p>
          <a:r>
            <a:rPr lang="en" sz="1800" b="1"/>
            <a:t>Four wings</a:t>
          </a:r>
          <a:endParaRPr lang="es-ES" sz="1800" b="1" dirty="0"/>
        </a:p>
      </dgm:t>
    </dgm:pt>
    <dgm:pt modelId="{D0DD9754-EDC1-42CD-9851-76624BA70E72}" type="parTrans" cxnId="{DBCAE847-0C4F-4B07-9F00-0608251FAED4}">
      <dgm:prSet/>
      <dgm:spPr>
        <a:ln>
          <a:solidFill>
            <a:schemeClr val="accent3">
              <a:lumMod val="60000"/>
              <a:lumOff val="40000"/>
            </a:schemeClr>
          </a:solidFill>
        </a:ln>
      </dgm:spPr>
      <dgm:t>
        <a:bodyPr/>
        <a:lstStyle/>
        <a:p>
          <a:endParaRPr lang="es-ES" sz="1800" b="1"/>
        </a:p>
      </dgm:t>
    </dgm:pt>
    <dgm:pt modelId="{6276FD13-1E44-43B1-8E81-41C35C531506}" type="sibTrans" cxnId="{DBCAE847-0C4F-4B07-9F00-0608251FAED4}">
      <dgm:prSet/>
      <dgm:spPr/>
      <dgm:t>
        <a:bodyPr/>
        <a:lstStyle/>
        <a:p>
          <a:endParaRPr lang="es-ES" sz="1800" b="1"/>
        </a:p>
      </dgm:t>
    </dgm:pt>
    <dgm:pt modelId="{A677E5EC-F317-4183-9F73-2BA7FEBEC9CE}">
      <dgm:prSet phldrT="[Texto]" custT="1"/>
      <dgm:spPr>
        <a:solidFill>
          <a:schemeClr val="accent6">
            <a:lumMod val="20000"/>
            <a:lumOff val="80000"/>
            <a:alpha val="89804"/>
          </a:schemeClr>
        </a:solidFill>
        <a:ln>
          <a:solidFill>
            <a:schemeClr val="accent6"/>
          </a:solidFill>
        </a:ln>
      </dgm:spPr>
      <dgm:t>
        <a:bodyPr/>
        <a:lstStyle/>
        <a:p>
          <a:r>
            <a:rPr lang="en" sz="1800" b="1" dirty="0"/>
            <a:t>Four faces: man; lion; ox; and eagle</a:t>
          </a:r>
        </a:p>
      </dgm:t>
    </dgm:pt>
    <dgm:pt modelId="{35F81694-71B1-49B1-A440-4C800984B55A}" type="parTrans" cxnId="{97D04365-5006-4415-9BAC-4CDB9E07CB1C}">
      <dgm:prSet/>
      <dgm:spPr>
        <a:ln>
          <a:solidFill>
            <a:schemeClr val="accent3">
              <a:lumMod val="60000"/>
              <a:lumOff val="40000"/>
            </a:schemeClr>
          </a:solidFill>
        </a:ln>
      </dgm:spPr>
      <dgm:t>
        <a:bodyPr/>
        <a:lstStyle/>
        <a:p>
          <a:endParaRPr lang="es-ES" sz="1800" b="1"/>
        </a:p>
      </dgm:t>
    </dgm:pt>
    <dgm:pt modelId="{EBA137BB-F2C6-4F01-9F66-23BCE4305C41}" type="sibTrans" cxnId="{97D04365-5006-4415-9BAC-4CDB9E07CB1C}">
      <dgm:prSet/>
      <dgm:spPr/>
      <dgm:t>
        <a:bodyPr/>
        <a:lstStyle/>
        <a:p>
          <a:endParaRPr lang="es-ES" sz="1800" b="1"/>
        </a:p>
      </dgm:t>
    </dgm:pt>
    <dgm:pt modelId="{39BAD7CB-7C67-47CE-A3C8-9C3C568A4C72}">
      <dgm:prSet phldrT="[Texto]" custT="1"/>
      <dgm:spPr>
        <a:solidFill>
          <a:schemeClr val="accent6">
            <a:lumMod val="20000"/>
            <a:lumOff val="80000"/>
            <a:alpha val="89804"/>
          </a:schemeClr>
        </a:solidFill>
        <a:ln>
          <a:solidFill>
            <a:schemeClr val="accent6"/>
          </a:solidFill>
        </a:ln>
      </dgm:spPr>
      <dgm:t>
        <a:bodyPr/>
        <a:lstStyle/>
        <a:p>
          <a:endParaRPr lang="es-ES" sz="1800" b="1" dirty="0"/>
        </a:p>
      </dgm:t>
    </dgm:pt>
    <dgm:pt modelId="{BE1C992A-0AC2-4B7B-A412-16788410C32C}" type="parTrans" cxnId="{A4B68997-0566-4D26-99AD-38A00EC3036B}">
      <dgm:prSet/>
      <dgm:spPr>
        <a:ln>
          <a:solidFill>
            <a:schemeClr val="accent4">
              <a:lumMod val="60000"/>
              <a:lumOff val="40000"/>
            </a:schemeClr>
          </a:solidFill>
        </a:ln>
      </dgm:spPr>
      <dgm:t>
        <a:bodyPr/>
        <a:lstStyle/>
        <a:p>
          <a:endParaRPr lang="es-ES" sz="1800" b="1"/>
        </a:p>
      </dgm:t>
    </dgm:pt>
    <dgm:pt modelId="{FE4A8C89-DA23-4FF3-A305-4FD24C2A9FF1}" type="sibTrans" cxnId="{A4B68997-0566-4D26-99AD-38A00EC3036B}">
      <dgm:prSet/>
      <dgm:spPr/>
      <dgm:t>
        <a:bodyPr/>
        <a:lstStyle/>
        <a:p>
          <a:endParaRPr lang="es-ES" sz="1800" b="1"/>
        </a:p>
      </dgm:t>
    </dgm:pt>
    <dgm:pt modelId="{E57BF4C7-A21A-41A5-AAF4-186F440E9794}">
      <dgm:prSet phldrT="[Texto]" custT="1"/>
      <dgm:spPr>
        <a:solidFill>
          <a:schemeClr val="accent5">
            <a:lumMod val="20000"/>
            <a:lumOff val="80000"/>
          </a:schemeClr>
        </a:solidFill>
        <a:ln>
          <a:solidFill>
            <a:schemeClr val="accent5"/>
          </a:solidFill>
        </a:ln>
      </dgm:spPr>
      <dgm:t>
        <a:bodyPr/>
        <a:lstStyle/>
        <a:p>
          <a:endParaRPr lang="es-ES" sz="1800" b="1" dirty="0"/>
        </a:p>
      </dgm:t>
    </dgm:pt>
    <dgm:pt modelId="{1B7BC127-8571-49A4-9BC3-8DA5CAC5556C}" type="parTrans" cxnId="{ADE90BE2-CF69-4AFA-B0EC-A8D2D570004C}">
      <dgm:prSet/>
      <dgm:spPr>
        <a:ln>
          <a:solidFill>
            <a:schemeClr val="accent3">
              <a:lumMod val="60000"/>
              <a:lumOff val="40000"/>
            </a:schemeClr>
          </a:solidFill>
        </a:ln>
      </dgm:spPr>
      <dgm:t>
        <a:bodyPr/>
        <a:lstStyle/>
        <a:p>
          <a:endParaRPr lang="es-ES" sz="1800" b="1"/>
        </a:p>
      </dgm:t>
    </dgm:pt>
    <dgm:pt modelId="{36EA7B71-2462-4636-8515-A5DD0307AEF7}" type="sibTrans" cxnId="{ADE90BE2-CF69-4AFA-B0EC-A8D2D570004C}">
      <dgm:prSet/>
      <dgm:spPr/>
      <dgm:t>
        <a:bodyPr/>
        <a:lstStyle/>
        <a:p>
          <a:endParaRPr lang="es-ES" sz="1800" b="1"/>
        </a:p>
      </dgm:t>
    </dgm:pt>
    <dgm:pt modelId="{DA70BBFE-B806-481C-A5AE-5D5524575C01}">
      <dgm:prSet phldrT="[Texto]" custT="1"/>
      <dgm:spPr>
        <a:solidFill>
          <a:srgbClr val="FFC9C9"/>
        </a:solidFill>
        <a:ln>
          <a:solidFill>
            <a:srgbClr val="FF0000"/>
          </a:solidFill>
        </a:ln>
      </dgm:spPr>
      <dgm:t>
        <a:bodyPr/>
        <a:lstStyle/>
        <a:p>
          <a:r>
            <a:rPr lang="en" sz="1800" b="1" dirty="0"/>
            <a:t>They shine</a:t>
          </a:r>
        </a:p>
      </dgm:t>
    </dgm:pt>
    <dgm:pt modelId="{E67B9C74-0ABB-40E9-953E-860126AB9164}" type="parTrans" cxnId="{728195AC-9389-4ACC-9F8F-3C2601F2103C}">
      <dgm:prSet/>
      <dgm:spPr>
        <a:ln>
          <a:solidFill>
            <a:schemeClr val="accent3">
              <a:lumMod val="60000"/>
              <a:lumOff val="40000"/>
            </a:schemeClr>
          </a:solidFill>
        </a:ln>
      </dgm:spPr>
      <dgm:t>
        <a:bodyPr/>
        <a:lstStyle/>
        <a:p>
          <a:endParaRPr lang="es-ES" sz="1800" b="1"/>
        </a:p>
      </dgm:t>
    </dgm:pt>
    <dgm:pt modelId="{371920D5-4C77-44C8-832C-295517B38639}" type="sibTrans" cxnId="{728195AC-9389-4ACC-9F8F-3C2601F2103C}">
      <dgm:prSet/>
      <dgm:spPr/>
      <dgm:t>
        <a:bodyPr/>
        <a:lstStyle/>
        <a:p>
          <a:endParaRPr lang="es-ES" sz="1800" b="1"/>
        </a:p>
      </dgm:t>
    </dgm:pt>
    <dgm:pt modelId="{61BAC2B6-82C3-489C-B259-5FC50DFBC917}">
      <dgm:prSet phldrT="[Texto]" custT="1"/>
      <dgm:spPr>
        <a:solidFill>
          <a:schemeClr val="accent4">
            <a:lumMod val="20000"/>
            <a:lumOff val="80000"/>
          </a:schemeClr>
        </a:solidFill>
        <a:ln>
          <a:solidFill>
            <a:schemeClr val="accent4"/>
          </a:solidFill>
        </a:ln>
      </dgm:spPr>
      <dgm:t>
        <a:bodyPr/>
        <a:lstStyle/>
        <a:p>
          <a:r>
            <a:rPr lang="en" sz="1800" b="1" dirty="0"/>
            <a:t>Six wings</a:t>
          </a:r>
        </a:p>
      </dgm:t>
    </dgm:pt>
    <dgm:pt modelId="{5213A2DB-7E2D-4016-B77E-044C6C204F77}" type="parTrans" cxnId="{F2094770-9F89-490D-9394-D5B48C96EF06}">
      <dgm:prSet/>
      <dgm:spPr>
        <a:ln>
          <a:solidFill>
            <a:srgbClr val="FFC043"/>
          </a:solidFill>
        </a:ln>
      </dgm:spPr>
      <dgm:t>
        <a:bodyPr/>
        <a:lstStyle/>
        <a:p>
          <a:endParaRPr lang="es-ES" sz="1800" b="1"/>
        </a:p>
      </dgm:t>
    </dgm:pt>
    <dgm:pt modelId="{B73260B1-93C9-4D5C-BE1E-438061B0797A}" type="sibTrans" cxnId="{F2094770-9F89-490D-9394-D5B48C96EF06}">
      <dgm:prSet/>
      <dgm:spPr/>
      <dgm:t>
        <a:bodyPr/>
        <a:lstStyle/>
        <a:p>
          <a:endParaRPr lang="es-ES" sz="1800" b="1"/>
        </a:p>
      </dgm:t>
    </dgm:pt>
    <dgm:pt modelId="{B58CB5C5-876F-4769-8290-13AA0B0BBE77}">
      <dgm:prSet phldrT="[Texto]" custT="1"/>
      <dgm:spPr>
        <a:solidFill>
          <a:schemeClr val="accent5">
            <a:lumMod val="20000"/>
            <a:lumOff val="80000"/>
          </a:schemeClr>
        </a:solidFill>
        <a:ln>
          <a:solidFill>
            <a:schemeClr val="accent5"/>
          </a:solidFill>
        </a:ln>
      </dgm:spPr>
      <dgm:t>
        <a:bodyPr/>
        <a:lstStyle/>
        <a:p>
          <a:r>
            <a:rPr lang="en" sz="1800" b="1" dirty="0"/>
            <a:t>They praise: “Holy, holy, holy”</a:t>
          </a:r>
        </a:p>
      </dgm:t>
    </dgm:pt>
    <dgm:pt modelId="{D3BED3B3-ACF6-4F1F-9458-894763957B34}" type="parTrans" cxnId="{72BF3C91-9C90-4512-B90F-D102A2F061A9}">
      <dgm:prSet/>
      <dgm:spPr>
        <a:ln>
          <a:solidFill>
            <a:srgbClr val="FFC043"/>
          </a:solidFill>
        </a:ln>
      </dgm:spPr>
      <dgm:t>
        <a:bodyPr/>
        <a:lstStyle/>
        <a:p>
          <a:endParaRPr lang="es-ES" sz="1800" b="1"/>
        </a:p>
      </dgm:t>
    </dgm:pt>
    <dgm:pt modelId="{EF48E3AB-3FBF-4448-880C-8C840AFE0CD7}" type="sibTrans" cxnId="{72BF3C91-9C90-4512-B90F-D102A2F061A9}">
      <dgm:prSet/>
      <dgm:spPr/>
      <dgm:t>
        <a:bodyPr/>
        <a:lstStyle/>
        <a:p>
          <a:endParaRPr lang="es-ES" sz="1800" b="1"/>
        </a:p>
      </dgm:t>
    </dgm:pt>
    <dgm:pt modelId="{CD89296F-4FA4-4573-8E79-8E2B89114AB2}">
      <dgm:prSet phldrT="[Texto]" custT="1"/>
      <dgm:spPr>
        <a:solidFill>
          <a:schemeClr val="accent6">
            <a:lumMod val="20000"/>
            <a:lumOff val="80000"/>
            <a:alpha val="89804"/>
          </a:schemeClr>
        </a:solidFill>
        <a:ln>
          <a:solidFill>
            <a:schemeClr val="accent6"/>
          </a:solidFill>
        </a:ln>
      </dgm:spPr>
      <dgm:t>
        <a:bodyPr/>
        <a:lstStyle/>
        <a:p>
          <a:r>
            <a:rPr lang="en" sz="1800" b="1" dirty="0"/>
            <a:t>Like a lion, a calf, a man, and an eagle</a:t>
          </a:r>
        </a:p>
      </dgm:t>
    </dgm:pt>
    <dgm:pt modelId="{E837290D-F871-44EC-B606-FF731CDCC0FC}" type="parTrans" cxnId="{B73CB5BA-9CFF-4258-B398-998FD3A4F682}">
      <dgm:prSet/>
      <dgm:spPr>
        <a:ln>
          <a:solidFill>
            <a:srgbClr val="FFC043"/>
          </a:solidFill>
        </a:ln>
      </dgm:spPr>
      <dgm:t>
        <a:bodyPr/>
        <a:lstStyle/>
        <a:p>
          <a:endParaRPr lang="es-ES" sz="1800" b="1"/>
        </a:p>
      </dgm:t>
    </dgm:pt>
    <dgm:pt modelId="{27F90A3F-A33F-488C-8DEC-EB31E7103CF6}" type="sibTrans" cxnId="{B73CB5BA-9CFF-4258-B398-998FD3A4F682}">
      <dgm:prSet/>
      <dgm:spPr/>
      <dgm:t>
        <a:bodyPr/>
        <a:lstStyle/>
        <a:p>
          <a:endParaRPr lang="es-ES" sz="1800" b="1"/>
        </a:p>
      </dgm:t>
    </dgm:pt>
    <dgm:pt modelId="{0B847272-20EF-41E4-A1A3-10DF2A702F5A}">
      <dgm:prSet phldrT="[Texto]" custT="1"/>
      <dgm:spPr>
        <a:solidFill>
          <a:srgbClr val="FFC9C9"/>
        </a:solidFill>
        <a:ln>
          <a:solidFill>
            <a:srgbClr val="FF0000"/>
          </a:solidFill>
        </a:ln>
      </dgm:spPr>
      <dgm:t>
        <a:bodyPr/>
        <a:lstStyle/>
        <a:p>
          <a:r>
            <a:rPr lang="en" sz="1800" b="1" dirty="0"/>
            <a:t>Full of eyes</a:t>
          </a:r>
        </a:p>
      </dgm:t>
    </dgm:pt>
    <dgm:pt modelId="{54E459D0-0EE9-4168-8421-3427CBB69215}" type="parTrans" cxnId="{40B99BD4-FE3B-4D26-A683-230BA733E7FB}">
      <dgm:prSet/>
      <dgm:spPr>
        <a:ln>
          <a:solidFill>
            <a:srgbClr val="FFC043"/>
          </a:solidFill>
        </a:ln>
      </dgm:spPr>
      <dgm:t>
        <a:bodyPr/>
        <a:lstStyle/>
        <a:p>
          <a:endParaRPr lang="es-ES" sz="1800" b="1"/>
        </a:p>
      </dgm:t>
    </dgm:pt>
    <dgm:pt modelId="{5C44FEE6-EA99-4DF3-A81A-CAF4DDF35348}" type="sibTrans" cxnId="{40B99BD4-FE3B-4D26-A683-230BA733E7FB}">
      <dgm:prSet/>
      <dgm:spPr/>
      <dgm:t>
        <a:bodyPr/>
        <a:lstStyle/>
        <a:p>
          <a:endParaRPr lang="es-ES" sz="1800" b="1"/>
        </a:p>
      </dgm:t>
    </dgm:pt>
    <dgm:pt modelId="{C6D330E5-3BD1-46B0-9825-A8375EBDEB60}" type="pres">
      <dgm:prSet presAssocID="{DA494CBB-8FD0-4511-9378-BCED06CF09BF}" presName="diagram" presStyleCnt="0">
        <dgm:presLayoutVars>
          <dgm:chPref val="1"/>
          <dgm:dir/>
          <dgm:animOne val="branch"/>
          <dgm:animLvl val="lvl"/>
          <dgm:resizeHandles/>
        </dgm:presLayoutVars>
      </dgm:prSet>
      <dgm:spPr/>
    </dgm:pt>
    <dgm:pt modelId="{DAAB9F3D-E473-4649-8A1A-8452BC2FDF62}" type="pres">
      <dgm:prSet presAssocID="{F37AC1C1-4FDC-46B2-8FCC-90A21CC66E47}" presName="root" presStyleCnt="0"/>
      <dgm:spPr/>
    </dgm:pt>
    <dgm:pt modelId="{23CF0DD2-A19A-44CA-985F-CF848215E1F8}" type="pres">
      <dgm:prSet presAssocID="{F37AC1C1-4FDC-46B2-8FCC-90A21CC66E47}" presName="rootComposite" presStyleCnt="0"/>
      <dgm:spPr/>
    </dgm:pt>
    <dgm:pt modelId="{CB68426F-0D53-4A77-8C59-C081F1F82205}" type="pres">
      <dgm:prSet presAssocID="{F37AC1C1-4FDC-46B2-8FCC-90A21CC66E47}" presName="rootText" presStyleLbl="node1" presStyleIdx="0" presStyleCnt="3" custScaleX="130915" custScaleY="120830"/>
      <dgm:spPr/>
    </dgm:pt>
    <dgm:pt modelId="{1DDB4CD6-3F07-4D07-87E1-79129F1E99F3}" type="pres">
      <dgm:prSet presAssocID="{F37AC1C1-4FDC-46B2-8FCC-90A21CC66E47}" presName="rootConnector" presStyleLbl="node1" presStyleIdx="0" presStyleCnt="3"/>
      <dgm:spPr/>
    </dgm:pt>
    <dgm:pt modelId="{65D16B16-F871-44AF-AE58-9BD059ED222C}" type="pres">
      <dgm:prSet presAssocID="{F37AC1C1-4FDC-46B2-8FCC-90A21CC66E47}" presName="childShape" presStyleCnt="0"/>
      <dgm:spPr/>
    </dgm:pt>
    <dgm:pt modelId="{04DE9EB9-CF00-404A-B1C9-3ED7D751A1EE}" type="pres">
      <dgm:prSet presAssocID="{717FF2AE-0C33-4EAE-8DC2-8BF8AAFEB203}" presName="Name13" presStyleLbl="parChTrans1D2" presStyleIdx="0" presStyleCnt="15"/>
      <dgm:spPr/>
    </dgm:pt>
    <dgm:pt modelId="{7E1030F8-81C9-408C-9006-342002444239}" type="pres">
      <dgm:prSet presAssocID="{7A497A79-00D9-436B-BDBE-52A43A3FFE70}" presName="childText" presStyleLbl="bgAcc1" presStyleIdx="0" presStyleCnt="15" custScaleX="172472" custScaleY="148929">
        <dgm:presLayoutVars>
          <dgm:bulletEnabled val="1"/>
        </dgm:presLayoutVars>
      </dgm:prSet>
      <dgm:spPr/>
    </dgm:pt>
    <dgm:pt modelId="{1BDB913C-60DD-4050-A2C2-E6B29544AEED}" type="pres">
      <dgm:prSet presAssocID="{680ECCFA-6EF6-45E7-999A-EAF322B9802F}" presName="Name13" presStyleLbl="parChTrans1D2" presStyleIdx="1" presStyleCnt="15"/>
      <dgm:spPr/>
    </dgm:pt>
    <dgm:pt modelId="{60C69331-D46B-404D-AFB4-1E4723DBB5F0}" type="pres">
      <dgm:prSet presAssocID="{D93049EE-6D5E-4BDC-825B-072703F2273B}" presName="childText" presStyleLbl="bgAcc1" presStyleIdx="1" presStyleCnt="15" custScaleX="172472" custScaleY="84460">
        <dgm:presLayoutVars>
          <dgm:bulletEnabled val="1"/>
        </dgm:presLayoutVars>
      </dgm:prSet>
      <dgm:spPr/>
    </dgm:pt>
    <dgm:pt modelId="{040D1C8C-7711-472A-AE11-C7A187E1A91C}" type="pres">
      <dgm:prSet presAssocID="{C813852E-2A3A-4516-B946-5CDEADF21F03}" presName="Name13" presStyleLbl="parChTrans1D2" presStyleIdx="2" presStyleCnt="15"/>
      <dgm:spPr/>
    </dgm:pt>
    <dgm:pt modelId="{BA3D8A56-A64A-436C-B894-52DDB5E54F2E}" type="pres">
      <dgm:prSet presAssocID="{EB09E670-1F4C-414C-9267-651AF940AA86}" presName="childText" presStyleLbl="bgAcc1" presStyleIdx="2" presStyleCnt="15" custScaleX="172472" custScaleY="148929">
        <dgm:presLayoutVars>
          <dgm:bulletEnabled val="1"/>
        </dgm:presLayoutVars>
      </dgm:prSet>
      <dgm:spPr/>
    </dgm:pt>
    <dgm:pt modelId="{76C4704D-290F-42FA-8BD9-8031FE292144}" type="pres">
      <dgm:prSet presAssocID="{BE1C992A-0AC2-4B7B-A412-16788410C32C}" presName="Name13" presStyleLbl="parChTrans1D2" presStyleIdx="3" presStyleCnt="15"/>
      <dgm:spPr/>
    </dgm:pt>
    <dgm:pt modelId="{16DEF6F7-6A17-4653-9155-52E9C339B025}" type="pres">
      <dgm:prSet presAssocID="{39BAD7CB-7C67-47CE-A3C8-9C3C568A4C72}" presName="childText" presStyleLbl="bgAcc1" presStyleIdx="3" presStyleCnt="15" custScaleX="172472" custScaleY="177692">
        <dgm:presLayoutVars>
          <dgm:bulletEnabled val="1"/>
        </dgm:presLayoutVars>
      </dgm:prSet>
      <dgm:spPr/>
    </dgm:pt>
    <dgm:pt modelId="{14F048EE-6F54-4A8F-AE99-BD6E5A6D5152}" type="pres">
      <dgm:prSet presAssocID="{550D209C-34CE-4145-B2A4-009306B6B15D}" presName="Name13" presStyleLbl="parChTrans1D2" presStyleIdx="4" presStyleCnt="15"/>
      <dgm:spPr/>
    </dgm:pt>
    <dgm:pt modelId="{7E62C518-26F3-4A4C-831F-43B5CC19EB34}" type="pres">
      <dgm:prSet presAssocID="{9804B1ED-F589-4C48-B0B0-272AD6FA5638}" presName="childText" presStyleLbl="bgAcc1" presStyleIdx="4" presStyleCnt="15" custScaleX="172472" custScaleY="148929">
        <dgm:presLayoutVars>
          <dgm:bulletEnabled val="1"/>
        </dgm:presLayoutVars>
      </dgm:prSet>
      <dgm:spPr/>
    </dgm:pt>
    <dgm:pt modelId="{DC89566E-B417-4E8B-BA78-D7F0D2A2FBD0}" type="pres">
      <dgm:prSet presAssocID="{3D45255E-58E0-4EA8-B5AF-5F6769BD1FDE}" presName="root" presStyleCnt="0"/>
      <dgm:spPr/>
    </dgm:pt>
    <dgm:pt modelId="{D063FE11-CE93-4C41-8A6C-F137EC12A80D}" type="pres">
      <dgm:prSet presAssocID="{3D45255E-58E0-4EA8-B5AF-5F6769BD1FDE}" presName="rootComposite" presStyleCnt="0"/>
      <dgm:spPr/>
    </dgm:pt>
    <dgm:pt modelId="{12E0B265-C0BB-4DDA-8C95-2EDCD3ECD6E7}" type="pres">
      <dgm:prSet presAssocID="{3D45255E-58E0-4EA8-B5AF-5F6769BD1FDE}" presName="rootText" presStyleLbl="node1" presStyleIdx="1" presStyleCnt="3" custScaleX="156006" custScaleY="120830"/>
      <dgm:spPr/>
    </dgm:pt>
    <dgm:pt modelId="{B7F14EBD-5760-4FE0-A73F-028A35D28D1E}" type="pres">
      <dgm:prSet presAssocID="{3D45255E-58E0-4EA8-B5AF-5F6769BD1FDE}" presName="rootConnector" presStyleLbl="node1" presStyleIdx="1" presStyleCnt="3"/>
      <dgm:spPr/>
    </dgm:pt>
    <dgm:pt modelId="{1E06E575-FF10-467E-93DD-23929EA4B59E}" type="pres">
      <dgm:prSet presAssocID="{3D45255E-58E0-4EA8-B5AF-5F6769BD1FDE}" presName="childShape" presStyleCnt="0"/>
      <dgm:spPr/>
    </dgm:pt>
    <dgm:pt modelId="{656CEB41-B4B8-4619-8627-602FED045AB8}" type="pres">
      <dgm:prSet presAssocID="{719E3FF4-6D85-45DE-906B-35D35F388ABB}" presName="Name13" presStyleLbl="parChTrans1D2" presStyleIdx="5" presStyleCnt="15"/>
      <dgm:spPr/>
    </dgm:pt>
    <dgm:pt modelId="{929FEB8C-3A16-4061-AE43-379D038350FE}" type="pres">
      <dgm:prSet presAssocID="{037384CF-AE29-4FC8-A0D3-F0F342B45FEA}" presName="childText" presStyleLbl="bgAcc1" presStyleIdx="5" presStyleCnt="15" custScaleX="182996" custScaleY="148929">
        <dgm:presLayoutVars>
          <dgm:bulletEnabled val="1"/>
        </dgm:presLayoutVars>
      </dgm:prSet>
      <dgm:spPr/>
    </dgm:pt>
    <dgm:pt modelId="{BD4B86BB-F3C5-4670-A643-9F44AEAC1198}" type="pres">
      <dgm:prSet presAssocID="{D0DD9754-EDC1-42CD-9851-76624BA70E72}" presName="Name13" presStyleLbl="parChTrans1D2" presStyleIdx="6" presStyleCnt="15"/>
      <dgm:spPr/>
    </dgm:pt>
    <dgm:pt modelId="{F02BEF44-523B-4818-8219-D5134DA52DF9}" type="pres">
      <dgm:prSet presAssocID="{0E33E378-85F6-4F31-8AA1-D8887B1DF4F9}" presName="childText" presStyleLbl="bgAcc1" presStyleIdx="6" presStyleCnt="15" custScaleX="182996" custScaleY="84460">
        <dgm:presLayoutVars>
          <dgm:bulletEnabled val="1"/>
        </dgm:presLayoutVars>
      </dgm:prSet>
      <dgm:spPr/>
    </dgm:pt>
    <dgm:pt modelId="{5ADBF222-3194-4B41-A787-961B19E499A9}" type="pres">
      <dgm:prSet presAssocID="{1B7BC127-8571-49A4-9BC3-8DA5CAC5556C}" presName="Name13" presStyleLbl="parChTrans1D2" presStyleIdx="7" presStyleCnt="15"/>
      <dgm:spPr/>
    </dgm:pt>
    <dgm:pt modelId="{499C9997-4498-4552-BFEF-158C3A10A0D0}" type="pres">
      <dgm:prSet presAssocID="{E57BF4C7-A21A-41A5-AAF4-186F440E9794}" presName="childText" presStyleLbl="bgAcc1" presStyleIdx="7" presStyleCnt="15" custScaleX="182996" custScaleY="148929">
        <dgm:presLayoutVars>
          <dgm:bulletEnabled val="1"/>
        </dgm:presLayoutVars>
      </dgm:prSet>
      <dgm:spPr/>
    </dgm:pt>
    <dgm:pt modelId="{2651C9E2-4A3B-4D00-834F-E5FEA2063B8A}" type="pres">
      <dgm:prSet presAssocID="{35F81694-71B1-49B1-A440-4C800984B55A}" presName="Name13" presStyleLbl="parChTrans1D2" presStyleIdx="8" presStyleCnt="15"/>
      <dgm:spPr/>
    </dgm:pt>
    <dgm:pt modelId="{354F8882-0323-401F-B016-C18DD4A597D8}" type="pres">
      <dgm:prSet presAssocID="{A677E5EC-F317-4183-9F73-2BA7FEBEC9CE}" presName="childText" presStyleLbl="bgAcc1" presStyleIdx="8" presStyleCnt="15" custScaleX="182996" custScaleY="177692">
        <dgm:presLayoutVars>
          <dgm:bulletEnabled val="1"/>
        </dgm:presLayoutVars>
      </dgm:prSet>
      <dgm:spPr/>
    </dgm:pt>
    <dgm:pt modelId="{547847B1-B02B-45E9-A63E-DBDD00A3C44D}" type="pres">
      <dgm:prSet presAssocID="{E67B9C74-0ABB-40E9-953E-860126AB9164}" presName="Name13" presStyleLbl="parChTrans1D2" presStyleIdx="9" presStyleCnt="15"/>
      <dgm:spPr/>
    </dgm:pt>
    <dgm:pt modelId="{4AF59D51-219D-4863-B7B5-C9CF9D0ABFCE}" type="pres">
      <dgm:prSet presAssocID="{DA70BBFE-B806-481C-A5AE-5D5524575C01}" presName="childText" presStyleLbl="bgAcc1" presStyleIdx="9" presStyleCnt="15" custScaleX="182996" custScaleY="148929">
        <dgm:presLayoutVars>
          <dgm:bulletEnabled val="1"/>
        </dgm:presLayoutVars>
      </dgm:prSet>
      <dgm:spPr/>
    </dgm:pt>
    <dgm:pt modelId="{76C4C634-7D93-41B2-B27F-2A16AFD0767A}" type="pres">
      <dgm:prSet presAssocID="{7311FBB8-25D7-4381-954D-C09C6C9051FD}" presName="root" presStyleCnt="0"/>
      <dgm:spPr/>
    </dgm:pt>
    <dgm:pt modelId="{74379329-0123-4848-84EF-6A9AAD2F1413}" type="pres">
      <dgm:prSet presAssocID="{7311FBB8-25D7-4381-954D-C09C6C9051FD}" presName="rootComposite" presStyleCnt="0"/>
      <dgm:spPr/>
    </dgm:pt>
    <dgm:pt modelId="{EF20691B-E809-411E-A3C5-C90388FC3B41}" type="pres">
      <dgm:prSet presAssocID="{7311FBB8-25D7-4381-954D-C09C6C9051FD}" presName="rootText" presStyleLbl="node1" presStyleIdx="2" presStyleCnt="3" custScaleX="130915" custScaleY="120830"/>
      <dgm:spPr/>
    </dgm:pt>
    <dgm:pt modelId="{9E81AB46-32FC-4B84-978D-14D426471DE1}" type="pres">
      <dgm:prSet presAssocID="{7311FBB8-25D7-4381-954D-C09C6C9051FD}" presName="rootConnector" presStyleLbl="node1" presStyleIdx="2" presStyleCnt="3"/>
      <dgm:spPr/>
    </dgm:pt>
    <dgm:pt modelId="{595DA669-90D3-4D52-828E-E072046E832A}" type="pres">
      <dgm:prSet presAssocID="{7311FBB8-25D7-4381-954D-C09C6C9051FD}" presName="childShape" presStyleCnt="0"/>
      <dgm:spPr/>
    </dgm:pt>
    <dgm:pt modelId="{EE311259-9B0E-463E-A0B1-90558D105BF1}" type="pres">
      <dgm:prSet presAssocID="{2D8E5F7A-ABAA-4103-9B8D-8375C2BB7418}" presName="Name13" presStyleLbl="parChTrans1D2" presStyleIdx="10" presStyleCnt="15"/>
      <dgm:spPr/>
    </dgm:pt>
    <dgm:pt modelId="{403F00B7-0794-47CB-B7A2-7D631B13F95B}" type="pres">
      <dgm:prSet presAssocID="{05BC2636-0FC2-455B-8A80-E804457934B7}" presName="childText" presStyleLbl="bgAcc1" presStyleIdx="10" presStyleCnt="15" custScaleX="178743" custScaleY="148929">
        <dgm:presLayoutVars>
          <dgm:bulletEnabled val="1"/>
        </dgm:presLayoutVars>
      </dgm:prSet>
      <dgm:spPr/>
    </dgm:pt>
    <dgm:pt modelId="{034B2B6A-3F50-417E-9EAF-37EFB2D9D571}" type="pres">
      <dgm:prSet presAssocID="{5213A2DB-7E2D-4016-B77E-044C6C204F77}" presName="Name13" presStyleLbl="parChTrans1D2" presStyleIdx="11" presStyleCnt="15"/>
      <dgm:spPr/>
    </dgm:pt>
    <dgm:pt modelId="{7BC3A177-00F9-4423-9AAF-A7072D02B618}" type="pres">
      <dgm:prSet presAssocID="{61BAC2B6-82C3-489C-B259-5FC50DFBC917}" presName="childText" presStyleLbl="bgAcc1" presStyleIdx="11" presStyleCnt="15" custScaleX="178743" custScaleY="84460">
        <dgm:presLayoutVars>
          <dgm:bulletEnabled val="1"/>
        </dgm:presLayoutVars>
      </dgm:prSet>
      <dgm:spPr/>
    </dgm:pt>
    <dgm:pt modelId="{F80D184F-7694-4D21-872C-B328666DBBD0}" type="pres">
      <dgm:prSet presAssocID="{D3BED3B3-ACF6-4F1F-9458-894763957B34}" presName="Name13" presStyleLbl="parChTrans1D2" presStyleIdx="12" presStyleCnt="15"/>
      <dgm:spPr/>
    </dgm:pt>
    <dgm:pt modelId="{13136B4D-B7A3-45C6-A6D5-5CF6871BFC47}" type="pres">
      <dgm:prSet presAssocID="{B58CB5C5-876F-4769-8290-13AA0B0BBE77}" presName="childText" presStyleLbl="bgAcc1" presStyleIdx="12" presStyleCnt="15" custScaleX="179524" custScaleY="149439">
        <dgm:presLayoutVars>
          <dgm:bulletEnabled val="1"/>
        </dgm:presLayoutVars>
      </dgm:prSet>
      <dgm:spPr/>
    </dgm:pt>
    <dgm:pt modelId="{C92DB38B-97E4-459A-AD95-71128A111EDE}" type="pres">
      <dgm:prSet presAssocID="{E837290D-F871-44EC-B606-FF731CDCC0FC}" presName="Name13" presStyleLbl="parChTrans1D2" presStyleIdx="13" presStyleCnt="15"/>
      <dgm:spPr/>
    </dgm:pt>
    <dgm:pt modelId="{43138AE3-F7A5-42FE-970E-D72A5062682C}" type="pres">
      <dgm:prSet presAssocID="{CD89296F-4FA4-4573-8E79-8E2B89114AB2}" presName="childText" presStyleLbl="bgAcc1" presStyleIdx="13" presStyleCnt="15" custScaleX="178743" custScaleY="177692">
        <dgm:presLayoutVars>
          <dgm:bulletEnabled val="1"/>
        </dgm:presLayoutVars>
      </dgm:prSet>
      <dgm:spPr/>
    </dgm:pt>
    <dgm:pt modelId="{09541EE7-ED6F-4AA0-A323-2A06BB720857}" type="pres">
      <dgm:prSet presAssocID="{54E459D0-0EE9-4168-8421-3427CBB69215}" presName="Name13" presStyleLbl="parChTrans1D2" presStyleIdx="14" presStyleCnt="15"/>
      <dgm:spPr/>
    </dgm:pt>
    <dgm:pt modelId="{3AD37156-BC2D-430A-90FF-E6B84941D398}" type="pres">
      <dgm:prSet presAssocID="{0B847272-20EF-41E4-A1A3-10DF2A702F5A}" presName="childText" presStyleLbl="bgAcc1" presStyleIdx="14" presStyleCnt="15" custScaleX="178743" custScaleY="148929">
        <dgm:presLayoutVars>
          <dgm:bulletEnabled val="1"/>
        </dgm:presLayoutVars>
      </dgm:prSet>
      <dgm:spPr/>
    </dgm:pt>
  </dgm:ptLst>
  <dgm:cxnLst>
    <dgm:cxn modelId="{740EBB0C-FAC7-4D7A-9518-477768C9A6F1}" type="presOf" srcId="{5213A2DB-7E2D-4016-B77E-044C6C204F77}" destId="{034B2B6A-3F50-417E-9EAF-37EFB2D9D571}" srcOrd="0" destOrd="0" presId="urn:microsoft.com/office/officeart/2005/8/layout/hierarchy3"/>
    <dgm:cxn modelId="{550F4910-23F5-4060-806E-87EAAE8181BF}" srcId="{DA494CBB-8FD0-4511-9378-BCED06CF09BF}" destId="{F37AC1C1-4FDC-46B2-8FCC-90A21CC66E47}" srcOrd="0" destOrd="0" parTransId="{1CD9BFCD-9760-49CC-8252-1D4099249EC5}" sibTransId="{0C17A169-F89E-4C3A-85D2-3042E61F582D}"/>
    <dgm:cxn modelId="{40A28D16-DD0A-43B9-9707-6FCBEA75EFE1}" type="presOf" srcId="{61BAC2B6-82C3-489C-B259-5FC50DFBC917}" destId="{7BC3A177-00F9-4423-9AAF-A7072D02B618}" srcOrd="0" destOrd="0" presId="urn:microsoft.com/office/officeart/2005/8/layout/hierarchy3"/>
    <dgm:cxn modelId="{E4A72317-4F1D-4289-BFDA-0B48D48222B0}" type="presOf" srcId="{C813852E-2A3A-4516-B946-5CDEADF21F03}" destId="{040D1C8C-7711-472A-AE11-C7A187E1A91C}" srcOrd="0" destOrd="0" presId="urn:microsoft.com/office/officeart/2005/8/layout/hierarchy3"/>
    <dgm:cxn modelId="{AC6C0B18-8A75-4DEC-A833-95463BD25495}" type="presOf" srcId="{A677E5EC-F317-4183-9F73-2BA7FEBEC9CE}" destId="{354F8882-0323-401F-B016-C18DD4A597D8}" srcOrd="0" destOrd="0" presId="urn:microsoft.com/office/officeart/2005/8/layout/hierarchy3"/>
    <dgm:cxn modelId="{5894741A-F274-4F50-ABC0-32153662F008}" type="presOf" srcId="{D3BED3B3-ACF6-4F1F-9458-894763957B34}" destId="{F80D184F-7694-4D21-872C-B328666DBBD0}" srcOrd="0" destOrd="0" presId="urn:microsoft.com/office/officeart/2005/8/layout/hierarchy3"/>
    <dgm:cxn modelId="{8D4B5B20-23DA-4CCB-B6D0-E6ED4B8D4F66}" type="presOf" srcId="{0B847272-20EF-41E4-A1A3-10DF2A702F5A}" destId="{3AD37156-BC2D-430A-90FF-E6B84941D398}" srcOrd="0" destOrd="0" presId="urn:microsoft.com/office/officeart/2005/8/layout/hierarchy3"/>
    <dgm:cxn modelId="{A4398A21-966F-4D86-9897-1670B2B7423A}" type="presOf" srcId="{D0DD9754-EDC1-42CD-9851-76624BA70E72}" destId="{BD4B86BB-F3C5-4670-A643-9F44AEAC1198}" srcOrd="0" destOrd="0" presId="urn:microsoft.com/office/officeart/2005/8/layout/hierarchy3"/>
    <dgm:cxn modelId="{0FA04225-E2A2-4764-B243-28BFA52B72FB}" type="presOf" srcId="{680ECCFA-6EF6-45E7-999A-EAF322B9802F}" destId="{1BDB913C-60DD-4050-A2C2-E6B29544AEED}" srcOrd="0" destOrd="0" presId="urn:microsoft.com/office/officeart/2005/8/layout/hierarchy3"/>
    <dgm:cxn modelId="{AA715427-3392-412A-9978-EB98B2ADFE3D}" type="presOf" srcId="{35F81694-71B1-49B1-A440-4C800984B55A}" destId="{2651C9E2-4A3B-4D00-834F-E5FEA2063B8A}" srcOrd="0" destOrd="0" presId="urn:microsoft.com/office/officeart/2005/8/layout/hierarchy3"/>
    <dgm:cxn modelId="{05F13E28-08DD-4548-BB00-C04D0BAD9572}" srcId="{F37AC1C1-4FDC-46B2-8FCC-90A21CC66E47}" destId="{D93049EE-6D5E-4BDC-825B-072703F2273B}" srcOrd="1" destOrd="0" parTransId="{680ECCFA-6EF6-45E7-999A-EAF322B9802F}" sibTransId="{DA6F9C55-FD3D-4A97-A78E-5FC08260DD7E}"/>
    <dgm:cxn modelId="{4AC21D2A-99A6-4980-8701-0CED7DD1DE66}" type="presOf" srcId="{E57BF4C7-A21A-41A5-AAF4-186F440E9794}" destId="{499C9997-4498-4552-BFEF-158C3A10A0D0}" srcOrd="0" destOrd="0" presId="urn:microsoft.com/office/officeart/2005/8/layout/hierarchy3"/>
    <dgm:cxn modelId="{FD31EF2D-85DF-45EC-A571-58D1292612FA}" type="presOf" srcId="{717FF2AE-0C33-4EAE-8DC2-8BF8AAFEB203}" destId="{04DE9EB9-CF00-404A-B1C9-3ED7D751A1EE}" srcOrd="0" destOrd="0" presId="urn:microsoft.com/office/officeart/2005/8/layout/hierarchy3"/>
    <dgm:cxn modelId="{CF6FF32F-DBBE-4705-9C1B-218FD9CD874B}" type="presOf" srcId="{BE1C992A-0AC2-4B7B-A412-16788410C32C}" destId="{76C4704D-290F-42FA-8BD9-8031FE292144}" srcOrd="0" destOrd="0" presId="urn:microsoft.com/office/officeart/2005/8/layout/hierarchy3"/>
    <dgm:cxn modelId="{E7BDDA40-7130-49C3-8D0E-5EA23306D0AB}" srcId="{DA494CBB-8FD0-4511-9378-BCED06CF09BF}" destId="{3D45255E-58E0-4EA8-B5AF-5F6769BD1FDE}" srcOrd="1" destOrd="0" parTransId="{750C9C01-0869-4DBB-AD28-BCD88A466EAE}" sibTransId="{0A0FE609-F3A1-4377-8759-37B896E45D1A}"/>
    <dgm:cxn modelId="{60AF0D5B-B807-4499-9238-4F66FEA892DA}" type="presOf" srcId="{E67B9C74-0ABB-40E9-953E-860126AB9164}" destId="{547847B1-B02B-45E9-A63E-DBDD00A3C44D}" srcOrd="0" destOrd="0" presId="urn:microsoft.com/office/officeart/2005/8/layout/hierarchy3"/>
    <dgm:cxn modelId="{AEDF7942-99BE-46AF-B35E-67D61B05DEF2}" type="presOf" srcId="{54E459D0-0EE9-4168-8421-3427CBB69215}" destId="{09541EE7-ED6F-4AA0-A323-2A06BB720857}" srcOrd="0" destOrd="0" presId="urn:microsoft.com/office/officeart/2005/8/layout/hierarchy3"/>
    <dgm:cxn modelId="{97D04365-5006-4415-9BAC-4CDB9E07CB1C}" srcId="{3D45255E-58E0-4EA8-B5AF-5F6769BD1FDE}" destId="{A677E5EC-F317-4183-9F73-2BA7FEBEC9CE}" srcOrd="3" destOrd="0" parTransId="{35F81694-71B1-49B1-A440-4C800984B55A}" sibTransId="{EBA137BB-F2C6-4F01-9F66-23BCE4305C41}"/>
    <dgm:cxn modelId="{C064AD65-FFFC-4F71-AEF1-872595D4A5C9}" type="presOf" srcId="{7311FBB8-25D7-4381-954D-C09C6C9051FD}" destId="{9E81AB46-32FC-4B84-978D-14D426471DE1}" srcOrd="1" destOrd="0" presId="urn:microsoft.com/office/officeart/2005/8/layout/hierarchy3"/>
    <dgm:cxn modelId="{41F3ED65-21AD-4980-AD8D-B605D3722FB8}" type="presOf" srcId="{CD89296F-4FA4-4573-8E79-8E2B89114AB2}" destId="{43138AE3-F7A5-42FE-970E-D72A5062682C}" srcOrd="0" destOrd="0" presId="urn:microsoft.com/office/officeart/2005/8/layout/hierarchy3"/>
    <dgm:cxn modelId="{DBCAE847-0C4F-4B07-9F00-0608251FAED4}" srcId="{3D45255E-58E0-4EA8-B5AF-5F6769BD1FDE}" destId="{0E33E378-85F6-4F31-8AA1-D8887B1DF4F9}" srcOrd="1" destOrd="0" parTransId="{D0DD9754-EDC1-42CD-9851-76624BA70E72}" sibTransId="{6276FD13-1E44-43B1-8E81-41C35C531506}"/>
    <dgm:cxn modelId="{B1BD6F4B-B21B-4B0A-B573-28D3E0B124DF}" type="presOf" srcId="{9804B1ED-F589-4C48-B0B0-272AD6FA5638}" destId="{7E62C518-26F3-4A4C-831F-43B5CC19EB34}" srcOrd="0" destOrd="0" presId="urn:microsoft.com/office/officeart/2005/8/layout/hierarchy3"/>
    <dgm:cxn modelId="{4119936E-4899-4192-A680-0968E8738142}" type="presOf" srcId="{F37AC1C1-4FDC-46B2-8FCC-90A21CC66E47}" destId="{CB68426F-0D53-4A77-8C59-C081F1F82205}" srcOrd="0" destOrd="0" presId="urn:microsoft.com/office/officeart/2005/8/layout/hierarchy3"/>
    <dgm:cxn modelId="{5489FC4F-5729-4EA5-BC02-93FFD64CABC3}" type="presOf" srcId="{F37AC1C1-4FDC-46B2-8FCC-90A21CC66E47}" destId="{1DDB4CD6-3F07-4D07-87E1-79129F1E99F3}" srcOrd="1" destOrd="0" presId="urn:microsoft.com/office/officeart/2005/8/layout/hierarchy3"/>
    <dgm:cxn modelId="{F2094770-9F89-490D-9394-D5B48C96EF06}" srcId="{7311FBB8-25D7-4381-954D-C09C6C9051FD}" destId="{61BAC2B6-82C3-489C-B259-5FC50DFBC917}" srcOrd="1" destOrd="0" parTransId="{5213A2DB-7E2D-4016-B77E-044C6C204F77}" sibTransId="{B73260B1-93C9-4D5C-BE1E-438061B0797A}"/>
    <dgm:cxn modelId="{5024DA76-2B4A-4801-B78E-6994383DB7BF}" type="presOf" srcId="{0E33E378-85F6-4F31-8AA1-D8887B1DF4F9}" destId="{F02BEF44-523B-4818-8219-D5134DA52DF9}" srcOrd="0" destOrd="0" presId="urn:microsoft.com/office/officeart/2005/8/layout/hierarchy3"/>
    <dgm:cxn modelId="{53551859-EBE4-4473-BB1D-CE72B9299D84}" srcId="{DA494CBB-8FD0-4511-9378-BCED06CF09BF}" destId="{7311FBB8-25D7-4381-954D-C09C6C9051FD}" srcOrd="2" destOrd="0" parTransId="{02B71E0A-5DE8-46D5-8B93-FF6CA96FA983}" sibTransId="{46513C76-72C5-4805-8F7F-D9DE3A924BE2}"/>
    <dgm:cxn modelId="{35794679-BA15-4D5E-8EDA-DBEC8501392A}" type="presOf" srcId="{1B7BC127-8571-49A4-9BC3-8DA5CAC5556C}" destId="{5ADBF222-3194-4B41-A787-961B19E499A9}" srcOrd="0" destOrd="0" presId="urn:microsoft.com/office/officeart/2005/8/layout/hierarchy3"/>
    <dgm:cxn modelId="{31400F8D-C017-4128-A6B4-9CC18FA79C87}" type="presOf" srcId="{D93049EE-6D5E-4BDC-825B-072703F2273B}" destId="{60C69331-D46B-404D-AFB4-1E4723DBB5F0}" srcOrd="0" destOrd="0" presId="urn:microsoft.com/office/officeart/2005/8/layout/hierarchy3"/>
    <dgm:cxn modelId="{72BF3C91-9C90-4512-B90F-D102A2F061A9}" srcId="{7311FBB8-25D7-4381-954D-C09C6C9051FD}" destId="{B58CB5C5-876F-4769-8290-13AA0B0BBE77}" srcOrd="2" destOrd="0" parTransId="{D3BED3B3-ACF6-4F1F-9458-894763957B34}" sibTransId="{EF48E3AB-3FBF-4448-880C-8C840AFE0CD7}"/>
    <dgm:cxn modelId="{18516793-E51A-4AFC-BC0A-E0A432ADC9B1}" type="presOf" srcId="{EB09E670-1F4C-414C-9267-651AF940AA86}" destId="{BA3D8A56-A64A-436C-B894-52DDB5E54F2E}" srcOrd="0" destOrd="0" presId="urn:microsoft.com/office/officeart/2005/8/layout/hierarchy3"/>
    <dgm:cxn modelId="{1FFA6F95-4877-4931-A7AC-25F54523079B}" type="presOf" srcId="{B58CB5C5-876F-4769-8290-13AA0B0BBE77}" destId="{13136B4D-B7A3-45C6-A6D5-5CF6871BFC47}" srcOrd="0" destOrd="0" presId="urn:microsoft.com/office/officeart/2005/8/layout/hierarchy3"/>
    <dgm:cxn modelId="{A4B68997-0566-4D26-99AD-38A00EC3036B}" srcId="{F37AC1C1-4FDC-46B2-8FCC-90A21CC66E47}" destId="{39BAD7CB-7C67-47CE-A3C8-9C3C568A4C72}" srcOrd="3" destOrd="0" parTransId="{BE1C992A-0AC2-4B7B-A412-16788410C32C}" sibTransId="{FE4A8C89-DA23-4FF3-A305-4FD24C2A9FF1}"/>
    <dgm:cxn modelId="{607AF099-6E4C-49AD-8CEF-EC10E15E7CCA}" srcId="{7311FBB8-25D7-4381-954D-C09C6C9051FD}" destId="{05BC2636-0FC2-455B-8A80-E804457934B7}" srcOrd="0" destOrd="0" parTransId="{2D8E5F7A-ABAA-4103-9B8D-8375C2BB7418}" sibTransId="{060F9AE4-8FD3-4F8B-84AF-66C17394AC4C}"/>
    <dgm:cxn modelId="{EF861CA2-B667-44C6-B02E-A4B2A10AB2B1}" type="presOf" srcId="{DA70BBFE-B806-481C-A5AE-5D5524575C01}" destId="{4AF59D51-219D-4863-B7B5-C9CF9D0ABFCE}" srcOrd="0" destOrd="0" presId="urn:microsoft.com/office/officeart/2005/8/layout/hierarchy3"/>
    <dgm:cxn modelId="{B75F1AA6-C113-48A9-864A-E4AD09D33732}" type="presOf" srcId="{DA494CBB-8FD0-4511-9378-BCED06CF09BF}" destId="{C6D330E5-3BD1-46B0-9825-A8375EBDEB60}" srcOrd="0" destOrd="0" presId="urn:microsoft.com/office/officeart/2005/8/layout/hierarchy3"/>
    <dgm:cxn modelId="{884840A7-7A2E-428B-9629-E23FDCB002AF}" srcId="{F37AC1C1-4FDC-46B2-8FCC-90A21CC66E47}" destId="{9804B1ED-F589-4C48-B0B0-272AD6FA5638}" srcOrd="4" destOrd="0" parTransId="{550D209C-34CE-4145-B2A4-009306B6B15D}" sibTransId="{EBB38028-9B4B-47CC-A835-AD257BA2724F}"/>
    <dgm:cxn modelId="{AE4EC0AB-EC46-4D5C-B61B-9273CC9DC00C}" srcId="{F37AC1C1-4FDC-46B2-8FCC-90A21CC66E47}" destId="{7A497A79-00D9-436B-BDBE-52A43A3FFE70}" srcOrd="0" destOrd="0" parTransId="{717FF2AE-0C33-4EAE-8DC2-8BF8AAFEB203}" sibTransId="{C45D468B-C736-494C-8977-029DBEB2AE39}"/>
    <dgm:cxn modelId="{728195AC-9389-4ACC-9F8F-3C2601F2103C}" srcId="{3D45255E-58E0-4EA8-B5AF-5F6769BD1FDE}" destId="{DA70BBFE-B806-481C-A5AE-5D5524575C01}" srcOrd="4" destOrd="0" parTransId="{E67B9C74-0ABB-40E9-953E-860126AB9164}" sibTransId="{371920D5-4C77-44C8-832C-295517B38639}"/>
    <dgm:cxn modelId="{E72A91B8-92A6-4034-96E9-36A6E049C6E2}" type="presOf" srcId="{3D45255E-58E0-4EA8-B5AF-5F6769BD1FDE}" destId="{B7F14EBD-5760-4FE0-A73F-028A35D28D1E}" srcOrd="1" destOrd="0" presId="urn:microsoft.com/office/officeart/2005/8/layout/hierarchy3"/>
    <dgm:cxn modelId="{B73CB5BA-9CFF-4258-B398-998FD3A4F682}" srcId="{7311FBB8-25D7-4381-954D-C09C6C9051FD}" destId="{CD89296F-4FA4-4573-8E79-8E2B89114AB2}" srcOrd="3" destOrd="0" parTransId="{E837290D-F871-44EC-B606-FF731CDCC0FC}" sibTransId="{27F90A3F-A33F-488C-8DEC-EB31E7103CF6}"/>
    <dgm:cxn modelId="{5E69D4BD-1BA6-4FE9-BBC3-1711FC9BEAC3}" srcId="{3D45255E-58E0-4EA8-B5AF-5F6769BD1FDE}" destId="{037384CF-AE29-4FC8-A0D3-F0F342B45FEA}" srcOrd="0" destOrd="0" parTransId="{719E3FF4-6D85-45DE-906B-35D35F388ABB}" sibTransId="{2848E382-128D-4A8A-B0E9-0D97CD990E17}"/>
    <dgm:cxn modelId="{26D62BC0-F6E8-469A-9CBC-5FA0B473E0E9}" type="presOf" srcId="{3D45255E-58E0-4EA8-B5AF-5F6769BD1FDE}" destId="{12E0B265-C0BB-4DDA-8C95-2EDCD3ECD6E7}" srcOrd="0" destOrd="0" presId="urn:microsoft.com/office/officeart/2005/8/layout/hierarchy3"/>
    <dgm:cxn modelId="{D6C3A4C4-FAF5-4666-91AC-D6D98AC93B34}" type="presOf" srcId="{05BC2636-0FC2-455B-8A80-E804457934B7}" destId="{403F00B7-0794-47CB-B7A2-7D631B13F95B}" srcOrd="0" destOrd="0" presId="urn:microsoft.com/office/officeart/2005/8/layout/hierarchy3"/>
    <dgm:cxn modelId="{18C983CC-7FB1-47DC-AE35-EACCE1C1C2DD}" type="presOf" srcId="{719E3FF4-6D85-45DE-906B-35D35F388ABB}" destId="{656CEB41-B4B8-4619-8627-602FED045AB8}" srcOrd="0" destOrd="0" presId="urn:microsoft.com/office/officeart/2005/8/layout/hierarchy3"/>
    <dgm:cxn modelId="{40B99BD4-FE3B-4D26-A683-230BA733E7FB}" srcId="{7311FBB8-25D7-4381-954D-C09C6C9051FD}" destId="{0B847272-20EF-41E4-A1A3-10DF2A702F5A}" srcOrd="4" destOrd="0" parTransId="{54E459D0-0EE9-4168-8421-3427CBB69215}" sibTransId="{5C44FEE6-EA99-4DF3-A81A-CAF4DDF35348}"/>
    <dgm:cxn modelId="{231523D8-BF14-4794-9FD8-FBF77D0867DF}" type="presOf" srcId="{7311FBB8-25D7-4381-954D-C09C6C9051FD}" destId="{EF20691B-E809-411E-A3C5-C90388FC3B41}" srcOrd="0" destOrd="0" presId="urn:microsoft.com/office/officeart/2005/8/layout/hierarchy3"/>
    <dgm:cxn modelId="{1CADBFDF-5702-4B9D-8247-EAAC50EFAB52}" type="presOf" srcId="{39BAD7CB-7C67-47CE-A3C8-9C3C568A4C72}" destId="{16DEF6F7-6A17-4653-9155-52E9C339B025}" srcOrd="0" destOrd="0" presId="urn:microsoft.com/office/officeart/2005/8/layout/hierarchy3"/>
    <dgm:cxn modelId="{ADE90BE2-CF69-4AFA-B0EC-A8D2D570004C}" srcId="{3D45255E-58E0-4EA8-B5AF-5F6769BD1FDE}" destId="{E57BF4C7-A21A-41A5-AAF4-186F440E9794}" srcOrd="2" destOrd="0" parTransId="{1B7BC127-8571-49A4-9BC3-8DA5CAC5556C}" sibTransId="{36EA7B71-2462-4636-8515-A5DD0307AEF7}"/>
    <dgm:cxn modelId="{70ECDDE5-F8DD-4F9C-95C7-709EF5965450}" type="presOf" srcId="{2D8E5F7A-ABAA-4103-9B8D-8375C2BB7418}" destId="{EE311259-9B0E-463E-A0B1-90558D105BF1}" srcOrd="0" destOrd="0" presId="urn:microsoft.com/office/officeart/2005/8/layout/hierarchy3"/>
    <dgm:cxn modelId="{30028CEB-46AD-42CD-ADA0-D768C39397EC}" type="presOf" srcId="{E837290D-F871-44EC-B606-FF731CDCC0FC}" destId="{C92DB38B-97E4-459A-AD95-71128A111EDE}" srcOrd="0" destOrd="0" presId="urn:microsoft.com/office/officeart/2005/8/layout/hierarchy3"/>
    <dgm:cxn modelId="{67D1ACF0-E118-4F79-B0B1-CE00ABC5AABE}" srcId="{F37AC1C1-4FDC-46B2-8FCC-90A21CC66E47}" destId="{EB09E670-1F4C-414C-9267-651AF940AA86}" srcOrd="2" destOrd="0" parTransId="{C813852E-2A3A-4516-B946-5CDEADF21F03}" sibTransId="{EB045342-ACDB-4709-8CFB-FB521C6AF2AB}"/>
    <dgm:cxn modelId="{F2B4C0F0-A2A3-4DE1-B16D-F4D907DEB408}" type="presOf" srcId="{7A497A79-00D9-436B-BDBE-52A43A3FFE70}" destId="{7E1030F8-81C9-408C-9006-342002444239}" srcOrd="0" destOrd="0" presId="urn:microsoft.com/office/officeart/2005/8/layout/hierarchy3"/>
    <dgm:cxn modelId="{DD8587F8-284F-4CB9-9CBA-4481A328B2EF}" type="presOf" srcId="{037384CF-AE29-4FC8-A0D3-F0F342B45FEA}" destId="{929FEB8C-3A16-4061-AE43-379D038350FE}" srcOrd="0" destOrd="0" presId="urn:microsoft.com/office/officeart/2005/8/layout/hierarchy3"/>
    <dgm:cxn modelId="{EC3B89FD-94A7-4ECE-8414-B68747DE66F7}" type="presOf" srcId="{550D209C-34CE-4145-B2A4-009306B6B15D}" destId="{14F048EE-6F54-4A8F-AE99-BD6E5A6D5152}" srcOrd="0" destOrd="0" presId="urn:microsoft.com/office/officeart/2005/8/layout/hierarchy3"/>
    <dgm:cxn modelId="{71C2E349-BEFD-4007-87D6-49F240BAFFD6}" type="presParOf" srcId="{C6D330E5-3BD1-46B0-9825-A8375EBDEB60}" destId="{DAAB9F3D-E473-4649-8A1A-8452BC2FDF62}" srcOrd="0" destOrd="0" presId="urn:microsoft.com/office/officeart/2005/8/layout/hierarchy3"/>
    <dgm:cxn modelId="{FFA7F66C-BB9A-48D1-B1AC-4ADBFCB3E383}" type="presParOf" srcId="{DAAB9F3D-E473-4649-8A1A-8452BC2FDF62}" destId="{23CF0DD2-A19A-44CA-985F-CF848215E1F8}" srcOrd="0" destOrd="0" presId="urn:microsoft.com/office/officeart/2005/8/layout/hierarchy3"/>
    <dgm:cxn modelId="{A109521A-1A0F-4E97-A42C-57DF36C3BA4A}" type="presParOf" srcId="{23CF0DD2-A19A-44CA-985F-CF848215E1F8}" destId="{CB68426F-0D53-4A77-8C59-C081F1F82205}" srcOrd="0" destOrd="0" presId="urn:microsoft.com/office/officeart/2005/8/layout/hierarchy3"/>
    <dgm:cxn modelId="{C1677E71-B0E7-484E-B247-DF9937BFE5BF}" type="presParOf" srcId="{23CF0DD2-A19A-44CA-985F-CF848215E1F8}" destId="{1DDB4CD6-3F07-4D07-87E1-79129F1E99F3}" srcOrd="1" destOrd="0" presId="urn:microsoft.com/office/officeart/2005/8/layout/hierarchy3"/>
    <dgm:cxn modelId="{B482AD3B-4E13-46A6-B8B9-FD7EC70D870F}" type="presParOf" srcId="{DAAB9F3D-E473-4649-8A1A-8452BC2FDF62}" destId="{65D16B16-F871-44AF-AE58-9BD059ED222C}" srcOrd="1" destOrd="0" presId="urn:microsoft.com/office/officeart/2005/8/layout/hierarchy3"/>
    <dgm:cxn modelId="{CFAEE2E6-CE6A-4507-8F3A-54321BBBDE7D}" type="presParOf" srcId="{65D16B16-F871-44AF-AE58-9BD059ED222C}" destId="{04DE9EB9-CF00-404A-B1C9-3ED7D751A1EE}" srcOrd="0" destOrd="0" presId="urn:microsoft.com/office/officeart/2005/8/layout/hierarchy3"/>
    <dgm:cxn modelId="{98FC1AEB-C230-4301-8AF5-51273BE9964F}" type="presParOf" srcId="{65D16B16-F871-44AF-AE58-9BD059ED222C}" destId="{7E1030F8-81C9-408C-9006-342002444239}" srcOrd="1" destOrd="0" presId="urn:microsoft.com/office/officeart/2005/8/layout/hierarchy3"/>
    <dgm:cxn modelId="{DFF28385-1D8B-4413-8CDE-9C19203051F0}" type="presParOf" srcId="{65D16B16-F871-44AF-AE58-9BD059ED222C}" destId="{1BDB913C-60DD-4050-A2C2-E6B29544AEED}" srcOrd="2" destOrd="0" presId="urn:microsoft.com/office/officeart/2005/8/layout/hierarchy3"/>
    <dgm:cxn modelId="{F1C0EA16-BCB4-4A11-B7D9-54F4B7A098B8}" type="presParOf" srcId="{65D16B16-F871-44AF-AE58-9BD059ED222C}" destId="{60C69331-D46B-404D-AFB4-1E4723DBB5F0}" srcOrd="3" destOrd="0" presId="urn:microsoft.com/office/officeart/2005/8/layout/hierarchy3"/>
    <dgm:cxn modelId="{6C6A5DD9-96C9-404E-8490-A69F934D199B}" type="presParOf" srcId="{65D16B16-F871-44AF-AE58-9BD059ED222C}" destId="{040D1C8C-7711-472A-AE11-C7A187E1A91C}" srcOrd="4" destOrd="0" presId="urn:microsoft.com/office/officeart/2005/8/layout/hierarchy3"/>
    <dgm:cxn modelId="{53FA3CF4-9488-495E-AE94-0678F85BDB6F}" type="presParOf" srcId="{65D16B16-F871-44AF-AE58-9BD059ED222C}" destId="{BA3D8A56-A64A-436C-B894-52DDB5E54F2E}" srcOrd="5" destOrd="0" presId="urn:microsoft.com/office/officeart/2005/8/layout/hierarchy3"/>
    <dgm:cxn modelId="{41954CED-4152-457E-A076-8F49273A75F5}" type="presParOf" srcId="{65D16B16-F871-44AF-AE58-9BD059ED222C}" destId="{76C4704D-290F-42FA-8BD9-8031FE292144}" srcOrd="6" destOrd="0" presId="urn:microsoft.com/office/officeart/2005/8/layout/hierarchy3"/>
    <dgm:cxn modelId="{C0010F2A-25F3-4EEE-9A20-761642484C21}" type="presParOf" srcId="{65D16B16-F871-44AF-AE58-9BD059ED222C}" destId="{16DEF6F7-6A17-4653-9155-52E9C339B025}" srcOrd="7" destOrd="0" presId="urn:microsoft.com/office/officeart/2005/8/layout/hierarchy3"/>
    <dgm:cxn modelId="{38AD9456-C932-454A-B43E-A96135130A53}" type="presParOf" srcId="{65D16B16-F871-44AF-AE58-9BD059ED222C}" destId="{14F048EE-6F54-4A8F-AE99-BD6E5A6D5152}" srcOrd="8" destOrd="0" presId="urn:microsoft.com/office/officeart/2005/8/layout/hierarchy3"/>
    <dgm:cxn modelId="{02AD1BA6-F187-41D9-886B-D8E5F3633EDA}" type="presParOf" srcId="{65D16B16-F871-44AF-AE58-9BD059ED222C}" destId="{7E62C518-26F3-4A4C-831F-43B5CC19EB34}" srcOrd="9" destOrd="0" presId="urn:microsoft.com/office/officeart/2005/8/layout/hierarchy3"/>
    <dgm:cxn modelId="{146B83FE-A03D-493A-AC4B-87BE4FC740F5}" type="presParOf" srcId="{C6D330E5-3BD1-46B0-9825-A8375EBDEB60}" destId="{DC89566E-B417-4E8B-BA78-D7F0D2A2FBD0}" srcOrd="1" destOrd="0" presId="urn:microsoft.com/office/officeart/2005/8/layout/hierarchy3"/>
    <dgm:cxn modelId="{DAA756E7-5AF1-44A2-851D-4504B8129C16}" type="presParOf" srcId="{DC89566E-B417-4E8B-BA78-D7F0D2A2FBD0}" destId="{D063FE11-CE93-4C41-8A6C-F137EC12A80D}" srcOrd="0" destOrd="0" presId="urn:microsoft.com/office/officeart/2005/8/layout/hierarchy3"/>
    <dgm:cxn modelId="{37C6D837-0AF8-4F4F-B255-8283208AA703}" type="presParOf" srcId="{D063FE11-CE93-4C41-8A6C-F137EC12A80D}" destId="{12E0B265-C0BB-4DDA-8C95-2EDCD3ECD6E7}" srcOrd="0" destOrd="0" presId="urn:microsoft.com/office/officeart/2005/8/layout/hierarchy3"/>
    <dgm:cxn modelId="{E01D05EC-51EB-4045-A300-6B3A6A7451EB}" type="presParOf" srcId="{D063FE11-CE93-4C41-8A6C-F137EC12A80D}" destId="{B7F14EBD-5760-4FE0-A73F-028A35D28D1E}" srcOrd="1" destOrd="0" presId="urn:microsoft.com/office/officeart/2005/8/layout/hierarchy3"/>
    <dgm:cxn modelId="{D85FFCB3-87AD-4751-828E-D29F7D261203}" type="presParOf" srcId="{DC89566E-B417-4E8B-BA78-D7F0D2A2FBD0}" destId="{1E06E575-FF10-467E-93DD-23929EA4B59E}" srcOrd="1" destOrd="0" presId="urn:microsoft.com/office/officeart/2005/8/layout/hierarchy3"/>
    <dgm:cxn modelId="{893D8A97-1D49-4493-B7EF-4146C8A90D68}" type="presParOf" srcId="{1E06E575-FF10-467E-93DD-23929EA4B59E}" destId="{656CEB41-B4B8-4619-8627-602FED045AB8}" srcOrd="0" destOrd="0" presId="urn:microsoft.com/office/officeart/2005/8/layout/hierarchy3"/>
    <dgm:cxn modelId="{326556DF-96DA-474B-BC95-900F1C0FADF9}" type="presParOf" srcId="{1E06E575-FF10-467E-93DD-23929EA4B59E}" destId="{929FEB8C-3A16-4061-AE43-379D038350FE}" srcOrd="1" destOrd="0" presId="urn:microsoft.com/office/officeart/2005/8/layout/hierarchy3"/>
    <dgm:cxn modelId="{E255BDF1-0133-4A4B-AFDA-9086A683E120}" type="presParOf" srcId="{1E06E575-FF10-467E-93DD-23929EA4B59E}" destId="{BD4B86BB-F3C5-4670-A643-9F44AEAC1198}" srcOrd="2" destOrd="0" presId="urn:microsoft.com/office/officeart/2005/8/layout/hierarchy3"/>
    <dgm:cxn modelId="{76A3AA03-6D94-480E-B1E0-234F859E7125}" type="presParOf" srcId="{1E06E575-FF10-467E-93DD-23929EA4B59E}" destId="{F02BEF44-523B-4818-8219-D5134DA52DF9}" srcOrd="3" destOrd="0" presId="urn:microsoft.com/office/officeart/2005/8/layout/hierarchy3"/>
    <dgm:cxn modelId="{73EA7327-A633-42EB-809D-4A306779FDAA}" type="presParOf" srcId="{1E06E575-FF10-467E-93DD-23929EA4B59E}" destId="{5ADBF222-3194-4B41-A787-961B19E499A9}" srcOrd="4" destOrd="0" presId="urn:microsoft.com/office/officeart/2005/8/layout/hierarchy3"/>
    <dgm:cxn modelId="{4AFD6CFC-1D02-4B8F-9200-72924B8FFDA3}" type="presParOf" srcId="{1E06E575-FF10-467E-93DD-23929EA4B59E}" destId="{499C9997-4498-4552-BFEF-158C3A10A0D0}" srcOrd="5" destOrd="0" presId="urn:microsoft.com/office/officeart/2005/8/layout/hierarchy3"/>
    <dgm:cxn modelId="{6A1E5B4F-48F6-477D-A317-90EEEC884F12}" type="presParOf" srcId="{1E06E575-FF10-467E-93DD-23929EA4B59E}" destId="{2651C9E2-4A3B-4D00-834F-E5FEA2063B8A}" srcOrd="6" destOrd="0" presId="urn:microsoft.com/office/officeart/2005/8/layout/hierarchy3"/>
    <dgm:cxn modelId="{A3D20279-F124-4670-AA96-1DE95F27F692}" type="presParOf" srcId="{1E06E575-FF10-467E-93DD-23929EA4B59E}" destId="{354F8882-0323-401F-B016-C18DD4A597D8}" srcOrd="7" destOrd="0" presId="urn:microsoft.com/office/officeart/2005/8/layout/hierarchy3"/>
    <dgm:cxn modelId="{FBB87585-BB8E-47CA-9C25-A335BC22F8EC}" type="presParOf" srcId="{1E06E575-FF10-467E-93DD-23929EA4B59E}" destId="{547847B1-B02B-45E9-A63E-DBDD00A3C44D}" srcOrd="8" destOrd="0" presId="urn:microsoft.com/office/officeart/2005/8/layout/hierarchy3"/>
    <dgm:cxn modelId="{0636D559-3D34-445A-BFE1-8B43FF7708CA}" type="presParOf" srcId="{1E06E575-FF10-467E-93DD-23929EA4B59E}" destId="{4AF59D51-219D-4863-B7B5-C9CF9D0ABFCE}" srcOrd="9" destOrd="0" presId="urn:microsoft.com/office/officeart/2005/8/layout/hierarchy3"/>
    <dgm:cxn modelId="{C966D15C-B012-46A2-BA5A-7EA3638FB787}" type="presParOf" srcId="{C6D330E5-3BD1-46B0-9825-A8375EBDEB60}" destId="{76C4C634-7D93-41B2-B27F-2A16AFD0767A}" srcOrd="2" destOrd="0" presId="urn:microsoft.com/office/officeart/2005/8/layout/hierarchy3"/>
    <dgm:cxn modelId="{A0006DDF-77F5-4C39-AC74-305FBA6DCAD1}" type="presParOf" srcId="{76C4C634-7D93-41B2-B27F-2A16AFD0767A}" destId="{74379329-0123-4848-84EF-6A9AAD2F1413}" srcOrd="0" destOrd="0" presId="urn:microsoft.com/office/officeart/2005/8/layout/hierarchy3"/>
    <dgm:cxn modelId="{B51F71A0-0047-45B8-9557-D883F222B377}" type="presParOf" srcId="{74379329-0123-4848-84EF-6A9AAD2F1413}" destId="{EF20691B-E809-411E-A3C5-C90388FC3B41}" srcOrd="0" destOrd="0" presId="urn:microsoft.com/office/officeart/2005/8/layout/hierarchy3"/>
    <dgm:cxn modelId="{EEA30130-A66A-49DC-9250-A20EA6DD0811}" type="presParOf" srcId="{74379329-0123-4848-84EF-6A9AAD2F1413}" destId="{9E81AB46-32FC-4B84-978D-14D426471DE1}" srcOrd="1" destOrd="0" presId="urn:microsoft.com/office/officeart/2005/8/layout/hierarchy3"/>
    <dgm:cxn modelId="{0921AE36-D7E9-4F72-AF83-B7B3EA09BF11}" type="presParOf" srcId="{76C4C634-7D93-41B2-B27F-2A16AFD0767A}" destId="{595DA669-90D3-4D52-828E-E072046E832A}" srcOrd="1" destOrd="0" presId="urn:microsoft.com/office/officeart/2005/8/layout/hierarchy3"/>
    <dgm:cxn modelId="{169FBBCA-8685-4DFA-89C7-14B523A57F7D}" type="presParOf" srcId="{595DA669-90D3-4D52-828E-E072046E832A}" destId="{EE311259-9B0E-463E-A0B1-90558D105BF1}" srcOrd="0" destOrd="0" presId="urn:microsoft.com/office/officeart/2005/8/layout/hierarchy3"/>
    <dgm:cxn modelId="{24C8DB77-8999-4176-8369-1C83BFA7D22B}" type="presParOf" srcId="{595DA669-90D3-4D52-828E-E072046E832A}" destId="{403F00B7-0794-47CB-B7A2-7D631B13F95B}" srcOrd="1" destOrd="0" presId="urn:microsoft.com/office/officeart/2005/8/layout/hierarchy3"/>
    <dgm:cxn modelId="{AF0A1730-D6BE-41F6-80EC-FB11C74B2C6B}" type="presParOf" srcId="{595DA669-90D3-4D52-828E-E072046E832A}" destId="{034B2B6A-3F50-417E-9EAF-37EFB2D9D571}" srcOrd="2" destOrd="0" presId="urn:microsoft.com/office/officeart/2005/8/layout/hierarchy3"/>
    <dgm:cxn modelId="{623B2C22-4A74-465A-BDE2-B3DB86F2D81F}" type="presParOf" srcId="{595DA669-90D3-4D52-828E-E072046E832A}" destId="{7BC3A177-00F9-4423-9AAF-A7072D02B618}" srcOrd="3" destOrd="0" presId="urn:microsoft.com/office/officeart/2005/8/layout/hierarchy3"/>
    <dgm:cxn modelId="{62E5BD3D-7871-4CC9-AD05-D53D1B054747}" type="presParOf" srcId="{595DA669-90D3-4D52-828E-E072046E832A}" destId="{F80D184F-7694-4D21-872C-B328666DBBD0}" srcOrd="4" destOrd="0" presId="urn:microsoft.com/office/officeart/2005/8/layout/hierarchy3"/>
    <dgm:cxn modelId="{978F2CC3-67B1-4D35-A58B-484751DAA7E3}" type="presParOf" srcId="{595DA669-90D3-4D52-828E-E072046E832A}" destId="{13136B4D-B7A3-45C6-A6D5-5CF6871BFC47}" srcOrd="5" destOrd="0" presId="urn:microsoft.com/office/officeart/2005/8/layout/hierarchy3"/>
    <dgm:cxn modelId="{1F11ED2E-3F8A-4062-BDEF-66DDBA07B544}" type="presParOf" srcId="{595DA669-90D3-4D52-828E-E072046E832A}" destId="{C92DB38B-97E4-459A-AD95-71128A111EDE}" srcOrd="6" destOrd="0" presId="urn:microsoft.com/office/officeart/2005/8/layout/hierarchy3"/>
    <dgm:cxn modelId="{E431A6EC-4966-4B79-9ACC-B73859E1C49A}" type="presParOf" srcId="{595DA669-90D3-4D52-828E-E072046E832A}" destId="{43138AE3-F7A5-42FE-970E-D72A5062682C}" srcOrd="7" destOrd="0" presId="urn:microsoft.com/office/officeart/2005/8/layout/hierarchy3"/>
    <dgm:cxn modelId="{11B896EB-F8D3-4DBA-9A2B-DD3485034DA4}" type="presParOf" srcId="{595DA669-90D3-4D52-828E-E072046E832A}" destId="{09541EE7-ED6F-4AA0-A323-2A06BB720857}" srcOrd="8" destOrd="0" presId="urn:microsoft.com/office/officeart/2005/8/layout/hierarchy3"/>
    <dgm:cxn modelId="{9A492247-3FFF-4E7E-B2EB-7F4C3CB9306F}" type="presParOf" srcId="{595DA669-90D3-4D52-828E-E072046E832A}" destId="{3AD37156-BC2D-430A-90FF-E6B84941D398}"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8426F-0D53-4A77-8C59-C081F1F82205}">
      <dsp:nvSpPr>
        <dsp:cNvPr id="0" name=""/>
        <dsp:cNvSpPr/>
      </dsp:nvSpPr>
      <dsp:spPr>
        <a:xfrm>
          <a:off x="290" y="78642"/>
          <a:ext cx="1455716" cy="671787"/>
        </a:xfrm>
        <a:prstGeom prst="roundRect">
          <a:avLst>
            <a:gd name="adj" fmla="val 10000"/>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Isaiah 6:1-4</a:t>
          </a:r>
        </a:p>
      </dsp:txBody>
      <dsp:txXfrm>
        <a:off x="19966" y="98318"/>
        <a:ext cx="1416364" cy="632435"/>
      </dsp:txXfrm>
    </dsp:sp>
    <dsp:sp modelId="{04DE9EB9-CF00-404A-B1C9-3ED7D751A1EE}">
      <dsp:nvSpPr>
        <dsp:cNvPr id="0" name=""/>
        <dsp:cNvSpPr/>
      </dsp:nvSpPr>
      <dsp:spPr>
        <a:xfrm>
          <a:off x="145862" y="750430"/>
          <a:ext cx="145571" cy="553000"/>
        </a:xfrm>
        <a:custGeom>
          <a:avLst/>
          <a:gdLst/>
          <a:ahLst/>
          <a:cxnLst/>
          <a:rect l="0" t="0" r="0" b="0"/>
          <a:pathLst>
            <a:path>
              <a:moveTo>
                <a:pt x="0" y="0"/>
              </a:moveTo>
              <a:lnTo>
                <a:pt x="0" y="553000"/>
              </a:lnTo>
              <a:lnTo>
                <a:pt x="145571" y="553000"/>
              </a:lnTo>
            </a:path>
          </a:pathLst>
        </a:custGeom>
        <a:noFill/>
        <a:ln w="19050" cap="flat" cmpd="sng" algn="ctr">
          <a:solidFill>
            <a:schemeClr val="accent4">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1030F8-81C9-408C-9006-342002444239}">
      <dsp:nvSpPr>
        <dsp:cNvPr id="0" name=""/>
        <dsp:cNvSpPr/>
      </dsp:nvSpPr>
      <dsp:spPr>
        <a:xfrm>
          <a:off x="291433" y="889424"/>
          <a:ext cx="1534249" cy="828011"/>
        </a:xfrm>
        <a:prstGeom prst="roundRect">
          <a:avLst>
            <a:gd name="adj" fmla="val 10000"/>
          </a:avLst>
        </a:prstGeom>
        <a:solidFill>
          <a:srgbClr val="FFFFCC"/>
        </a:solidFill>
        <a:ln w="12700" cap="flat" cmpd="sng" algn="ctr">
          <a:solidFill>
            <a:srgbClr val="FFFF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Beings of fire     (</a:t>
          </a:r>
          <a:r>
            <a:rPr lang="en" sz="1800" b="1" i="1" kern="1200" dirty="0"/>
            <a:t>seraphim </a:t>
          </a:r>
          <a:r>
            <a:rPr lang="en" sz="1800" b="1" kern="1200" dirty="0"/>
            <a:t>)</a:t>
          </a:r>
        </a:p>
      </dsp:txBody>
      <dsp:txXfrm>
        <a:off x="315685" y="913676"/>
        <a:ext cx="1485745" cy="779507"/>
      </dsp:txXfrm>
    </dsp:sp>
    <dsp:sp modelId="{1BDB913C-60DD-4050-A2C2-E6B29544AEED}">
      <dsp:nvSpPr>
        <dsp:cNvPr id="0" name=""/>
        <dsp:cNvSpPr/>
      </dsp:nvSpPr>
      <dsp:spPr>
        <a:xfrm>
          <a:off x="145862" y="750430"/>
          <a:ext cx="145571" cy="1340790"/>
        </a:xfrm>
        <a:custGeom>
          <a:avLst/>
          <a:gdLst/>
          <a:ahLst/>
          <a:cxnLst/>
          <a:rect l="0" t="0" r="0" b="0"/>
          <a:pathLst>
            <a:path>
              <a:moveTo>
                <a:pt x="0" y="0"/>
              </a:moveTo>
              <a:lnTo>
                <a:pt x="0" y="1340790"/>
              </a:lnTo>
              <a:lnTo>
                <a:pt x="145571" y="1340790"/>
              </a:lnTo>
            </a:path>
          </a:pathLst>
        </a:custGeom>
        <a:noFill/>
        <a:ln w="19050" cap="flat" cmpd="sng" algn="ctr">
          <a:solidFill>
            <a:schemeClr val="accent4">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C69331-D46B-404D-AFB4-1E4723DBB5F0}">
      <dsp:nvSpPr>
        <dsp:cNvPr id="0" name=""/>
        <dsp:cNvSpPr/>
      </dsp:nvSpPr>
      <dsp:spPr>
        <a:xfrm>
          <a:off x="291433" y="1856430"/>
          <a:ext cx="1534249" cy="469578"/>
        </a:xfrm>
        <a:prstGeom prst="roundRect">
          <a:avLst>
            <a:gd name="adj" fmla="val 10000"/>
          </a:avLst>
        </a:prstGeom>
        <a:solidFill>
          <a:schemeClr val="accent4">
            <a:lumMod val="20000"/>
            <a:lumOff val="80000"/>
          </a:schemeClr>
        </a:solidFill>
        <a:ln w="127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Six wings</a:t>
          </a:r>
          <a:endParaRPr lang="es-ES" sz="1800" b="1" kern="1200" dirty="0"/>
        </a:p>
      </dsp:txBody>
      <dsp:txXfrm>
        <a:off x="305186" y="1870183"/>
        <a:ext cx="1506743" cy="442072"/>
      </dsp:txXfrm>
    </dsp:sp>
    <dsp:sp modelId="{040D1C8C-7711-472A-AE11-C7A187E1A91C}">
      <dsp:nvSpPr>
        <dsp:cNvPr id="0" name=""/>
        <dsp:cNvSpPr/>
      </dsp:nvSpPr>
      <dsp:spPr>
        <a:xfrm>
          <a:off x="145862" y="750430"/>
          <a:ext cx="145571" cy="2128579"/>
        </a:xfrm>
        <a:custGeom>
          <a:avLst/>
          <a:gdLst/>
          <a:ahLst/>
          <a:cxnLst/>
          <a:rect l="0" t="0" r="0" b="0"/>
          <a:pathLst>
            <a:path>
              <a:moveTo>
                <a:pt x="0" y="0"/>
              </a:moveTo>
              <a:lnTo>
                <a:pt x="0" y="2128579"/>
              </a:lnTo>
              <a:lnTo>
                <a:pt x="145571" y="2128579"/>
              </a:lnTo>
            </a:path>
          </a:pathLst>
        </a:custGeom>
        <a:noFill/>
        <a:ln w="19050" cap="flat" cmpd="sng" algn="ctr">
          <a:solidFill>
            <a:schemeClr val="accent4">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A3D8A56-A64A-436C-B894-52DDB5E54F2E}">
      <dsp:nvSpPr>
        <dsp:cNvPr id="0" name=""/>
        <dsp:cNvSpPr/>
      </dsp:nvSpPr>
      <dsp:spPr>
        <a:xfrm>
          <a:off x="291433" y="2465003"/>
          <a:ext cx="1534249" cy="828011"/>
        </a:xfrm>
        <a:prstGeom prst="roundRect">
          <a:avLst>
            <a:gd name="adj" fmla="val 10000"/>
          </a:avLst>
        </a:prstGeom>
        <a:solidFill>
          <a:schemeClr val="accent5">
            <a:lumMod val="20000"/>
            <a:lumOff val="80000"/>
          </a:schemeClr>
        </a:solidFill>
        <a:ln w="12700" cap="flat" cmpd="sng" algn="ctr">
          <a:solidFill>
            <a:schemeClr val="accent5"/>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They praise: “Holy, holy, holy”</a:t>
          </a:r>
        </a:p>
      </dsp:txBody>
      <dsp:txXfrm>
        <a:off x="315685" y="2489255"/>
        <a:ext cx="1485745" cy="779507"/>
      </dsp:txXfrm>
    </dsp:sp>
    <dsp:sp modelId="{76C4704D-290F-42FA-8BD9-8031FE292144}">
      <dsp:nvSpPr>
        <dsp:cNvPr id="0" name=""/>
        <dsp:cNvSpPr/>
      </dsp:nvSpPr>
      <dsp:spPr>
        <a:xfrm>
          <a:off x="145862" y="750430"/>
          <a:ext cx="145571" cy="3175543"/>
        </a:xfrm>
        <a:custGeom>
          <a:avLst/>
          <a:gdLst/>
          <a:ahLst/>
          <a:cxnLst/>
          <a:rect l="0" t="0" r="0" b="0"/>
          <a:pathLst>
            <a:path>
              <a:moveTo>
                <a:pt x="0" y="0"/>
              </a:moveTo>
              <a:lnTo>
                <a:pt x="0" y="3175543"/>
              </a:lnTo>
              <a:lnTo>
                <a:pt x="145571" y="3175543"/>
              </a:lnTo>
            </a:path>
          </a:pathLst>
        </a:custGeom>
        <a:noFill/>
        <a:ln w="19050" cap="flat" cmpd="sng" algn="ctr">
          <a:solidFill>
            <a:schemeClr val="accent4">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DEF6F7-6A17-4653-9155-52E9C339B025}">
      <dsp:nvSpPr>
        <dsp:cNvPr id="0" name=""/>
        <dsp:cNvSpPr/>
      </dsp:nvSpPr>
      <dsp:spPr>
        <a:xfrm>
          <a:off x="291433" y="3432010"/>
          <a:ext cx="1534249" cy="987927"/>
        </a:xfrm>
        <a:prstGeom prst="roundRect">
          <a:avLst>
            <a:gd name="adj" fmla="val 10000"/>
          </a:avLst>
        </a:prstGeom>
        <a:solidFill>
          <a:schemeClr val="accent6">
            <a:lumMod val="20000"/>
            <a:lumOff val="80000"/>
            <a:alpha val="89804"/>
          </a:schemeClr>
        </a:solidFill>
        <a:ln w="12700" cap="flat" cmpd="sng" algn="ctr">
          <a:solidFill>
            <a:schemeClr val="accent6"/>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endParaRPr lang="es-ES" sz="1800" b="1" kern="1200" dirty="0"/>
        </a:p>
      </dsp:txBody>
      <dsp:txXfrm>
        <a:off x="320368" y="3460945"/>
        <a:ext cx="1476379" cy="930057"/>
      </dsp:txXfrm>
    </dsp:sp>
    <dsp:sp modelId="{14F048EE-6F54-4A8F-AE99-BD6E5A6D5152}">
      <dsp:nvSpPr>
        <dsp:cNvPr id="0" name=""/>
        <dsp:cNvSpPr/>
      </dsp:nvSpPr>
      <dsp:spPr>
        <a:xfrm>
          <a:off x="145862" y="750430"/>
          <a:ext cx="145571" cy="4222508"/>
        </a:xfrm>
        <a:custGeom>
          <a:avLst/>
          <a:gdLst/>
          <a:ahLst/>
          <a:cxnLst/>
          <a:rect l="0" t="0" r="0" b="0"/>
          <a:pathLst>
            <a:path>
              <a:moveTo>
                <a:pt x="0" y="0"/>
              </a:moveTo>
              <a:lnTo>
                <a:pt x="0" y="4222508"/>
              </a:lnTo>
              <a:lnTo>
                <a:pt x="145571" y="4222508"/>
              </a:lnTo>
            </a:path>
          </a:pathLst>
        </a:custGeom>
        <a:noFill/>
        <a:ln w="19050" cap="flat" cmpd="sng" algn="ctr">
          <a:solidFill>
            <a:schemeClr val="accent4">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62C518-26F3-4A4C-831F-43B5CC19EB34}">
      <dsp:nvSpPr>
        <dsp:cNvPr id="0" name=""/>
        <dsp:cNvSpPr/>
      </dsp:nvSpPr>
      <dsp:spPr>
        <a:xfrm>
          <a:off x="291433" y="4558932"/>
          <a:ext cx="1534249" cy="828011"/>
        </a:xfrm>
        <a:prstGeom prst="roundRect">
          <a:avLst>
            <a:gd name="adj" fmla="val 10000"/>
          </a:avLst>
        </a:prstGeom>
        <a:solidFill>
          <a:srgbClr val="FFC9C9"/>
        </a:solidFill>
        <a:ln w="12700" cap="flat" cmpd="sng" algn="ctr">
          <a:solidFill>
            <a:srgbClr val="FF00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They fill the temple with smoke</a:t>
          </a:r>
        </a:p>
      </dsp:txBody>
      <dsp:txXfrm>
        <a:off x="315685" y="4583184"/>
        <a:ext cx="1485745" cy="779507"/>
      </dsp:txXfrm>
    </dsp:sp>
    <dsp:sp modelId="{12E0B265-C0BB-4DDA-8C95-2EDCD3ECD6E7}">
      <dsp:nvSpPr>
        <dsp:cNvPr id="0" name=""/>
        <dsp:cNvSpPr/>
      </dsp:nvSpPr>
      <dsp:spPr>
        <a:xfrm>
          <a:off x="1756728" y="78642"/>
          <a:ext cx="1734716" cy="671787"/>
        </a:xfrm>
        <a:prstGeom prst="roundRect">
          <a:avLst>
            <a:gd name="adj" fmla="val 10000"/>
          </a:avLst>
        </a:prstGeom>
        <a:solidFill>
          <a:schemeClr val="accent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Ezekiel 1:5-14</a:t>
          </a:r>
        </a:p>
      </dsp:txBody>
      <dsp:txXfrm>
        <a:off x="1776404" y="98318"/>
        <a:ext cx="1695364" cy="632435"/>
      </dsp:txXfrm>
    </dsp:sp>
    <dsp:sp modelId="{656CEB41-B4B8-4619-8627-602FED045AB8}">
      <dsp:nvSpPr>
        <dsp:cNvPr id="0" name=""/>
        <dsp:cNvSpPr/>
      </dsp:nvSpPr>
      <dsp:spPr>
        <a:xfrm>
          <a:off x="1930200" y="750430"/>
          <a:ext cx="173471" cy="553000"/>
        </a:xfrm>
        <a:custGeom>
          <a:avLst/>
          <a:gdLst/>
          <a:ahLst/>
          <a:cxnLst/>
          <a:rect l="0" t="0" r="0" b="0"/>
          <a:pathLst>
            <a:path>
              <a:moveTo>
                <a:pt x="0" y="0"/>
              </a:moveTo>
              <a:lnTo>
                <a:pt x="0" y="553000"/>
              </a:lnTo>
              <a:lnTo>
                <a:pt x="173471" y="553000"/>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9FEB8C-3A16-4061-AE43-379D038350FE}">
      <dsp:nvSpPr>
        <dsp:cNvPr id="0" name=""/>
        <dsp:cNvSpPr/>
      </dsp:nvSpPr>
      <dsp:spPr>
        <a:xfrm>
          <a:off x="2103671" y="889424"/>
          <a:ext cx="1627866" cy="828011"/>
        </a:xfrm>
        <a:prstGeom prst="roundRect">
          <a:avLst>
            <a:gd name="adj" fmla="val 10000"/>
          </a:avLst>
        </a:prstGeom>
        <a:solidFill>
          <a:srgbClr val="FFFFCC"/>
        </a:solidFill>
        <a:ln w="12700" cap="flat" cmpd="sng" algn="ctr">
          <a:solidFill>
            <a:srgbClr val="FFFF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Fire torches</a:t>
          </a:r>
        </a:p>
      </dsp:txBody>
      <dsp:txXfrm>
        <a:off x="2127923" y="913676"/>
        <a:ext cx="1579362" cy="779507"/>
      </dsp:txXfrm>
    </dsp:sp>
    <dsp:sp modelId="{BD4B86BB-F3C5-4670-A643-9F44AEAC1198}">
      <dsp:nvSpPr>
        <dsp:cNvPr id="0" name=""/>
        <dsp:cNvSpPr/>
      </dsp:nvSpPr>
      <dsp:spPr>
        <a:xfrm>
          <a:off x="1930200" y="750430"/>
          <a:ext cx="173471" cy="1340790"/>
        </a:xfrm>
        <a:custGeom>
          <a:avLst/>
          <a:gdLst/>
          <a:ahLst/>
          <a:cxnLst/>
          <a:rect l="0" t="0" r="0" b="0"/>
          <a:pathLst>
            <a:path>
              <a:moveTo>
                <a:pt x="0" y="0"/>
              </a:moveTo>
              <a:lnTo>
                <a:pt x="0" y="1340790"/>
              </a:lnTo>
              <a:lnTo>
                <a:pt x="173471" y="1340790"/>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2BEF44-523B-4818-8219-D5134DA52DF9}">
      <dsp:nvSpPr>
        <dsp:cNvPr id="0" name=""/>
        <dsp:cNvSpPr/>
      </dsp:nvSpPr>
      <dsp:spPr>
        <a:xfrm>
          <a:off x="2103671" y="1856430"/>
          <a:ext cx="1627866" cy="469578"/>
        </a:xfrm>
        <a:prstGeom prst="roundRect">
          <a:avLst>
            <a:gd name="adj" fmla="val 10000"/>
          </a:avLst>
        </a:prstGeom>
        <a:solidFill>
          <a:schemeClr val="accent4">
            <a:lumMod val="20000"/>
            <a:lumOff val="80000"/>
          </a:schemeClr>
        </a:solidFill>
        <a:ln w="127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t>Four wings</a:t>
          </a:r>
          <a:endParaRPr lang="es-ES" sz="1800" b="1" kern="1200" dirty="0"/>
        </a:p>
      </dsp:txBody>
      <dsp:txXfrm>
        <a:off x="2117424" y="1870183"/>
        <a:ext cx="1600360" cy="442072"/>
      </dsp:txXfrm>
    </dsp:sp>
    <dsp:sp modelId="{5ADBF222-3194-4B41-A787-961B19E499A9}">
      <dsp:nvSpPr>
        <dsp:cNvPr id="0" name=""/>
        <dsp:cNvSpPr/>
      </dsp:nvSpPr>
      <dsp:spPr>
        <a:xfrm>
          <a:off x="1930200" y="750430"/>
          <a:ext cx="173471" cy="2128579"/>
        </a:xfrm>
        <a:custGeom>
          <a:avLst/>
          <a:gdLst/>
          <a:ahLst/>
          <a:cxnLst/>
          <a:rect l="0" t="0" r="0" b="0"/>
          <a:pathLst>
            <a:path>
              <a:moveTo>
                <a:pt x="0" y="0"/>
              </a:moveTo>
              <a:lnTo>
                <a:pt x="0" y="2128579"/>
              </a:lnTo>
              <a:lnTo>
                <a:pt x="173471" y="2128579"/>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9C9997-4498-4552-BFEF-158C3A10A0D0}">
      <dsp:nvSpPr>
        <dsp:cNvPr id="0" name=""/>
        <dsp:cNvSpPr/>
      </dsp:nvSpPr>
      <dsp:spPr>
        <a:xfrm>
          <a:off x="2103671" y="2465003"/>
          <a:ext cx="1627866" cy="828011"/>
        </a:xfrm>
        <a:prstGeom prst="roundRect">
          <a:avLst>
            <a:gd name="adj" fmla="val 10000"/>
          </a:avLst>
        </a:prstGeom>
        <a:solidFill>
          <a:schemeClr val="accent5">
            <a:lumMod val="20000"/>
            <a:lumOff val="80000"/>
          </a:schemeClr>
        </a:solidFill>
        <a:ln w="12700" cap="flat" cmpd="sng" algn="ctr">
          <a:solidFill>
            <a:schemeClr val="accent5"/>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endParaRPr lang="es-ES" sz="1800" b="1" kern="1200" dirty="0"/>
        </a:p>
      </dsp:txBody>
      <dsp:txXfrm>
        <a:off x="2127923" y="2489255"/>
        <a:ext cx="1579362" cy="779507"/>
      </dsp:txXfrm>
    </dsp:sp>
    <dsp:sp modelId="{2651C9E2-4A3B-4D00-834F-E5FEA2063B8A}">
      <dsp:nvSpPr>
        <dsp:cNvPr id="0" name=""/>
        <dsp:cNvSpPr/>
      </dsp:nvSpPr>
      <dsp:spPr>
        <a:xfrm>
          <a:off x="1930200" y="750430"/>
          <a:ext cx="173471" cy="3175543"/>
        </a:xfrm>
        <a:custGeom>
          <a:avLst/>
          <a:gdLst/>
          <a:ahLst/>
          <a:cxnLst/>
          <a:rect l="0" t="0" r="0" b="0"/>
          <a:pathLst>
            <a:path>
              <a:moveTo>
                <a:pt x="0" y="0"/>
              </a:moveTo>
              <a:lnTo>
                <a:pt x="0" y="3175543"/>
              </a:lnTo>
              <a:lnTo>
                <a:pt x="173471" y="317554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4F8882-0323-401F-B016-C18DD4A597D8}">
      <dsp:nvSpPr>
        <dsp:cNvPr id="0" name=""/>
        <dsp:cNvSpPr/>
      </dsp:nvSpPr>
      <dsp:spPr>
        <a:xfrm>
          <a:off x="2103671" y="3432010"/>
          <a:ext cx="1627866" cy="987927"/>
        </a:xfrm>
        <a:prstGeom prst="roundRect">
          <a:avLst>
            <a:gd name="adj" fmla="val 10000"/>
          </a:avLst>
        </a:prstGeom>
        <a:solidFill>
          <a:schemeClr val="accent6">
            <a:lumMod val="20000"/>
            <a:lumOff val="80000"/>
            <a:alpha val="89804"/>
          </a:schemeClr>
        </a:solidFill>
        <a:ln w="12700" cap="flat" cmpd="sng" algn="ctr">
          <a:solidFill>
            <a:schemeClr val="accent6"/>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Four faces: man; lion; ox; and eagle</a:t>
          </a:r>
        </a:p>
      </dsp:txBody>
      <dsp:txXfrm>
        <a:off x="2132606" y="3460945"/>
        <a:ext cx="1569996" cy="930057"/>
      </dsp:txXfrm>
    </dsp:sp>
    <dsp:sp modelId="{547847B1-B02B-45E9-A63E-DBDD00A3C44D}">
      <dsp:nvSpPr>
        <dsp:cNvPr id="0" name=""/>
        <dsp:cNvSpPr/>
      </dsp:nvSpPr>
      <dsp:spPr>
        <a:xfrm>
          <a:off x="1930200" y="750430"/>
          <a:ext cx="173471" cy="4222508"/>
        </a:xfrm>
        <a:custGeom>
          <a:avLst/>
          <a:gdLst/>
          <a:ahLst/>
          <a:cxnLst/>
          <a:rect l="0" t="0" r="0" b="0"/>
          <a:pathLst>
            <a:path>
              <a:moveTo>
                <a:pt x="0" y="0"/>
              </a:moveTo>
              <a:lnTo>
                <a:pt x="0" y="4222508"/>
              </a:lnTo>
              <a:lnTo>
                <a:pt x="173471" y="4222508"/>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F59D51-219D-4863-B7B5-C9CF9D0ABFCE}">
      <dsp:nvSpPr>
        <dsp:cNvPr id="0" name=""/>
        <dsp:cNvSpPr/>
      </dsp:nvSpPr>
      <dsp:spPr>
        <a:xfrm>
          <a:off x="2103671" y="4558932"/>
          <a:ext cx="1627866" cy="828011"/>
        </a:xfrm>
        <a:prstGeom prst="roundRect">
          <a:avLst>
            <a:gd name="adj" fmla="val 10000"/>
          </a:avLst>
        </a:prstGeom>
        <a:solidFill>
          <a:srgbClr val="FFC9C9"/>
        </a:solidFill>
        <a:ln w="12700" cap="flat" cmpd="sng" algn="ctr">
          <a:solidFill>
            <a:srgbClr val="FF00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They shine</a:t>
          </a:r>
        </a:p>
      </dsp:txBody>
      <dsp:txXfrm>
        <a:off x="2127923" y="4583184"/>
        <a:ext cx="1579362" cy="779507"/>
      </dsp:txXfrm>
    </dsp:sp>
    <dsp:sp modelId="{EF20691B-E809-411E-A3C5-C90388FC3B41}">
      <dsp:nvSpPr>
        <dsp:cNvPr id="0" name=""/>
        <dsp:cNvSpPr/>
      </dsp:nvSpPr>
      <dsp:spPr>
        <a:xfrm>
          <a:off x="3769433" y="78642"/>
          <a:ext cx="1455716" cy="671787"/>
        </a:xfrm>
        <a:prstGeom prst="roundRect">
          <a:avLst>
            <a:gd name="adj" fmla="val 10000"/>
          </a:avLst>
        </a:prstGeom>
        <a:solidFill>
          <a:srgbClr val="9966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Revelation 4:6-8</a:t>
          </a:r>
        </a:p>
      </dsp:txBody>
      <dsp:txXfrm>
        <a:off x="3789109" y="98318"/>
        <a:ext cx="1416364" cy="632435"/>
      </dsp:txXfrm>
    </dsp:sp>
    <dsp:sp modelId="{EE311259-9B0E-463E-A0B1-90558D105BF1}">
      <dsp:nvSpPr>
        <dsp:cNvPr id="0" name=""/>
        <dsp:cNvSpPr/>
      </dsp:nvSpPr>
      <dsp:spPr>
        <a:xfrm>
          <a:off x="3915005" y="750430"/>
          <a:ext cx="145571" cy="553000"/>
        </a:xfrm>
        <a:custGeom>
          <a:avLst/>
          <a:gdLst/>
          <a:ahLst/>
          <a:cxnLst/>
          <a:rect l="0" t="0" r="0" b="0"/>
          <a:pathLst>
            <a:path>
              <a:moveTo>
                <a:pt x="0" y="0"/>
              </a:moveTo>
              <a:lnTo>
                <a:pt x="0" y="553000"/>
              </a:lnTo>
              <a:lnTo>
                <a:pt x="145571" y="553000"/>
              </a:lnTo>
            </a:path>
          </a:pathLst>
        </a:custGeom>
        <a:noFill/>
        <a:ln w="19050" cap="flat" cmpd="sng" algn="ctr">
          <a:solidFill>
            <a:srgbClr val="FFC043"/>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03F00B7-0794-47CB-B7A2-7D631B13F95B}">
      <dsp:nvSpPr>
        <dsp:cNvPr id="0" name=""/>
        <dsp:cNvSpPr/>
      </dsp:nvSpPr>
      <dsp:spPr>
        <a:xfrm>
          <a:off x="4060577" y="889424"/>
          <a:ext cx="1590033" cy="828011"/>
        </a:xfrm>
        <a:prstGeom prst="roundRect">
          <a:avLst>
            <a:gd name="adj" fmla="val 10000"/>
          </a:avLst>
        </a:prstGeom>
        <a:solidFill>
          <a:srgbClr val="FFFFCC"/>
        </a:solidFill>
        <a:ln w="12700" cap="flat" cmpd="sng" algn="ctr">
          <a:solidFill>
            <a:srgbClr val="FFFF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Living beings</a:t>
          </a:r>
        </a:p>
      </dsp:txBody>
      <dsp:txXfrm>
        <a:off x="4084829" y="913676"/>
        <a:ext cx="1541529" cy="779507"/>
      </dsp:txXfrm>
    </dsp:sp>
    <dsp:sp modelId="{034B2B6A-3F50-417E-9EAF-37EFB2D9D571}">
      <dsp:nvSpPr>
        <dsp:cNvPr id="0" name=""/>
        <dsp:cNvSpPr/>
      </dsp:nvSpPr>
      <dsp:spPr>
        <a:xfrm>
          <a:off x="3915005" y="750430"/>
          <a:ext cx="145571" cy="1340790"/>
        </a:xfrm>
        <a:custGeom>
          <a:avLst/>
          <a:gdLst/>
          <a:ahLst/>
          <a:cxnLst/>
          <a:rect l="0" t="0" r="0" b="0"/>
          <a:pathLst>
            <a:path>
              <a:moveTo>
                <a:pt x="0" y="0"/>
              </a:moveTo>
              <a:lnTo>
                <a:pt x="0" y="1340790"/>
              </a:lnTo>
              <a:lnTo>
                <a:pt x="145571" y="1340790"/>
              </a:lnTo>
            </a:path>
          </a:pathLst>
        </a:custGeom>
        <a:noFill/>
        <a:ln w="19050" cap="flat" cmpd="sng" algn="ctr">
          <a:solidFill>
            <a:srgbClr val="FFC043"/>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BC3A177-00F9-4423-9AAF-A7072D02B618}">
      <dsp:nvSpPr>
        <dsp:cNvPr id="0" name=""/>
        <dsp:cNvSpPr/>
      </dsp:nvSpPr>
      <dsp:spPr>
        <a:xfrm>
          <a:off x="4060577" y="1856430"/>
          <a:ext cx="1590033" cy="469578"/>
        </a:xfrm>
        <a:prstGeom prst="roundRect">
          <a:avLst>
            <a:gd name="adj" fmla="val 10000"/>
          </a:avLst>
        </a:prstGeom>
        <a:solidFill>
          <a:schemeClr val="accent4">
            <a:lumMod val="20000"/>
            <a:lumOff val="80000"/>
          </a:schemeClr>
        </a:solidFill>
        <a:ln w="127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Six wings</a:t>
          </a:r>
        </a:p>
      </dsp:txBody>
      <dsp:txXfrm>
        <a:off x="4074330" y="1870183"/>
        <a:ext cx="1562527" cy="442072"/>
      </dsp:txXfrm>
    </dsp:sp>
    <dsp:sp modelId="{F80D184F-7694-4D21-872C-B328666DBBD0}">
      <dsp:nvSpPr>
        <dsp:cNvPr id="0" name=""/>
        <dsp:cNvSpPr/>
      </dsp:nvSpPr>
      <dsp:spPr>
        <a:xfrm>
          <a:off x="3915005" y="750430"/>
          <a:ext cx="145571" cy="2129997"/>
        </a:xfrm>
        <a:custGeom>
          <a:avLst/>
          <a:gdLst/>
          <a:ahLst/>
          <a:cxnLst/>
          <a:rect l="0" t="0" r="0" b="0"/>
          <a:pathLst>
            <a:path>
              <a:moveTo>
                <a:pt x="0" y="0"/>
              </a:moveTo>
              <a:lnTo>
                <a:pt x="0" y="2129997"/>
              </a:lnTo>
              <a:lnTo>
                <a:pt x="145571" y="2129997"/>
              </a:lnTo>
            </a:path>
          </a:pathLst>
        </a:custGeom>
        <a:noFill/>
        <a:ln w="19050" cap="flat" cmpd="sng" algn="ctr">
          <a:solidFill>
            <a:srgbClr val="FFC043"/>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136B4D-B7A3-45C6-A6D5-5CF6871BFC47}">
      <dsp:nvSpPr>
        <dsp:cNvPr id="0" name=""/>
        <dsp:cNvSpPr/>
      </dsp:nvSpPr>
      <dsp:spPr>
        <a:xfrm>
          <a:off x="4060577" y="2465003"/>
          <a:ext cx="1596981" cy="830847"/>
        </a:xfrm>
        <a:prstGeom prst="roundRect">
          <a:avLst>
            <a:gd name="adj" fmla="val 10000"/>
          </a:avLst>
        </a:prstGeom>
        <a:solidFill>
          <a:schemeClr val="accent5">
            <a:lumMod val="20000"/>
            <a:lumOff val="80000"/>
          </a:schemeClr>
        </a:solidFill>
        <a:ln w="12700" cap="flat" cmpd="sng" algn="ctr">
          <a:solidFill>
            <a:schemeClr val="accent5"/>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They praise: “Holy, holy, holy”</a:t>
          </a:r>
        </a:p>
      </dsp:txBody>
      <dsp:txXfrm>
        <a:off x="4084912" y="2489338"/>
        <a:ext cx="1548311" cy="782177"/>
      </dsp:txXfrm>
    </dsp:sp>
    <dsp:sp modelId="{C92DB38B-97E4-459A-AD95-71128A111EDE}">
      <dsp:nvSpPr>
        <dsp:cNvPr id="0" name=""/>
        <dsp:cNvSpPr/>
      </dsp:nvSpPr>
      <dsp:spPr>
        <a:xfrm>
          <a:off x="3915005" y="750430"/>
          <a:ext cx="145571" cy="3178379"/>
        </a:xfrm>
        <a:custGeom>
          <a:avLst/>
          <a:gdLst/>
          <a:ahLst/>
          <a:cxnLst/>
          <a:rect l="0" t="0" r="0" b="0"/>
          <a:pathLst>
            <a:path>
              <a:moveTo>
                <a:pt x="0" y="0"/>
              </a:moveTo>
              <a:lnTo>
                <a:pt x="0" y="3178379"/>
              </a:lnTo>
              <a:lnTo>
                <a:pt x="145571" y="3178379"/>
              </a:lnTo>
            </a:path>
          </a:pathLst>
        </a:custGeom>
        <a:noFill/>
        <a:ln w="19050" cap="flat" cmpd="sng" algn="ctr">
          <a:solidFill>
            <a:srgbClr val="FFC043"/>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3138AE3-F7A5-42FE-970E-D72A5062682C}">
      <dsp:nvSpPr>
        <dsp:cNvPr id="0" name=""/>
        <dsp:cNvSpPr/>
      </dsp:nvSpPr>
      <dsp:spPr>
        <a:xfrm>
          <a:off x="4060577" y="3434845"/>
          <a:ext cx="1590033" cy="987927"/>
        </a:xfrm>
        <a:prstGeom prst="roundRect">
          <a:avLst>
            <a:gd name="adj" fmla="val 10000"/>
          </a:avLst>
        </a:prstGeom>
        <a:solidFill>
          <a:schemeClr val="accent6">
            <a:lumMod val="20000"/>
            <a:lumOff val="80000"/>
            <a:alpha val="89804"/>
          </a:schemeClr>
        </a:solidFill>
        <a:ln w="12700" cap="flat" cmpd="sng" algn="ctr">
          <a:solidFill>
            <a:schemeClr val="accent6"/>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Like a lion, a calf, a man, and an eagle</a:t>
          </a:r>
        </a:p>
      </dsp:txBody>
      <dsp:txXfrm>
        <a:off x="4089512" y="3463780"/>
        <a:ext cx="1532163" cy="930057"/>
      </dsp:txXfrm>
    </dsp:sp>
    <dsp:sp modelId="{09541EE7-ED6F-4AA0-A323-2A06BB720857}">
      <dsp:nvSpPr>
        <dsp:cNvPr id="0" name=""/>
        <dsp:cNvSpPr/>
      </dsp:nvSpPr>
      <dsp:spPr>
        <a:xfrm>
          <a:off x="3915005" y="750430"/>
          <a:ext cx="145571" cy="4225343"/>
        </a:xfrm>
        <a:custGeom>
          <a:avLst/>
          <a:gdLst/>
          <a:ahLst/>
          <a:cxnLst/>
          <a:rect l="0" t="0" r="0" b="0"/>
          <a:pathLst>
            <a:path>
              <a:moveTo>
                <a:pt x="0" y="0"/>
              </a:moveTo>
              <a:lnTo>
                <a:pt x="0" y="4225343"/>
              </a:lnTo>
              <a:lnTo>
                <a:pt x="145571" y="4225343"/>
              </a:lnTo>
            </a:path>
          </a:pathLst>
        </a:custGeom>
        <a:noFill/>
        <a:ln w="19050" cap="flat" cmpd="sng" algn="ctr">
          <a:solidFill>
            <a:srgbClr val="FFC043"/>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AD37156-BC2D-430A-90FF-E6B84941D398}">
      <dsp:nvSpPr>
        <dsp:cNvPr id="0" name=""/>
        <dsp:cNvSpPr/>
      </dsp:nvSpPr>
      <dsp:spPr>
        <a:xfrm>
          <a:off x="4060577" y="4561767"/>
          <a:ext cx="1590033" cy="828011"/>
        </a:xfrm>
        <a:prstGeom prst="roundRect">
          <a:avLst>
            <a:gd name="adj" fmla="val 10000"/>
          </a:avLst>
        </a:prstGeom>
        <a:solidFill>
          <a:srgbClr val="FFC9C9"/>
        </a:solidFill>
        <a:ln w="12700" cap="flat" cmpd="sng" algn="ctr">
          <a:solidFill>
            <a:srgbClr val="FF00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Full of eyes</a:t>
          </a:r>
        </a:p>
      </dsp:txBody>
      <dsp:txXfrm>
        <a:off x="4084829" y="4586019"/>
        <a:ext cx="1541529" cy="7795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1CE7E-FD46-8EB4-417E-211221B66DA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687D2ED-6D8B-7996-B1C5-8B5A6B0DB1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461790-D97C-F2A9-D6FA-ADE74EBC2E49}"/>
              </a:ext>
            </a:extLst>
          </p:cNvPr>
          <p:cNvSpPr>
            <a:spLocks noGrp="1"/>
          </p:cNvSpPr>
          <p:nvPr>
            <p:ph type="dt" sz="half" idx="10"/>
          </p:nvPr>
        </p:nvSpPr>
        <p:spPr/>
        <p:txBody>
          <a:bodyPr/>
          <a:lstStyle/>
          <a:p>
            <a:fld id="{4974E364-F315-49D2-8036-C98D1A3547E0}" type="datetimeFigureOut">
              <a:rPr lang="es-ES" smtClean="0"/>
              <a:t>20/04/2025</a:t>
            </a:fld>
            <a:endParaRPr lang="es-ES"/>
          </a:p>
        </p:txBody>
      </p:sp>
      <p:sp>
        <p:nvSpPr>
          <p:cNvPr id="5" name="Marcador de pie de página 4">
            <a:extLst>
              <a:ext uri="{FF2B5EF4-FFF2-40B4-BE49-F238E27FC236}">
                <a16:creationId xmlns:a16="http://schemas.microsoft.com/office/drawing/2014/main" id="{9BB26E80-5B93-59AE-0947-C471833A54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0AFF51-E46E-31B0-2E93-05BF8496231E}"/>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303487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CE5EB-E790-6A6B-1241-1D9B0DB5B25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B6E63A0-BB3D-F609-BF2D-F6657D25B74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A71DB36-2ECF-882D-8C35-E2361ECABBD1}"/>
              </a:ext>
            </a:extLst>
          </p:cNvPr>
          <p:cNvSpPr>
            <a:spLocks noGrp="1"/>
          </p:cNvSpPr>
          <p:nvPr>
            <p:ph type="dt" sz="half" idx="10"/>
          </p:nvPr>
        </p:nvSpPr>
        <p:spPr/>
        <p:txBody>
          <a:bodyPr/>
          <a:lstStyle/>
          <a:p>
            <a:fld id="{4974E364-F315-49D2-8036-C98D1A3547E0}" type="datetimeFigureOut">
              <a:rPr lang="es-ES" smtClean="0"/>
              <a:t>20/04/2025</a:t>
            </a:fld>
            <a:endParaRPr lang="es-ES"/>
          </a:p>
        </p:txBody>
      </p:sp>
      <p:sp>
        <p:nvSpPr>
          <p:cNvPr id="5" name="Marcador de pie de página 4">
            <a:extLst>
              <a:ext uri="{FF2B5EF4-FFF2-40B4-BE49-F238E27FC236}">
                <a16:creationId xmlns:a16="http://schemas.microsoft.com/office/drawing/2014/main" id="{E45FE47A-2D92-478A-F374-2E7A0CF6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3B0C885-273E-BB35-9C66-428002A56FCD}"/>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410887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707B3A-CB30-0B1C-F98F-FDDFAB628E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1DFFF31-EC2D-515C-8742-4DCE614D1A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5A81EB-B4DB-9BBF-8ABD-803A43A86DE1}"/>
              </a:ext>
            </a:extLst>
          </p:cNvPr>
          <p:cNvSpPr>
            <a:spLocks noGrp="1"/>
          </p:cNvSpPr>
          <p:nvPr>
            <p:ph type="dt" sz="half" idx="10"/>
          </p:nvPr>
        </p:nvSpPr>
        <p:spPr/>
        <p:txBody>
          <a:bodyPr/>
          <a:lstStyle/>
          <a:p>
            <a:fld id="{4974E364-F315-49D2-8036-C98D1A3547E0}" type="datetimeFigureOut">
              <a:rPr lang="es-ES" smtClean="0"/>
              <a:t>20/04/2025</a:t>
            </a:fld>
            <a:endParaRPr lang="es-ES"/>
          </a:p>
        </p:txBody>
      </p:sp>
      <p:sp>
        <p:nvSpPr>
          <p:cNvPr id="5" name="Marcador de pie de página 4">
            <a:extLst>
              <a:ext uri="{FF2B5EF4-FFF2-40B4-BE49-F238E27FC236}">
                <a16:creationId xmlns:a16="http://schemas.microsoft.com/office/drawing/2014/main" id="{B5A58A69-7161-4F7B-E009-60C81C1C1A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7C6BF-B1E6-CA85-26D1-3E1EC4EA5E0B}"/>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14117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4E307-10F0-6728-4B23-94BAF5B6AD4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DC3ECC3-8A3F-2C1D-5739-BF03DA8EED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536A54-8784-44BB-79C3-71FC2AB0DF4D}"/>
              </a:ext>
            </a:extLst>
          </p:cNvPr>
          <p:cNvSpPr>
            <a:spLocks noGrp="1"/>
          </p:cNvSpPr>
          <p:nvPr>
            <p:ph type="dt" sz="half" idx="10"/>
          </p:nvPr>
        </p:nvSpPr>
        <p:spPr/>
        <p:txBody>
          <a:bodyPr/>
          <a:lstStyle/>
          <a:p>
            <a:fld id="{4974E364-F315-49D2-8036-C98D1A3547E0}" type="datetimeFigureOut">
              <a:rPr lang="es-ES" smtClean="0"/>
              <a:t>20/04/2025</a:t>
            </a:fld>
            <a:endParaRPr lang="es-ES"/>
          </a:p>
        </p:txBody>
      </p:sp>
      <p:sp>
        <p:nvSpPr>
          <p:cNvPr id="5" name="Marcador de pie de página 4">
            <a:extLst>
              <a:ext uri="{FF2B5EF4-FFF2-40B4-BE49-F238E27FC236}">
                <a16:creationId xmlns:a16="http://schemas.microsoft.com/office/drawing/2014/main" id="{9C03B4BC-7F63-00FF-2170-DC19E2BCB1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2B193D-2376-8C6C-C6CA-950979E7E2F1}"/>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44938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0D54C-1FA5-4222-9507-EF780802674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7D1B27-9BF4-1B05-CCD3-780710140C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8A3C05-9CAD-AF60-7C7C-CE1190359227}"/>
              </a:ext>
            </a:extLst>
          </p:cNvPr>
          <p:cNvSpPr>
            <a:spLocks noGrp="1"/>
          </p:cNvSpPr>
          <p:nvPr>
            <p:ph type="dt" sz="half" idx="10"/>
          </p:nvPr>
        </p:nvSpPr>
        <p:spPr/>
        <p:txBody>
          <a:bodyPr/>
          <a:lstStyle/>
          <a:p>
            <a:fld id="{4974E364-F315-49D2-8036-C98D1A3547E0}" type="datetimeFigureOut">
              <a:rPr lang="es-ES" smtClean="0"/>
              <a:t>20/04/2025</a:t>
            </a:fld>
            <a:endParaRPr lang="es-ES"/>
          </a:p>
        </p:txBody>
      </p:sp>
      <p:sp>
        <p:nvSpPr>
          <p:cNvPr id="5" name="Marcador de pie de página 4">
            <a:extLst>
              <a:ext uri="{FF2B5EF4-FFF2-40B4-BE49-F238E27FC236}">
                <a16:creationId xmlns:a16="http://schemas.microsoft.com/office/drawing/2014/main" id="{D59BDDB1-6BC0-8FB0-A2AF-27B51EEC23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0EFDC-880E-A358-6F01-C5C7DC5ED2A7}"/>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290408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C72E89-DF45-2D7F-B9E4-DACC46245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5FC5F19-F2BC-3CF6-9F71-6E1111E72BE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5BB2A2A-A39A-A368-F6AD-637202F293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B811B4-96BA-16C4-E023-4081A16B1AE9}"/>
              </a:ext>
            </a:extLst>
          </p:cNvPr>
          <p:cNvSpPr>
            <a:spLocks noGrp="1"/>
          </p:cNvSpPr>
          <p:nvPr>
            <p:ph type="dt" sz="half" idx="10"/>
          </p:nvPr>
        </p:nvSpPr>
        <p:spPr/>
        <p:txBody>
          <a:bodyPr/>
          <a:lstStyle/>
          <a:p>
            <a:fld id="{4974E364-F315-49D2-8036-C98D1A3547E0}" type="datetimeFigureOut">
              <a:rPr lang="es-ES" smtClean="0"/>
              <a:t>20/04/2025</a:t>
            </a:fld>
            <a:endParaRPr lang="es-ES"/>
          </a:p>
        </p:txBody>
      </p:sp>
      <p:sp>
        <p:nvSpPr>
          <p:cNvPr id="6" name="Marcador de pie de página 5">
            <a:extLst>
              <a:ext uri="{FF2B5EF4-FFF2-40B4-BE49-F238E27FC236}">
                <a16:creationId xmlns:a16="http://schemas.microsoft.com/office/drawing/2014/main" id="{20FEB401-99F8-91BE-1813-3709DF9F24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71B639-6E6B-C9D7-88DD-41305A511DAE}"/>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244581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779F9A-9B60-734D-E920-2FD149E65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8D375AD-B1E7-BA7A-69B3-655579685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9C9984E-0E56-3984-93BB-A5BE415D59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4A05C89-7C7A-DCC2-7FB6-638F4BFDA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18FDDD9-A062-E281-39E6-566CDE796C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4EA0B38-F58A-AA09-63DE-D04C153722A6}"/>
              </a:ext>
            </a:extLst>
          </p:cNvPr>
          <p:cNvSpPr>
            <a:spLocks noGrp="1"/>
          </p:cNvSpPr>
          <p:nvPr>
            <p:ph type="dt" sz="half" idx="10"/>
          </p:nvPr>
        </p:nvSpPr>
        <p:spPr/>
        <p:txBody>
          <a:bodyPr/>
          <a:lstStyle/>
          <a:p>
            <a:fld id="{4974E364-F315-49D2-8036-C98D1A3547E0}" type="datetimeFigureOut">
              <a:rPr lang="es-ES" smtClean="0"/>
              <a:t>20/04/2025</a:t>
            </a:fld>
            <a:endParaRPr lang="es-ES"/>
          </a:p>
        </p:txBody>
      </p:sp>
      <p:sp>
        <p:nvSpPr>
          <p:cNvPr id="8" name="Marcador de pie de página 7">
            <a:extLst>
              <a:ext uri="{FF2B5EF4-FFF2-40B4-BE49-F238E27FC236}">
                <a16:creationId xmlns:a16="http://schemas.microsoft.com/office/drawing/2014/main" id="{131F9343-D114-AD1C-0522-594898D6F11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53835AA-1DB2-C72E-8A2F-E4947DCBBA71}"/>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316018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38F0D-B2AF-7F69-2DF3-6013284DCF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13B2263-1403-5DD4-A2F0-35A257C6206C}"/>
              </a:ext>
            </a:extLst>
          </p:cNvPr>
          <p:cNvSpPr>
            <a:spLocks noGrp="1"/>
          </p:cNvSpPr>
          <p:nvPr>
            <p:ph type="dt" sz="half" idx="10"/>
          </p:nvPr>
        </p:nvSpPr>
        <p:spPr/>
        <p:txBody>
          <a:bodyPr/>
          <a:lstStyle/>
          <a:p>
            <a:fld id="{4974E364-F315-49D2-8036-C98D1A3547E0}" type="datetimeFigureOut">
              <a:rPr lang="es-ES" smtClean="0"/>
              <a:t>20/04/2025</a:t>
            </a:fld>
            <a:endParaRPr lang="es-ES"/>
          </a:p>
        </p:txBody>
      </p:sp>
      <p:sp>
        <p:nvSpPr>
          <p:cNvPr id="4" name="Marcador de pie de página 3">
            <a:extLst>
              <a:ext uri="{FF2B5EF4-FFF2-40B4-BE49-F238E27FC236}">
                <a16:creationId xmlns:a16="http://schemas.microsoft.com/office/drawing/2014/main" id="{207E40EE-590D-A741-D127-8585404ABF7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2D37319-B775-CA38-C984-24DDADC8E30E}"/>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286861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3099F9-7AF6-8C4C-F74B-156274D863C4}"/>
              </a:ext>
            </a:extLst>
          </p:cNvPr>
          <p:cNvSpPr>
            <a:spLocks noGrp="1"/>
          </p:cNvSpPr>
          <p:nvPr>
            <p:ph type="dt" sz="half" idx="10"/>
          </p:nvPr>
        </p:nvSpPr>
        <p:spPr/>
        <p:txBody>
          <a:bodyPr/>
          <a:lstStyle/>
          <a:p>
            <a:fld id="{4974E364-F315-49D2-8036-C98D1A3547E0}" type="datetimeFigureOut">
              <a:rPr lang="es-ES" smtClean="0"/>
              <a:t>20/04/2025</a:t>
            </a:fld>
            <a:endParaRPr lang="es-ES"/>
          </a:p>
        </p:txBody>
      </p:sp>
      <p:sp>
        <p:nvSpPr>
          <p:cNvPr id="3" name="Marcador de pie de página 2">
            <a:extLst>
              <a:ext uri="{FF2B5EF4-FFF2-40B4-BE49-F238E27FC236}">
                <a16:creationId xmlns:a16="http://schemas.microsoft.com/office/drawing/2014/main" id="{49B5ADA9-BE84-0941-298E-69BC5AD939B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67D22F-F5A0-648F-382A-B8973A171DC2}"/>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103444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1FDDF-0980-AC41-F65B-21D36B4BAF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B9AF6A-0D0E-48B8-1CE2-2E887E5F70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9DE1E3B-8918-B18A-3245-94CF1DE30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C819C26-2EB5-F245-7B70-3754D2C4F0BE}"/>
              </a:ext>
            </a:extLst>
          </p:cNvPr>
          <p:cNvSpPr>
            <a:spLocks noGrp="1"/>
          </p:cNvSpPr>
          <p:nvPr>
            <p:ph type="dt" sz="half" idx="10"/>
          </p:nvPr>
        </p:nvSpPr>
        <p:spPr/>
        <p:txBody>
          <a:bodyPr/>
          <a:lstStyle/>
          <a:p>
            <a:fld id="{4974E364-F315-49D2-8036-C98D1A3547E0}" type="datetimeFigureOut">
              <a:rPr lang="es-ES" smtClean="0"/>
              <a:t>20/04/2025</a:t>
            </a:fld>
            <a:endParaRPr lang="es-ES"/>
          </a:p>
        </p:txBody>
      </p:sp>
      <p:sp>
        <p:nvSpPr>
          <p:cNvPr id="6" name="Marcador de pie de página 5">
            <a:extLst>
              <a:ext uri="{FF2B5EF4-FFF2-40B4-BE49-F238E27FC236}">
                <a16:creationId xmlns:a16="http://schemas.microsoft.com/office/drawing/2014/main" id="{191F315D-0F0A-2047-8415-79E4DFADC1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A44AC7-EDE2-1EFB-973F-EE08F2F5B651}"/>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412001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3E7205-EB76-D19B-6DB4-12DD249448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6C56F6-423C-7343-23BF-694E6EA81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8FAD28B-4805-FF1E-DAD0-4C8EAC626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E54FD00-0EBC-F255-D7FC-6ED533D27679}"/>
              </a:ext>
            </a:extLst>
          </p:cNvPr>
          <p:cNvSpPr>
            <a:spLocks noGrp="1"/>
          </p:cNvSpPr>
          <p:nvPr>
            <p:ph type="dt" sz="half" idx="10"/>
          </p:nvPr>
        </p:nvSpPr>
        <p:spPr/>
        <p:txBody>
          <a:bodyPr/>
          <a:lstStyle/>
          <a:p>
            <a:fld id="{4974E364-F315-49D2-8036-C98D1A3547E0}" type="datetimeFigureOut">
              <a:rPr lang="es-ES" smtClean="0"/>
              <a:t>20/04/2025</a:t>
            </a:fld>
            <a:endParaRPr lang="es-ES"/>
          </a:p>
        </p:txBody>
      </p:sp>
      <p:sp>
        <p:nvSpPr>
          <p:cNvPr id="6" name="Marcador de pie de página 5">
            <a:extLst>
              <a:ext uri="{FF2B5EF4-FFF2-40B4-BE49-F238E27FC236}">
                <a16:creationId xmlns:a16="http://schemas.microsoft.com/office/drawing/2014/main" id="{F4F36838-790A-0416-3FD9-425A40CF3EE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378F93-B83A-C457-B02B-DA3DAB0B6AD3}"/>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101343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B492440-A53E-6E3D-0DD6-DDF83967C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36FB01-BB3A-CD5F-932D-C934A73439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987D5A-8575-BA92-85CA-F66623FB9B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74E364-F315-49D2-8036-C98D1A3547E0}" type="datetimeFigureOut">
              <a:rPr lang="es-ES" smtClean="0"/>
              <a:t>20/04/2025</a:t>
            </a:fld>
            <a:endParaRPr lang="es-ES"/>
          </a:p>
        </p:txBody>
      </p:sp>
      <p:sp>
        <p:nvSpPr>
          <p:cNvPr id="5" name="Marcador de pie de página 4">
            <a:extLst>
              <a:ext uri="{FF2B5EF4-FFF2-40B4-BE49-F238E27FC236}">
                <a16:creationId xmlns:a16="http://schemas.microsoft.com/office/drawing/2014/main" id="{F71944FA-2FFD-50E8-F87C-8B37749F7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71E1B4B-CDB3-E853-7289-3B115B061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7620C-A2DC-444C-A6F8-710B4BDC0C44}" type="slidenum">
              <a:rPr lang="es-ES" smtClean="0"/>
              <a:t>‹Nº›</a:t>
            </a:fld>
            <a:endParaRPr lang="es-ES"/>
          </a:p>
        </p:txBody>
      </p:sp>
    </p:spTree>
    <p:extLst>
      <p:ext uri="{BB962C8B-B14F-4D97-AF65-F5344CB8AC3E}">
        <p14:creationId xmlns:p14="http://schemas.microsoft.com/office/powerpoint/2010/main" val="3988199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E4F93F-9880-C664-86C5-A27304AB9A17}"/>
            </a:ext>
          </a:extLst>
        </p:cNvPr>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EDBCB05B-2000-C82F-A122-330BF2242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8A055D0-3078-3D26-61A6-4DDFAA44E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7034"/>
            <a:ext cx="12188949" cy="6858000"/>
            <a:chOff x="-2848" y="0"/>
            <a:chExt cx="12188949" cy="6858000"/>
          </a:xfrm>
        </p:grpSpPr>
        <p:sp>
          <p:nvSpPr>
            <p:cNvPr id="15" name="Color Cover">
              <a:extLst>
                <a:ext uri="{FF2B5EF4-FFF2-40B4-BE49-F238E27FC236}">
                  <a16:creationId xmlns:a16="http://schemas.microsoft.com/office/drawing/2014/main" id="{67BCC622-218D-ADCA-411A-3A6EB4915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Cover">
              <a:extLst>
                <a:ext uri="{FF2B5EF4-FFF2-40B4-BE49-F238E27FC236}">
                  <a16:creationId xmlns:a16="http://schemas.microsoft.com/office/drawing/2014/main" id="{8273AB3B-4C7C-9D5F-0637-303910218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2A74A66E-BD86-876A-DAB4-04861BE6704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137346" y="171450"/>
            <a:ext cx="11921303" cy="6557059"/>
            <a:chOff x="651279" y="598259"/>
            <a:chExt cx="10889442" cy="5680742"/>
          </a:xfrm>
        </p:grpSpPr>
        <p:sp>
          <p:nvSpPr>
            <p:cNvPr id="19" name="Color">
              <a:extLst>
                <a:ext uri="{FF2B5EF4-FFF2-40B4-BE49-F238E27FC236}">
                  <a16:creationId xmlns:a16="http://schemas.microsoft.com/office/drawing/2014/main" id="{944A118E-BC55-EB3B-8835-B6B2930FDE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a:extLst>
                <a:ext uri="{FF2B5EF4-FFF2-40B4-BE49-F238E27FC236}">
                  <a16:creationId xmlns:a16="http://schemas.microsoft.com/office/drawing/2014/main" id="{58D5E124-A2B4-2A50-17AC-D488F7D7A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Imagen 2" descr="Imagen que contiene exterior, parado, hombre, frente&#10;&#10;El contenido generado por IA puede ser incorrecto.">
            <a:extLst>
              <a:ext uri="{FF2B5EF4-FFF2-40B4-BE49-F238E27FC236}">
                <a16:creationId xmlns:a16="http://schemas.microsoft.com/office/drawing/2014/main" id="{76B7AADB-156D-B5E5-1205-316C899CC3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7814" y="1525951"/>
            <a:ext cx="4166151" cy="5103315"/>
          </a:xfrm>
          <a:prstGeom prst="rect">
            <a:avLst/>
          </a:prstGeom>
          <a:effectLst>
            <a:innerShdw blurRad="114300">
              <a:prstClr val="black"/>
            </a:innerShdw>
          </a:effectLst>
        </p:spPr>
      </p:pic>
      <p:pic>
        <p:nvPicPr>
          <p:cNvPr id="7" name="Imagen 6" descr="Un dibujo de una persona&#10;&#10;El contenido generado por IA puede ser incorrecto.">
            <a:extLst>
              <a:ext uri="{FF2B5EF4-FFF2-40B4-BE49-F238E27FC236}">
                <a16:creationId xmlns:a16="http://schemas.microsoft.com/office/drawing/2014/main" id="{F5B4F73B-B6C2-D008-49B2-5FFEDACEF5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38035" y="257176"/>
            <a:ext cx="4166151" cy="6324600"/>
          </a:xfrm>
          <a:prstGeom prst="rect">
            <a:avLst/>
          </a:prstGeom>
          <a:effectLst>
            <a:innerShdw blurRad="114300">
              <a:prstClr val="black"/>
            </a:innerShdw>
          </a:effectLst>
        </p:spPr>
      </p:pic>
      <p:grpSp>
        <p:nvGrpSpPr>
          <p:cNvPr id="22" name="Group 21">
            <a:extLst>
              <a:ext uri="{FF2B5EF4-FFF2-40B4-BE49-F238E27FC236}">
                <a16:creationId xmlns:a16="http://schemas.microsoft.com/office/drawing/2014/main" id="{0FEFC4C4-3B0F-158A-A6B4-EE10D2F2CA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3" name="Freeform: Shape 22">
              <a:extLst>
                <a:ext uri="{FF2B5EF4-FFF2-40B4-BE49-F238E27FC236}">
                  <a16:creationId xmlns:a16="http://schemas.microsoft.com/office/drawing/2014/main" id="{FBA2A63B-911F-D889-EDCE-C7EA5309F99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11861F9E-D991-4AAA-6463-15F8511DAC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C375E621-AEB6-28C1-50C1-C4676874D75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874895" y="0"/>
              <a:ext cx="6177282" cy="2181148"/>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10A09472-BEFA-EBCD-4C12-F93920BC43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827BE131-C92C-609F-11F1-BF358914349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307247" y="0"/>
              <a:ext cx="2423863" cy="1666875"/>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56C87A23-844B-1070-5E7C-A5E8F08BB3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D2D8CFD8-D8A5-3A89-4525-F0219A0279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E8CC5682-EECA-5724-9F82-5919796D207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CuadroTexto 3">
            <a:extLst>
              <a:ext uri="{FF2B5EF4-FFF2-40B4-BE49-F238E27FC236}">
                <a16:creationId xmlns:a16="http://schemas.microsoft.com/office/drawing/2014/main" id="{65AB7C6C-605A-01AB-3B19-006033185975}"/>
              </a:ext>
            </a:extLst>
          </p:cNvPr>
          <p:cNvSpPr txBox="1"/>
          <p:nvPr/>
        </p:nvSpPr>
        <p:spPr>
          <a:xfrm>
            <a:off x="287814" y="276226"/>
            <a:ext cx="7295758" cy="1132250"/>
          </a:xfrm>
          <a:prstGeom prst="rect">
            <a:avLst/>
          </a:prstGeom>
          <a:noFill/>
        </p:spPr>
        <p:txBody>
          <a:bodyPr wrap="square" rtlCol="0">
            <a:prstTxWarp prst="textPlain">
              <a:avLst/>
            </a:prstTxWarp>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FOUNDATIONS FOR PROPHECY</a:t>
            </a:r>
          </a:p>
        </p:txBody>
      </p:sp>
      <p:sp>
        <p:nvSpPr>
          <p:cNvPr id="5" name="CuadroTexto 4">
            <a:extLst>
              <a:ext uri="{FF2B5EF4-FFF2-40B4-BE49-F238E27FC236}">
                <a16:creationId xmlns:a16="http://schemas.microsoft.com/office/drawing/2014/main" id="{3B1DDBFC-CF0A-221C-87E9-724990B76600}"/>
              </a:ext>
            </a:extLst>
          </p:cNvPr>
          <p:cNvSpPr txBox="1"/>
          <p:nvPr/>
        </p:nvSpPr>
        <p:spPr>
          <a:xfrm>
            <a:off x="4977894" y="6120444"/>
            <a:ext cx="2236211" cy="584775"/>
          </a:xfrm>
          <a:prstGeom prst="rect">
            <a:avLst/>
          </a:prstGeom>
          <a:noFill/>
        </p:spPr>
        <p:txBody>
          <a:bodyPr wrap="square" rtlCol="0">
            <a:spAutoFit/>
          </a:bodyPr>
          <a:lstStyle/>
          <a:p>
            <a:pPr algn="ctr"/>
            <a:r>
              <a:rPr lang="en" sz="1600" b="1" dirty="0">
                <a:solidFill>
                  <a:srgbClr val="DCC6D6"/>
                </a:solidFill>
                <a:effectLst>
                  <a:outerShdw blurRad="38100" dist="38100" dir="2700000" algn="tl">
                    <a:srgbClr val="000000">
                      <a:alpha val="43137"/>
                    </a:srgbClr>
                  </a:outerShdw>
                </a:effectLst>
              </a:rPr>
              <a:t>Lesson 7 for May 17, 2025</a:t>
            </a:r>
          </a:p>
        </p:txBody>
      </p:sp>
      <p:pic>
        <p:nvPicPr>
          <p:cNvPr id="13" name="Imagen 12" descr="Imagen que contiene tabla, interior, libro, caja&#10;&#10;El contenido generado por IA puede ser incorrecto.">
            <a:extLst>
              <a:ext uri="{FF2B5EF4-FFF2-40B4-BE49-F238E27FC236}">
                <a16:creationId xmlns:a16="http://schemas.microsoft.com/office/drawing/2014/main" id="{A91A89F0-2021-91E8-E358-1B3D814D46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134" y="2327881"/>
            <a:ext cx="3205726" cy="33095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79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99225B-3B92-2409-3233-129D89C0919F}"/>
              </a:ext>
            </a:extLst>
          </p:cNvPr>
          <p:cNvSpPr txBox="1"/>
          <p:nvPr/>
        </p:nvSpPr>
        <p:spPr>
          <a:xfrm>
            <a:off x="0" y="0"/>
            <a:ext cx="12191999" cy="769441"/>
          </a:xfrm>
          <a:prstGeom prst="rect">
            <a:avLst/>
          </a:prstGeom>
          <a:noFill/>
          <a:effectLst>
            <a:outerShdw blurRad="50800" dist="50800" dir="5400000" algn="ctr" rotWithShape="0">
              <a:schemeClr val="tx1">
                <a:alpha val="67000"/>
              </a:schemeClr>
            </a:outerShdw>
          </a:effectLst>
        </p:spPr>
        <p:txBody>
          <a:bodyPr wrap="square">
            <a:spAutoFit/>
            <a:scene3d>
              <a:camera prst="orthographicFront"/>
              <a:lightRig rig="chilly" dir="t"/>
            </a:scene3d>
            <a:sp3d extrusionH="57150">
              <a:bevelT h="25400" prst="softRound"/>
            </a:sp3d>
          </a:bodyPr>
          <a:lstStyle/>
          <a:p>
            <a:pPr algn="ctr"/>
            <a:r>
              <a:rPr lang="en" sz="4400" b="1" dirty="0">
                <a:ln w="6600">
                  <a:noFill/>
                  <a:prstDash val="solid"/>
                </a:ln>
                <a:solidFill>
                  <a:srgbClr val="FFFF99"/>
                </a:solidFill>
                <a:effectLst>
                  <a:outerShdw dist="38100" dir="2700000" algn="tl" rotWithShape="0">
                    <a:schemeClr val="accent2"/>
                  </a:outerShdw>
                </a:effectLst>
              </a:rPr>
              <a:t>REPLACING THE FALLEN</a:t>
            </a:r>
          </a:p>
        </p:txBody>
      </p:sp>
      <p:sp>
        <p:nvSpPr>
          <p:cNvPr id="4" name="CuadroTexto 3">
            <a:extLst>
              <a:ext uri="{FF2B5EF4-FFF2-40B4-BE49-F238E27FC236}">
                <a16:creationId xmlns:a16="http://schemas.microsoft.com/office/drawing/2014/main" id="{D27D0C92-B00D-AFCB-C423-7DCF2E58F531}"/>
              </a:ext>
            </a:extLst>
          </p:cNvPr>
          <p:cNvSpPr txBox="1"/>
          <p:nvPr/>
        </p:nvSpPr>
        <p:spPr>
          <a:xfrm>
            <a:off x="0" y="636091"/>
            <a:ext cx="12191998" cy="646331"/>
          </a:xfrm>
          <a:prstGeom prst="rect">
            <a:avLst/>
          </a:prstGeom>
          <a:noFill/>
        </p:spPr>
        <p:txBody>
          <a:bodyPr wrap="square">
            <a:spAutoFit/>
          </a:bodyPr>
          <a:lstStyle/>
          <a:p>
            <a:pPr algn="ctr"/>
            <a:r>
              <a:rPr lang="en"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a:t>
            </a:r>
            <a:r>
              <a:rPr lang="en-US"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Then I looked, and behold, a Lamb standing on Mount Zion, and with Him one hundred and forty-four thousand, having His Father’s name written on their foreheads</a:t>
            </a:r>
            <a:r>
              <a:rPr lang="en"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a:t>
            </a:r>
            <a:r>
              <a:rPr lang="en" sz="14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(Revelation 14:1)</a:t>
            </a:r>
          </a:p>
        </p:txBody>
      </p:sp>
      <p:sp>
        <p:nvSpPr>
          <p:cNvPr id="5" name="CuadroTexto 4">
            <a:extLst>
              <a:ext uri="{FF2B5EF4-FFF2-40B4-BE49-F238E27FC236}">
                <a16:creationId xmlns:a16="http://schemas.microsoft.com/office/drawing/2014/main" id="{67F617D5-3B3E-50E5-772B-ACA9E9B32074}"/>
              </a:ext>
            </a:extLst>
          </p:cNvPr>
          <p:cNvSpPr txBox="1"/>
          <p:nvPr/>
        </p:nvSpPr>
        <p:spPr>
          <a:xfrm>
            <a:off x="4324965" y="1323305"/>
            <a:ext cx="4391203" cy="1938992"/>
          </a:xfrm>
          <a:prstGeom prst="rect">
            <a:avLst/>
          </a:prstGeom>
          <a:noFill/>
        </p:spPr>
        <p:txBody>
          <a:bodyPr wrap="square" rtlCol="0">
            <a:spAutoFit/>
          </a:bodyPr>
          <a:lstStyle/>
          <a:p>
            <a:pPr>
              <a:spcBef>
                <a:spcPts val="600"/>
              </a:spcBef>
            </a:pPr>
            <a:r>
              <a:rPr lang="en" sz="2000" b="1" dirty="0"/>
              <a:t>Unfortunately, not all cherubim have performed their duties properly. There was one who, filled with glory and splendor, thought that all that glory came from himself, rather than from God (Ezek. 28:14, 17).</a:t>
            </a:r>
          </a:p>
        </p:txBody>
      </p:sp>
      <p:pic>
        <p:nvPicPr>
          <p:cNvPr id="8" name="Imagen 7" descr="Un dibujo de un grupo de personas posando para una foto&#10;&#10;El contenido generado por IA puede ser incorrecto.">
            <a:extLst>
              <a:ext uri="{FF2B5EF4-FFF2-40B4-BE49-F238E27FC236}">
                <a16:creationId xmlns:a16="http://schemas.microsoft.com/office/drawing/2014/main" id="{B3624300-6C41-5A28-F692-E54FEC2C4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980" y="1474356"/>
            <a:ext cx="4005547" cy="5263739"/>
          </a:xfrm>
          <a:prstGeom prst="roundRect">
            <a:avLst>
              <a:gd name="adj" fmla="val 7339"/>
            </a:avLst>
          </a:prstGeom>
          <a:ln w="19050">
            <a:solidFill>
              <a:srgbClr val="66FF99"/>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36FF8170-8EC5-B901-6152-E85F372847C0}"/>
              </a:ext>
            </a:extLst>
          </p:cNvPr>
          <p:cNvSpPr txBox="1"/>
          <p:nvPr/>
        </p:nvSpPr>
        <p:spPr>
          <a:xfrm>
            <a:off x="4324965" y="4912459"/>
            <a:ext cx="7790835" cy="1938992"/>
          </a:xfrm>
          <a:prstGeom prst="rect">
            <a:avLst/>
          </a:prstGeom>
          <a:noFill/>
        </p:spPr>
        <p:txBody>
          <a:bodyPr wrap="square">
            <a:spAutoFit/>
          </a:bodyPr>
          <a:lstStyle/>
          <a:p>
            <a:pPr>
              <a:spcBef>
                <a:spcPts val="600"/>
              </a:spcBef>
            </a:pPr>
            <a:r>
              <a:rPr lang="en" sz="2000" b="1" dirty="0"/>
              <a:t>At this wonderful miracle, the heavenly beings sing in unison: “You are worthy [Jesus] … </a:t>
            </a:r>
            <a:r>
              <a:rPr lang="en-US" sz="2000" b="1" dirty="0"/>
              <a:t>because you were slain, and with your blood you purchased for God persons from every tribe and language and people and nation. You have made them to be a kingdom and priests to serve our God, and they will reign on the earth</a:t>
            </a:r>
            <a:r>
              <a:rPr lang="en" sz="2000" b="1" dirty="0"/>
              <a:t>” (Rev. 5:9-10 </a:t>
            </a:r>
            <a:r>
              <a:rPr lang="en" sz="1600" b="1" dirty="0"/>
              <a:t>NIV</a:t>
            </a:r>
            <a:r>
              <a:rPr lang="en" sz="2000" b="1" dirty="0"/>
              <a:t>).</a:t>
            </a:r>
          </a:p>
        </p:txBody>
      </p:sp>
      <p:pic>
        <p:nvPicPr>
          <p:cNvPr id="12" name="Imagen 11" descr="Imagen que contiene pájaro, grande, vuelo, avión&#10;&#10;El contenido generado por IA puede ser incorrecto.">
            <a:extLst>
              <a:ext uri="{FF2B5EF4-FFF2-40B4-BE49-F238E27FC236}">
                <a16:creationId xmlns:a16="http://schemas.microsoft.com/office/drawing/2014/main" id="{7993330B-4DF8-10F6-A157-9CE5E47E10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100" b="4100"/>
          <a:stretch/>
        </p:blipFill>
        <p:spPr>
          <a:xfrm>
            <a:off x="8791575" y="1474356"/>
            <a:ext cx="3223445" cy="3354819"/>
          </a:xfrm>
          <a:prstGeom prst="snip2DiagRect">
            <a:avLst>
              <a:gd name="adj1" fmla="val 6896"/>
              <a:gd name="adj2" fmla="val 6772"/>
            </a:avLst>
          </a:prstGeom>
          <a:solidFill>
            <a:srgbClr val="FFFFFF">
              <a:shade val="85000"/>
            </a:srgbClr>
          </a:solidFill>
          <a:ln w="57150" cap="sq">
            <a:solidFill>
              <a:srgbClr val="9B630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66F7A174-F9D4-5420-24D3-2725BC6BA7B0}"/>
              </a:ext>
            </a:extLst>
          </p:cNvPr>
          <p:cNvSpPr txBox="1"/>
          <p:nvPr/>
        </p:nvSpPr>
        <p:spPr>
          <a:xfrm>
            <a:off x="4324965" y="3271770"/>
            <a:ext cx="4391203" cy="1631216"/>
          </a:xfrm>
          <a:prstGeom prst="rect">
            <a:avLst/>
          </a:prstGeom>
          <a:noFill/>
        </p:spPr>
        <p:txBody>
          <a:bodyPr wrap="square">
            <a:spAutoFit/>
          </a:bodyPr>
          <a:lstStyle/>
          <a:p>
            <a:pPr>
              <a:spcBef>
                <a:spcPts val="600"/>
              </a:spcBef>
            </a:pPr>
            <a:r>
              <a:rPr lang="en" sz="2000" b="1" dirty="0"/>
              <a:t>Lucifer and his angels were on the “mountain of God,” but they were expelled from it. Their place will be taken by those who remain faithful to the Lamb (Rev. 14:1).</a:t>
            </a:r>
          </a:p>
        </p:txBody>
      </p:sp>
    </p:spTree>
    <p:extLst>
      <p:ext uri="{BB962C8B-B14F-4D97-AF65-F5344CB8AC3E}">
        <p14:creationId xmlns:p14="http://schemas.microsoft.com/office/powerpoint/2010/main" val="168145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8"/>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out)">
                                      <p:cBhvr>
                                        <p:cTn id="32" dur="1000"/>
                                        <p:tgtEl>
                                          <p:spTgt spid="12"/>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18FB4A5-B4E5-7AE4-49AE-1C861861C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2AD3963-F1B6-4D55-A423-BAC29701DD57}"/>
              </a:ext>
            </a:extLst>
          </p:cNvPr>
          <p:cNvSpPr txBox="1"/>
          <p:nvPr/>
        </p:nvSpPr>
        <p:spPr>
          <a:xfrm>
            <a:off x="1052052" y="797379"/>
            <a:ext cx="9930580" cy="4970591"/>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All these heavenly beings have one object above all others, in which they are intensely interested— His church in a world of corruption.... They are working for Christ under His commission, to save to the uttermost all who look to Him and believe in Him. These heavenly intelligences are speeding on their mission.... They are united in a holy alliance, in a grand and sublime unity of purpose, to show forth the power and compassion and love and glory of the crucified and risen Saviour.</a:t>
            </a:r>
          </a:p>
          <a:p>
            <a:pPr>
              <a:spcBef>
                <a:spcPts val="600"/>
              </a:spcBef>
            </a:pPr>
            <a:r>
              <a:rPr lang="en-US" sz="2400" b="1" dirty="0">
                <a:latin typeface="Constantia" panose="02030602050306030303" pitchFamily="18" charset="0"/>
              </a:rPr>
              <a:t>In their service, these armies of heaven illustrate what the church of God should be. Christ is working in their behalf in the heavenly courts, sending out His messengers to all parts of the globe, to the assistance of every suffering one who looks to Him for relief, for spiritual life and knowledge</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5545B1CD-1591-3144-D574-F34A1EE29819}"/>
              </a:ext>
            </a:extLst>
          </p:cNvPr>
          <p:cNvSpPr txBox="1"/>
          <p:nvPr/>
        </p:nvSpPr>
        <p:spPr>
          <a:xfrm>
            <a:off x="6855311" y="5716185"/>
            <a:ext cx="4079386" cy="338554"/>
          </a:xfrm>
          <a:prstGeom prst="rect">
            <a:avLst/>
          </a:prstGeom>
          <a:noFill/>
        </p:spPr>
        <p:txBody>
          <a:bodyPr wrap="none" rtlCol="0">
            <a:spAutoFit/>
          </a:bodyPr>
          <a:lstStyle/>
          <a:p>
            <a:pPr algn="r"/>
            <a:r>
              <a:rPr lang="en" sz="1600" b="1" dirty="0"/>
              <a:t>EGW (The Truth About Angels, pg. 250-251)</a:t>
            </a:r>
          </a:p>
        </p:txBody>
      </p:sp>
    </p:spTree>
    <p:extLst>
      <p:ext uri="{BB962C8B-B14F-4D97-AF65-F5344CB8AC3E}">
        <p14:creationId xmlns:p14="http://schemas.microsoft.com/office/powerpoint/2010/main" val="264914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9A8A0E-DBCD-4810-F455-652DAA454258}"/>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1445A3E1-AABF-FC6B-5E4D-8DD8BD6B674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12075" r="12075"/>
          <a:stretch/>
        </p:blipFill>
        <p:spPr>
          <a:xfrm>
            <a:off x="106600" y="173204"/>
            <a:ext cx="4993720" cy="3454253"/>
          </a:xfrm>
          <a:prstGeom prst="rect">
            <a:avLst/>
          </a:prstGeom>
          <a:ln w="88900" cap="sq" cmpd="thickThin">
            <a:solidFill>
              <a:srgbClr val="305023"/>
            </a:solidFill>
            <a:prstDash val="solid"/>
            <a:miter lim="800000"/>
          </a:ln>
          <a:effectLst>
            <a:innerShdw blurRad="76200">
              <a:srgbClr val="000000"/>
            </a:innerShdw>
          </a:effectLst>
        </p:spPr>
      </p:pic>
      <p:pic>
        <p:nvPicPr>
          <p:cNvPr id="2" name="Imagen 1">
            <a:extLst>
              <a:ext uri="{FF2B5EF4-FFF2-40B4-BE49-F238E27FC236}">
                <a16:creationId xmlns:a16="http://schemas.microsoft.com/office/drawing/2014/main" id="{C3C14966-5752-CCC7-2B20-C245B5979F10}"/>
              </a:ext>
            </a:extLst>
          </p:cNvPr>
          <p:cNvPicPr>
            <a:picLocks noGrp="1" noRot="1" noChangeAspect="1" noMove="1" noResize="1" noEditPoints="1" noAdjustHandles="1" noChangeArrowheads="1" noChangeShapeType="1" noCrop="1"/>
          </p:cNvPicPr>
          <p:nvPr/>
        </p:nvPicPr>
        <p:blipFill rotWithShape="1">
          <a:blip r:embed="rId3"/>
          <a:srcRect l="8017" r="8017"/>
          <a:stretch/>
        </p:blipFill>
        <p:spPr>
          <a:xfrm flipH="1">
            <a:off x="5227982" y="173204"/>
            <a:ext cx="6857417" cy="6511592"/>
          </a:xfrm>
          <a:prstGeom prst="rect">
            <a:avLst/>
          </a:prstGeom>
          <a:ln w="88900" cap="sq" cmpd="thickThin">
            <a:solidFill>
              <a:srgbClr val="305023"/>
            </a:solidFill>
            <a:prstDash val="solid"/>
            <a:miter lim="800000"/>
          </a:ln>
          <a:effectLst>
            <a:innerShdw blurRad="76200">
              <a:srgbClr val="000000"/>
            </a:innerShdw>
          </a:effectLst>
        </p:spPr>
      </p:pic>
      <p:sp>
        <p:nvSpPr>
          <p:cNvPr id="19" name="Rectangle 10">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06600" y="3800476"/>
            <a:ext cx="4993720" cy="2884320"/>
          </a:xfrm>
          <a:prstGeom prst="rect">
            <a:avLst/>
          </a:prstGeom>
          <a:solidFill>
            <a:srgbClr val="305023"/>
          </a:solidFill>
          <a:ln>
            <a:solidFill>
              <a:srgbClr val="305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E1909E6C-1ECE-E714-FBC9-78FAABD44AD3}"/>
              </a:ext>
            </a:extLst>
          </p:cNvPr>
          <p:cNvSpPr txBox="1"/>
          <p:nvPr/>
        </p:nvSpPr>
        <p:spPr>
          <a:xfrm>
            <a:off x="106600" y="3898981"/>
            <a:ext cx="4993720"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“Also I heard the voice of the Lord, saying: ‘Whom shall I send, and who will go for Us?’ Then I said, ‘Here am I! Send me’ ”</a:t>
            </a:r>
            <a:r>
              <a:rPr kumimoji="0" lang="es-ES" sz="28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000" b="1" i="0" u="none" strike="noStrike" kern="1200" cap="none" spc="0" normalizeH="0" baseline="0" noProof="0" dirty="0" err="1">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Isaiah</a:t>
            </a:r>
            <a:r>
              <a:rPr kumimoji="0" lang="es-ES" sz="20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 6:8, </a:t>
            </a:r>
            <a:r>
              <a:rPr kumimoji="0" lang="es-ES" sz="1600" b="1" i="0" u="none" strike="noStrike" kern="1200" cap="none" spc="0" normalizeH="0" baseline="0" noProof="0" dirty="0" err="1">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9417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E38DBB0-50AC-1E6C-D2BA-D879697B1EF3}"/>
              </a:ext>
            </a:extLst>
          </p:cNvPr>
          <p:cNvSpPr txBox="1"/>
          <p:nvPr/>
        </p:nvSpPr>
        <p:spPr>
          <a:xfrm>
            <a:off x="7581327" y="3810000"/>
            <a:ext cx="4610673" cy="2862322"/>
          </a:xfrm>
          <a:prstGeom prst="rect">
            <a:avLst/>
          </a:prstGeom>
          <a:noFill/>
        </p:spPr>
        <p:txBody>
          <a:bodyPr wrap="square" rtlCol="0">
            <a:spAutoFit/>
          </a:bodyPr>
          <a:lstStyle/>
          <a:p>
            <a:pPr>
              <a:spcBef>
                <a:spcPts val="600"/>
              </a:spcBef>
            </a:pPr>
            <a:r>
              <a:rPr lang="en" sz="2000" b="1" dirty="0">
                <a:highlight>
                  <a:srgbClr val="FFB600"/>
                </a:highlight>
              </a:rPr>
              <a:t> God and the cherubim:</a:t>
            </a:r>
          </a:p>
          <a:p>
            <a:pPr lvl="1">
              <a:spcBef>
                <a:spcPts val="600"/>
              </a:spcBef>
            </a:pPr>
            <a:r>
              <a:rPr lang="en" sz="2000" b="1" dirty="0"/>
              <a:t>Messengers of fire</a:t>
            </a:r>
          </a:p>
          <a:p>
            <a:pPr lvl="1">
              <a:spcBef>
                <a:spcPts val="600"/>
              </a:spcBef>
            </a:pPr>
            <a:r>
              <a:rPr lang="en" sz="2000" b="1" dirty="0"/>
              <a:t>What do cherubim do?</a:t>
            </a:r>
          </a:p>
          <a:p>
            <a:pPr lvl="1">
              <a:spcBef>
                <a:spcPts val="600"/>
              </a:spcBef>
            </a:pPr>
            <a:r>
              <a:rPr lang="en" sz="2000" b="1" dirty="0"/>
              <a:t>A reflection of God's glory</a:t>
            </a:r>
          </a:p>
          <a:p>
            <a:pPr>
              <a:spcBef>
                <a:spcPts val="1800"/>
              </a:spcBef>
            </a:pPr>
            <a:r>
              <a:rPr lang="en" sz="2000" b="1" dirty="0">
                <a:highlight>
                  <a:srgbClr val="F66CAE"/>
                </a:highlight>
              </a:rPr>
              <a:t> The cherubim and humanity:</a:t>
            </a:r>
          </a:p>
          <a:p>
            <a:pPr lvl="1">
              <a:spcBef>
                <a:spcPts val="600"/>
              </a:spcBef>
            </a:pPr>
            <a:r>
              <a:rPr lang="en" sz="2000" b="1" dirty="0"/>
              <a:t>Lion, man, ox and eagle</a:t>
            </a:r>
          </a:p>
          <a:p>
            <a:pPr lvl="1">
              <a:spcBef>
                <a:spcPts val="600"/>
              </a:spcBef>
            </a:pPr>
            <a:r>
              <a:rPr lang="en" sz="2000" b="1" dirty="0"/>
              <a:t>Replacing the fallen</a:t>
            </a:r>
          </a:p>
        </p:txBody>
      </p:sp>
      <p:sp>
        <p:nvSpPr>
          <p:cNvPr id="3" name="CuadroTexto 2">
            <a:extLst>
              <a:ext uri="{FF2B5EF4-FFF2-40B4-BE49-F238E27FC236}">
                <a16:creationId xmlns:a16="http://schemas.microsoft.com/office/drawing/2014/main" id="{375D70E0-2091-3831-0926-9A8B6B1591E0}"/>
              </a:ext>
            </a:extLst>
          </p:cNvPr>
          <p:cNvSpPr txBox="1"/>
          <p:nvPr/>
        </p:nvSpPr>
        <p:spPr>
          <a:xfrm>
            <a:off x="314325" y="200025"/>
            <a:ext cx="7162799" cy="1015663"/>
          </a:xfrm>
          <a:prstGeom prst="rect">
            <a:avLst/>
          </a:prstGeom>
          <a:noFill/>
        </p:spPr>
        <p:txBody>
          <a:bodyPr wrap="square" rtlCol="0">
            <a:spAutoFit/>
          </a:bodyPr>
          <a:lstStyle/>
          <a:p>
            <a:pPr>
              <a:spcBef>
                <a:spcPts val="600"/>
              </a:spcBef>
            </a:pPr>
            <a:r>
              <a:rPr lang="en" sz="2000" b="1" dirty="0"/>
              <a:t>The throne of God is the control center of the universe. The cherubim are the beings closest to him. They command the legions of angels.</a:t>
            </a:r>
          </a:p>
        </p:txBody>
      </p:sp>
      <p:pic>
        <p:nvPicPr>
          <p:cNvPr id="7" name="Imagen 6" descr="Imagen que contiene pasto, atardecer, viejo, grande&#10;&#10;El contenido generado por IA puede ser incorrecto.">
            <a:extLst>
              <a:ext uri="{FF2B5EF4-FFF2-40B4-BE49-F238E27FC236}">
                <a16:creationId xmlns:a16="http://schemas.microsoft.com/office/drawing/2014/main" id="{02553F2E-19A9-FB8C-58E1-EF8593927E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5871" y="3707435"/>
            <a:ext cx="3957979" cy="2950539"/>
          </a:xfrm>
          <a:prstGeom prst="rect">
            <a:avLst/>
          </a:prstGeom>
          <a:ln w="38100" cap="sq">
            <a:solidFill>
              <a:srgbClr val="FFB600"/>
            </a:solidFill>
            <a:prstDash val="solid"/>
            <a:miter lim="800000"/>
          </a:ln>
          <a:effectLst>
            <a:outerShdw blurRad="50800" dist="38100" dir="2700000" algn="tl" rotWithShape="0">
              <a:srgbClr val="000000">
                <a:alpha val="43000"/>
              </a:srgbClr>
            </a:outerShdw>
          </a:effectLst>
        </p:spPr>
      </p:pic>
      <p:pic>
        <p:nvPicPr>
          <p:cNvPr id="9" name="Imagen 8" descr="Dibujo de una persona&#10;&#10;El contenido generado por IA puede ser incorrecto.">
            <a:extLst>
              <a:ext uri="{FF2B5EF4-FFF2-40B4-BE49-F238E27FC236}">
                <a16:creationId xmlns:a16="http://schemas.microsoft.com/office/drawing/2014/main" id="{8883EF3C-5C8E-AB56-0711-F5BB72E149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1327" y="185678"/>
            <a:ext cx="4296348" cy="3243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nterfaz de usuario gráfica, Sitio web&#10;&#10;El contenido generado por IA puede ser incorrecto.">
            <a:extLst>
              <a:ext uri="{FF2B5EF4-FFF2-40B4-BE49-F238E27FC236}">
                <a16:creationId xmlns:a16="http://schemas.microsoft.com/office/drawing/2014/main" id="{76AF1F71-E845-E811-8641-ADBEDD181C4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43400" y="3707434"/>
            <a:ext cx="2321208" cy="2950540"/>
          </a:xfrm>
          <a:prstGeom prst="rect">
            <a:avLst/>
          </a:prstGeom>
          <a:ln w="38100" cap="sq">
            <a:solidFill>
              <a:srgbClr val="F66CAE"/>
            </a:solidFill>
            <a:prstDash val="solid"/>
            <a:miter lim="800000"/>
          </a:ln>
          <a:effectLst>
            <a:outerShdw blurRad="50800" dist="38100" dir="2700000" algn="tl" rotWithShape="0">
              <a:srgbClr val="000000">
                <a:alpha val="43000"/>
              </a:srgbClr>
            </a:outerShdw>
          </a:effectLst>
        </p:spPr>
      </p:pic>
      <p:pic>
        <p:nvPicPr>
          <p:cNvPr id="17" name="Imagen 16" descr="Icono&#10;&#10;El contenido generado por IA puede ser incorrecto.">
            <a:extLst>
              <a:ext uri="{FF2B5EF4-FFF2-40B4-BE49-F238E27FC236}">
                <a16:creationId xmlns:a16="http://schemas.microsoft.com/office/drawing/2014/main" id="{34A7206E-D8BF-282B-351F-1F241369AA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238427" y="3843335"/>
            <a:ext cx="342900" cy="34290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85DEB508-7F8F-F97D-2721-0F6F6B65955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238427" y="5534024"/>
            <a:ext cx="342900" cy="342900"/>
          </a:xfrm>
          <a:prstGeom prst="rect">
            <a:avLst/>
          </a:prstGeom>
          <a:effectLst>
            <a:outerShdw blurRad="50800" dist="38100" dir="8100000" algn="tr" rotWithShape="0">
              <a:prstClr val="black">
                <a:alpha val="40000"/>
              </a:prstClr>
            </a:outerShdw>
          </a:effectLst>
        </p:spPr>
      </p:pic>
      <p:pic>
        <p:nvPicPr>
          <p:cNvPr id="21" name="Imagen 20" descr="Logotipo&#10;&#10;El contenido generado por IA puede ser incorrecto.">
            <a:extLst>
              <a:ext uri="{FF2B5EF4-FFF2-40B4-BE49-F238E27FC236}">
                <a16:creationId xmlns:a16="http://schemas.microsoft.com/office/drawing/2014/main" id="{B01B625B-7912-1434-D742-E1F254BDB4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86395" y="4261047"/>
            <a:ext cx="275663" cy="275784"/>
          </a:xfrm>
          <a:prstGeom prst="rect">
            <a:avLst/>
          </a:prstGeom>
          <a:effectLst>
            <a:outerShdw blurRad="50800" dist="38100" dir="8100000" algn="tr" rotWithShape="0">
              <a:prstClr val="black">
                <a:alpha val="40000"/>
              </a:prstClr>
            </a:outerShdw>
          </a:effectLst>
        </p:spPr>
      </p:pic>
      <p:pic>
        <p:nvPicPr>
          <p:cNvPr id="22" name="Imagen 21" descr="Logotipo&#10;&#10;El contenido generado por IA puede ser incorrecto.">
            <a:extLst>
              <a:ext uri="{FF2B5EF4-FFF2-40B4-BE49-F238E27FC236}">
                <a16:creationId xmlns:a16="http://schemas.microsoft.com/office/drawing/2014/main" id="{E9D80C9F-668F-2E42-9EA4-1C6B02351E1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86395" y="4637284"/>
            <a:ext cx="275663" cy="275784"/>
          </a:xfrm>
          <a:prstGeom prst="rect">
            <a:avLst/>
          </a:prstGeom>
          <a:effectLst>
            <a:outerShdw blurRad="50800" dist="38100" dir="8100000" algn="tr" rotWithShape="0">
              <a:prstClr val="black">
                <a:alpha val="40000"/>
              </a:prstClr>
            </a:outerShdw>
          </a:effectLst>
        </p:spPr>
      </p:pic>
      <p:pic>
        <p:nvPicPr>
          <p:cNvPr id="23" name="Imagen 22" descr="Logotipo, nombre de la empresa&#10;&#10;El contenido generado por IA puede ser incorrecto.">
            <a:extLst>
              <a:ext uri="{FF2B5EF4-FFF2-40B4-BE49-F238E27FC236}">
                <a16:creationId xmlns:a16="http://schemas.microsoft.com/office/drawing/2014/main" id="{BC465768-5075-6C42-6FB3-22BA3B6918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86395" y="5013522"/>
            <a:ext cx="275663" cy="275784"/>
          </a:xfrm>
          <a:prstGeom prst="rect">
            <a:avLst/>
          </a:prstGeom>
          <a:effectLst>
            <a:outerShdw blurRad="50800" dist="38100" dir="8100000" algn="tr" rotWithShape="0">
              <a:prstClr val="black">
                <a:alpha val="40000"/>
              </a:prstClr>
            </a:outerShdw>
          </a:effectLst>
        </p:spPr>
      </p:pic>
      <p:pic>
        <p:nvPicPr>
          <p:cNvPr id="24" name="Imagen 23" descr="Logotipo&#10;&#10;El contenido generado por IA puede ser incorrecto.">
            <a:extLst>
              <a:ext uri="{FF2B5EF4-FFF2-40B4-BE49-F238E27FC236}">
                <a16:creationId xmlns:a16="http://schemas.microsoft.com/office/drawing/2014/main" id="{4BA6808F-4E5D-F61F-0097-3FF3B5B15C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86395" y="5946972"/>
            <a:ext cx="275663" cy="275784"/>
          </a:xfrm>
          <a:prstGeom prst="rect">
            <a:avLst/>
          </a:prstGeom>
          <a:effectLst>
            <a:outerShdw blurRad="50800" dist="38100" dir="8100000" algn="tr" rotWithShape="0">
              <a:prstClr val="black">
                <a:alpha val="40000"/>
              </a:prstClr>
            </a:outerShdw>
          </a:effectLst>
        </p:spPr>
      </p:pic>
      <p:pic>
        <p:nvPicPr>
          <p:cNvPr id="25" name="Imagen 24" descr="Logotipo&#10;&#10;El contenido generado por IA puede ser incorrecto.">
            <a:extLst>
              <a:ext uri="{FF2B5EF4-FFF2-40B4-BE49-F238E27FC236}">
                <a16:creationId xmlns:a16="http://schemas.microsoft.com/office/drawing/2014/main" id="{56ED76F1-1B91-D60B-5BEC-191B0A9A649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86395" y="6327972"/>
            <a:ext cx="275663" cy="275784"/>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A6FEA4E3-D8CF-6506-8127-5B211F0F76A4}"/>
              </a:ext>
            </a:extLst>
          </p:cNvPr>
          <p:cNvSpPr txBox="1"/>
          <p:nvPr/>
        </p:nvSpPr>
        <p:spPr>
          <a:xfrm>
            <a:off x="314324" y="2215961"/>
            <a:ext cx="7162801" cy="1323439"/>
          </a:xfrm>
          <a:prstGeom prst="rect">
            <a:avLst/>
          </a:prstGeom>
          <a:noFill/>
        </p:spPr>
        <p:txBody>
          <a:bodyPr wrap="square">
            <a:spAutoFit/>
          </a:bodyPr>
          <a:lstStyle/>
          <a:p>
            <a:pPr>
              <a:spcBef>
                <a:spcPts val="600"/>
              </a:spcBef>
            </a:pPr>
            <a:r>
              <a:rPr lang="en" sz="2000" b="1" dirty="0"/>
              <a:t>Thanks to prophecy, the veil that allows us to see the invisible and inaccessible world is lifted. We can see these cherubs standing beside the throne, acting under God's command to help us.</a:t>
            </a:r>
          </a:p>
        </p:txBody>
      </p:sp>
      <p:sp>
        <p:nvSpPr>
          <p:cNvPr id="8" name="CuadroTexto 7">
            <a:extLst>
              <a:ext uri="{FF2B5EF4-FFF2-40B4-BE49-F238E27FC236}">
                <a16:creationId xmlns:a16="http://schemas.microsoft.com/office/drawing/2014/main" id="{3E2CD730-DB3C-728D-D5FA-ED9DF67BB194}"/>
              </a:ext>
            </a:extLst>
          </p:cNvPr>
          <p:cNvSpPr txBox="1"/>
          <p:nvPr/>
        </p:nvSpPr>
        <p:spPr>
          <a:xfrm>
            <a:off x="314324" y="1361882"/>
            <a:ext cx="7162799" cy="707886"/>
          </a:xfrm>
          <a:prstGeom prst="rect">
            <a:avLst/>
          </a:prstGeom>
          <a:noFill/>
        </p:spPr>
        <p:txBody>
          <a:bodyPr wrap="square">
            <a:spAutoFit/>
          </a:bodyPr>
          <a:lstStyle/>
          <a:p>
            <a:pPr>
              <a:spcBef>
                <a:spcPts val="600"/>
              </a:spcBef>
            </a:pPr>
            <a:r>
              <a:rPr lang="en" sz="2000" b="1" dirty="0"/>
              <a:t>Since sin entered the world, cherubim have played an important role in God's relationship with humanity.</a:t>
            </a:r>
          </a:p>
        </p:txBody>
      </p:sp>
    </p:spTree>
    <p:extLst>
      <p:ext uri="{BB962C8B-B14F-4D97-AF65-F5344CB8AC3E}">
        <p14:creationId xmlns:p14="http://schemas.microsoft.com/office/powerpoint/2010/main" val="106201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145">
                                          <p:stCondLst>
                                            <p:cond delay="0"/>
                                          </p:stCondLst>
                                        </p:cTn>
                                        <p:tgtEl>
                                          <p:spTgt spid="17"/>
                                        </p:tgtEl>
                                      </p:cBhvr>
                                    </p:animEffect>
                                    <p:anim calcmode="lin" valueType="num">
                                      <p:cBhvr>
                                        <p:cTn id="40"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45" dur="7">
                                          <p:stCondLst>
                                            <p:cond delay="162"/>
                                          </p:stCondLst>
                                        </p:cTn>
                                        <p:tgtEl>
                                          <p:spTgt spid="17"/>
                                        </p:tgtEl>
                                      </p:cBhvr>
                                      <p:to x="100000" y="60000"/>
                                    </p:animScale>
                                    <p:animScale>
                                      <p:cBhvr>
                                        <p:cTn id="46" dur="41" decel="50000">
                                          <p:stCondLst>
                                            <p:cond delay="169"/>
                                          </p:stCondLst>
                                        </p:cTn>
                                        <p:tgtEl>
                                          <p:spTgt spid="17"/>
                                        </p:tgtEl>
                                      </p:cBhvr>
                                      <p:to x="100000" y="100000"/>
                                    </p:animScale>
                                    <p:animScale>
                                      <p:cBhvr>
                                        <p:cTn id="47" dur="7">
                                          <p:stCondLst>
                                            <p:cond delay="328"/>
                                          </p:stCondLst>
                                        </p:cTn>
                                        <p:tgtEl>
                                          <p:spTgt spid="17"/>
                                        </p:tgtEl>
                                      </p:cBhvr>
                                      <p:to x="100000" y="80000"/>
                                    </p:animScale>
                                    <p:animScale>
                                      <p:cBhvr>
                                        <p:cTn id="48" dur="41" decel="50000">
                                          <p:stCondLst>
                                            <p:cond delay="335"/>
                                          </p:stCondLst>
                                        </p:cTn>
                                        <p:tgtEl>
                                          <p:spTgt spid="17"/>
                                        </p:tgtEl>
                                      </p:cBhvr>
                                      <p:to x="100000" y="100000"/>
                                    </p:animScale>
                                    <p:animScale>
                                      <p:cBhvr>
                                        <p:cTn id="49" dur="7">
                                          <p:stCondLst>
                                            <p:cond delay="410"/>
                                          </p:stCondLst>
                                        </p:cTn>
                                        <p:tgtEl>
                                          <p:spTgt spid="17"/>
                                        </p:tgtEl>
                                      </p:cBhvr>
                                      <p:to x="100000" y="90000"/>
                                    </p:animScale>
                                    <p:animScale>
                                      <p:cBhvr>
                                        <p:cTn id="50" dur="41" decel="50000">
                                          <p:stCondLst>
                                            <p:cond delay="417"/>
                                          </p:stCondLst>
                                        </p:cTn>
                                        <p:tgtEl>
                                          <p:spTgt spid="17"/>
                                        </p:tgtEl>
                                      </p:cBhvr>
                                      <p:to x="100000" y="100000"/>
                                    </p:animScale>
                                    <p:animScale>
                                      <p:cBhvr>
                                        <p:cTn id="51" dur="7">
                                          <p:stCondLst>
                                            <p:cond delay="452"/>
                                          </p:stCondLst>
                                        </p:cTn>
                                        <p:tgtEl>
                                          <p:spTgt spid="17"/>
                                        </p:tgtEl>
                                      </p:cBhvr>
                                      <p:to x="100000" y="95000"/>
                                    </p:animScale>
                                    <p:animScale>
                                      <p:cBhvr>
                                        <p:cTn id="52" dur="41" decel="50000">
                                          <p:stCondLst>
                                            <p:cond delay="459"/>
                                          </p:stCondLst>
                                        </p:cTn>
                                        <p:tgtEl>
                                          <p:spTgt spid="17"/>
                                        </p:tgtEl>
                                      </p:cBhvr>
                                      <p:to x="100000" y="100000"/>
                                    </p:animScale>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wipe(left)">
                                      <p:cBhvr>
                                        <p:cTn id="56" dur="500"/>
                                        <p:tgtEl>
                                          <p:spTgt spid="2">
                                            <p:txEl>
                                              <p:pRg st="0" end="0"/>
                                            </p:txEl>
                                          </p:spTgt>
                                        </p:tgtEl>
                                      </p:cBhvr>
                                    </p:animEffect>
                                  </p:childTnLst>
                                </p:cTn>
                              </p:par>
                            </p:childTnLst>
                          </p:cTn>
                        </p:par>
                        <p:par>
                          <p:cTn id="57" fill="hold">
                            <p:stCondLst>
                              <p:cond delay="1000"/>
                            </p:stCondLst>
                            <p:childTnLst>
                              <p:par>
                                <p:cTn id="58" presetID="31" presetClass="entr" presetSubtype="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 calcmode="lin" valueType="num">
                                      <p:cBhvr>
                                        <p:cTn id="62" dur="500" fill="hold"/>
                                        <p:tgtEl>
                                          <p:spTgt spid="21"/>
                                        </p:tgtEl>
                                        <p:attrNameLst>
                                          <p:attrName>style.rotation</p:attrName>
                                        </p:attrNameLst>
                                      </p:cBhvr>
                                      <p:tavLst>
                                        <p:tav tm="0">
                                          <p:val>
                                            <p:fltVal val="90"/>
                                          </p:val>
                                        </p:tav>
                                        <p:tav tm="100000">
                                          <p:val>
                                            <p:fltVal val="0"/>
                                          </p:val>
                                        </p:tav>
                                      </p:tavLst>
                                    </p:anim>
                                    <p:animEffect transition="in" filter="fade">
                                      <p:cBhvr>
                                        <p:cTn id="63" dur="500"/>
                                        <p:tgtEl>
                                          <p:spTgt spid="21"/>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par>
                          <p:cTn id="68" fill="hold">
                            <p:stCondLst>
                              <p:cond delay="2000"/>
                            </p:stCondLst>
                            <p:childTnLst>
                              <p:par>
                                <p:cTn id="69" presetID="31"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 calcmode="lin" valueType="num">
                                      <p:cBhvr>
                                        <p:cTn id="73" dur="500" fill="hold"/>
                                        <p:tgtEl>
                                          <p:spTgt spid="22"/>
                                        </p:tgtEl>
                                        <p:attrNameLst>
                                          <p:attrName>style.rotation</p:attrName>
                                        </p:attrNameLst>
                                      </p:cBhvr>
                                      <p:tavLst>
                                        <p:tav tm="0">
                                          <p:val>
                                            <p:fltVal val="90"/>
                                          </p:val>
                                        </p:tav>
                                        <p:tav tm="100000">
                                          <p:val>
                                            <p:fltVal val="0"/>
                                          </p:val>
                                        </p:tav>
                                      </p:tavLst>
                                    </p:anim>
                                    <p:animEffect transition="in" filter="fade">
                                      <p:cBhvr>
                                        <p:cTn id="74" dur="500"/>
                                        <p:tgtEl>
                                          <p:spTgt spid="22"/>
                                        </p:tgtEl>
                                      </p:cBhvr>
                                    </p:animEffect>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2" end="2"/>
                                            </p:txEl>
                                          </p:spTgt>
                                        </p:tgtEl>
                                        <p:attrNameLst>
                                          <p:attrName>style.visibility</p:attrName>
                                        </p:attrNameLst>
                                      </p:cBhvr>
                                      <p:to>
                                        <p:strVal val="visible"/>
                                      </p:to>
                                    </p:set>
                                    <p:animEffect transition="in" filter="wipe(left)">
                                      <p:cBhvr>
                                        <p:cTn id="78" dur="500"/>
                                        <p:tgtEl>
                                          <p:spTgt spid="2">
                                            <p:txEl>
                                              <p:pRg st="2" end="2"/>
                                            </p:txEl>
                                          </p:spTgt>
                                        </p:tgtEl>
                                      </p:cBhvr>
                                    </p:animEffect>
                                  </p:childTnLst>
                                </p:cTn>
                              </p:par>
                            </p:childTnLst>
                          </p:cTn>
                        </p:par>
                        <p:par>
                          <p:cTn id="79" fill="hold">
                            <p:stCondLst>
                              <p:cond delay="3000"/>
                            </p:stCondLst>
                            <p:childTnLst>
                              <p:par>
                                <p:cTn id="80" presetID="31" presetClass="entr" presetSubtype="0"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 calcmode="lin" valueType="num">
                                      <p:cBhvr>
                                        <p:cTn id="84" dur="500" fill="hold"/>
                                        <p:tgtEl>
                                          <p:spTgt spid="23"/>
                                        </p:tgtEl>
                                        <p:attrNameLst>
                                          <p:attrName>style.rotation</p:attrName>
                                        </p:attrNameLst>
                                      </p:cBhvr>
                                      <p:tavLst>
                                        <p:tav tm="0">
                                          <p:val>
                                            <p:fltVal val="90"/>
                                          </p:val>
                                        </p:tav>
                                        <p:tav tm="100000">
                                          <p:val>
                                            <p:fltVal val="0"/>
                                          </p:val>
                                        </p:tav>
                                      </p:tavLst>
                                    </p:anim>
                                    <p:animEffect transition="in" filter="fade">
                                      <p:cBhvr>
                                        <p:cTn id="85" dur="500"/>
                                        <p:tgtEl>
                                          <p:spTgt spid="23"/>
                                        </p:tgtEl>
                                      </p:cBhvr>
                                    </p:animEffect>
                                  </p:childTnLst>
                                </p:cTn>
                              </p:par>
                            </p:childTnLst>
                          </p:cTn>
                        </p:par>
                        <p:par>
                          <p:cTn id="86" fill="hold">
                            <p:stCondLst>
                              <p:cond delay="3500"/>
                            </p:stCondLst>
                            <p:childTnLst>
                              <p:par>
                                <p:cTn id="87" presetID="22" presetClass="entr" presetSubtype="8" fill="hold" grpId="0" nodeType="afterEffect">
                                  <p:stCondLst>
                                    <p:cond delay="0"/>
                                  </p:stCondLst>
                                  <p:childTnLst>
                                    <p:set>
                                      <p:cBhvr>
                                        <p:cTn id="88" dur="1" fill="hold">
                                          <p:stCondLst>
                                            <p:cond delay="0"/>
                                          </p:stCondLst>
                                        </p:cTn>
                                        <p:tgtEl>
                                          <p:spTgt spid="2">
                                            <p:txEl>
                                              <p:pRg st="3" end="3"/>
                                            </p:txEl>
                                          </p:spTgt>
                                        </p:tgtEl>
                                        <p:attrNameLst>
                                          <p:attrName>style.visibility</p:attrName>
                                        </p:attrNameLst>
                                      </p:cBhvr>
                                      <p:to>
                                        <p:strVal val="visible"/>
                                      </p:to>
                                    </p:set>
                                    <p:animEffect transition="in" filter="wipe(left)">
                                      <p:cBhvr>
                                        <p:cTn id="89" dur="500"/>
                                        <p:tgtEl>
                                          <p:spTgt spid="2">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down)">
                                      <p:cBhvr>
                                        <p:cTn id="94" dur="145">
                                          <p:stCondLst>
                                            <p:cond delay="0"/>
                                          </p:stCondLst>
                                        </p:cTn>
                                        <p:tgtEl>
                                          <p:spTgt spid="20"/>
                                        </p:tgtEl>
                                      </p:cBhvr>
                                    </p:animEffect>
                                    <p:anim calcmode="lin" valueType="num">
                                      <p:cBhvr>
                                        <p:cTn id="95" dur="456"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20"/>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20"/>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20"/>
                                        </p:tgtEl>
                                        <p:attrNameLst>
                                          <p:attrName>ppt_y</p:attrName>
                                        </p:attrNameLst>
                                      </p:cBhvr>
                                      <p:tavLst>
                                        <p:tav tm="0" fmla="#ppt_y-sin(pi*$)/81">
                                          <p:val>
                                            <p:fltVal val="0"/>
                                          </p:val>
                                        </p:tav>
                                        <p:tav tm="100000">
                                          <p:val>
                                            <p:fltVal val="1"/>
                                          </p:val>
                                        </p:tav>
                                      </p:tavLst>
                                    </p:anim>
                                    <p:animScale>
                                      <p:cBhvr>
                                        <p:cTn id="100" dur="7">
                                          <p:stCondLst>
                                            <p:cond delay="162"/>
                                          </p:stCondLst>
                                        </p:cTn>
                                        <p:tgtEl>
                                          <p:spTgt spid="20"/>
                                        </p:tgtEl>
                                      </p:cBhvr>
                                      <p:to x="100000" y="60000"/>
                                    </p:animScale>
                                    <p:animScale>
                                      <p:cBhvr>
                                        <p:cTn id="101" dur="41" decel="50000">
                                          <p:stCondLst>
                                            <p:cond delay="169"/>
                                          </p:stCondLst>
                                        </p:cTn>
                                        <p:tgtEl>
                                          <p:spTgt spid="20"/>
                                        </p:tgtEl>
                                      </p:cBhvr>
                                      <p:to x="100000" y="100000"/>
                                    </p:animScale>
                                    <p:animScale>
                                      <p:cBhvr>
                                        <p:cTn id="102" dur="7">
                                          <p:stCondLst>
                                            <p:cond delay="328"/>
                                          </p:stCondLst>
                                        </p:cTn>
                                        <p:tgtEl>
                                          <p:spTgt spid="20"/>
                                        </p:tgtEl>
                                      </p:cBhvr>
                                      <p:to x="100000" y="80000"/>
                                    </p:animScale>
                                    <p:animScale>
                                      <p:cBhvr>
                                        <p:cTn id="103" dur="41" decel="50000">
                                          <p:stCondLst>
                                            <p:cond delay="335"/>
                                          </p:stCondLst>
                                        </p:cTn>
                                        <p:tgtEl>
                                          <p:spTgt spid="20"/>
                                        </p:tgtEl>
                                      </p:cBhvr>
                                      <p:to x="100000" y="100000"/>
                                    </p:animScale>
                                    <p:animScale>
                                      <p:cBhvr>
                                        <p:cTn id="104" dur="7">
                                          <p:stCondLst>
                                            <p:cond delay="410"/>
                                          </p:stCondLst>
                                        </p:cTn>
                                        <p:tgtEl>
                                          <p:spTgt spid="20"/>
                                        </p:tgtEl>
                                      </p:cBhvr>
                                      <p:to x="100000" y="90000"/>
                                    </p:animScale>
                                    <p:animScale>
                                      <p:cBhvr>
                                        <p:cTn id="105" dur="41" decel="50000">
                                          <p:stCondLst>
                                            <p:cond delay="417"/>
                                          </p:stCondLst>
                                        </p:cTn>
                                        <p:tgtEl>
                                          <p:spTgt spid="20"/>
                                        </p:tgtEl>
                                      </p:cBhvr>
                                      <p:to x="100000" y="100000"/>
                                    </p:animScale>
                                    <p:animScale>
                                      <p:cBhvr>
                                        <p:cTn id="106" dur="7">
                                          <p:stCondLst>
                                            <p:cond delay="452"/>
                                          </p:stCondLst>
                                        </p:cTn>
                                        <p:tgtEl>
                                          <p:spTgt spid="20"/>
                                        </p:tgtEl>
                                      </p:cBhvr>
                                      <p:to x="100000" y="95000"/>
                                    </p:animScale>
                                    <p:animScale>
                                      <p:cBhvr>
                                        <p:cTn id="107" dur="41" decel="50000">
                                          <p:stCondLst>
                                            <p:cond delay="459"/>
                                          </p:stCondLst>
                                        </p:cTn>
                                        <p:tgtEl>
                                          <p:spTgt spid="20"/>
                                        </p:tgtEl>
                                      </p:cBhvr>
                                      <p:to x="100000" y="100000"/>
                                    </p:animScale>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txEl>
                                              <p:pRg st="4" end="4"/>
                                            </p:txEl>
                                          </p:spTgt>
                                        </p:tgtEl>
                                        <p:attrNameLst>
                                          <p:attrName>style.visibility</p:attrName>
                                        </p:attrNameLst>
                                      </p:cBhvr>
                                      <p:to>
                                        <p:strVal val="visible"/>
                                      </p:to>
                                    </p:set>
                                    <p:animEffect transition="in" filter="wipe(left)">
                                      <p:cBhvr>
                                        <p:cTn id="111" dur="500"/>
                                        <p:tgtEl>
                                          <p:spTgt spid="2">
                                            <p:txEl>
                                              <p:pRg st="4" end="4"/>
                                            </p:txEl>
                                          </p:spTgt>
                                        </p:tgtEl>
                                      </p:cBhvr>
                                    </p:animEffect>
                                  </p:childTnLst>
                                </p:cTn>
                              </p:par>
                            </p:childTnLst>
                          </p:cTn>
                        </p:par>
                        <p:par>
                          <p:cTn id="112" fill="hold">
                            <p:stCondLst>
                              <p:cond delay="1000"/>
                            </p:stCondLst>
                            <p:childTnLst>
                              <p:par>
                                <p:cTn id="113" presetID="31" presetClass="entr" presetSubtype="0" fill="hold" nodeType="after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 calcmode="lin" valueType="num">
                                      <p:cBhvr>
                                        <p:cTn id="117" dur="500" fill="hold"/>
                                        <p:tgtEl>
                                          <p:spTgt spid="24"/>
                                        </p:tgtEl>
                                        <p:attrNameLst>
                                          <p:attrName>style.rotation</p:attrName>
                                        </p:attrNameLst>
                                      </p:cBhvr>
                                      <p:tavLst>
                                        <p:tav tm="0">
                                          <p:val>
                                            <p:fltVal val="90"/>
                                          </p:val>
                                        </p:tav>
                                        <p:tav tm="100000">
                                          <p:val>
                                            <p:fltVal val="0"/>
                                          </p:val>
                                        </p:tav>
                                      </p:tavLst>
                                    </p:anim>
                                    <p:animEffect transition="in" filter="fade">
                                      <p:cBhvr>
                                        <p:cTn id="118" dur="500"/>
                                        <p:tgtEl>
                                          <p:spTgt spid="24"/>
                                        </p:tgtEl>
                                      </p:cBhvr>
                                    </p:animEffect>
                                  </p:childTnLst>
                                </p:cTn>
                              </p:par>
                            </p:childTnLst>
                          </p:cTn>
                        </p:par>
                        <p:par>
                          <p:cTn id="119" fill="hold">
                            <p:stCondLst>
                              <p:cond delay="1500"/>
                            </p:stCondLst>
                            <p:childTnLst>
                              <p:par>
                                <p:cTn id="120" presetID="22" presetClass="entr" presetSubtype="8" fill="hold" grpId="0" nodeType="afterEffect">
                                  <p:stCondLst>
                                    <p:cond delay="0"/>
                                  </p:stCondLst>
                                  <p:childTnLst>
                                    <p:set>
                                      <p:cBhvr>
                                        <p:cTn id="121" dur="1" fill="hold">
                                          <p:stCondLst>
                                            <p:cond delay="0"/>
                                          </p:stCondLst>
                                        </p:cTn>
                                        <p:tgtEl>
                                          <p:spTgt spid="2">
                                            <p:txEl>
                                              <p:pRg st="5" end="5"/>
                                            </p:txEl>
                                          </p:spTgt>
                                        </p:tgtEl>
                                        <p:attrNameLst>
                                          <p:attrName>style.visibility</p:attrName>
                                        </p:attrNameLst>
                                      </p:cBhvr>
                                      <p:to>
                                        <p:strVal val="visible"/>
                                      </p:to>
                                    </p:set>
                                    <p:animEffect transition="in" filter="wipe(left)">
                                      <p:cBhvr>
                                        <p:cTn id="122" dur="500"/>
                                        <p:tgtEl>
                                          <p:spTgt spid="2">
                                            <p:txEl>
                                              <p:pRg st="5" end="5"/>
                                            </p:txEl>
                                          </p:spTgt>
                                        </p:tgtEl>
                                      </p:cBhvr>
                                    </p:animEffect>
                                  </p:childTnLst>
                                </p:cTn>
                              </p:par>
                            </p:childTnLst>
                          </p:cTn>
                        </p:par>
                        <p:par>
                          <p:cTn id="123" fill="hold">
                            <p:stCondLst>
                              <p:cond delay="2000"/>
                            </p:stCondLst>
                            <p:childTnLst>
                              <p:par>
                                <p:cTn id="124" presetID="31" presetClass="entr" presetSubtype="0" fill="hold" nodeType="after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p:cTn id="126" dur="500" fill="hold"/>
                                        <p:tgtEl>
                                          <p:spTgt spid="25"/>
                                        </p:tgtEl>
                                        <p:attrNameLst>
                                          <p:attrName>ppt_w</p:attrName>
                                        </p:attrNameLst>
                                      </p:cBhvr>
                                      <p:tavLst>
                                        <p:tav tm="0">
                                          <p:val>
                                            <p:fltVal val="0"/>
                                          </p:val>
                                        </p:tav>
                                        <p:tav tm="100000">
                                          <p:val>
                                            <p:strVal val="#ppt_w"/>
                                          </p:val>
                                        </p:tav>
                                      </p:tavLst>
                                    </p:anim>
                                    <p:anim calcmode="lin" valueType="num">
                                      <p:cBhvr>
                                        <p:cTn id="127" dur="500" fill="hold"/>
                                        <p:tgtEl>
                                          <p:spTgt spid="25"/>
                                        </p:tgtEl>
                                        <p:attrNameLst>
                                          <p:attrName>ppt_h</p:attrName>
                                        </p:attrNameLst>
                                      </p:cBhvr>
                                      <p:tavLst>
                                        <p:tav tm="0">
                                          <p:val>
                                            <p:fltVal val="0"/>
                                          </p:val>
                                        </p:tav>
                                        <p:tav tm="100000">
                                          <p:val>
                                            <p:strVal val="#ppt_h"/>
                                          </p:val>
                                        </p:tav>
                                      </p:tavLst>
                                    </p:anim>
                                    <p:anim calcmode="lin" valueType="num">
                                      <p:cBhvr>
                                        <p:cTn id="128" dur="500" fill="hold"/>
                                        <p:tgtEl>
                                          <p:spTgt spid="25"/>
                                        </p:tgtEl>
                                        <p:attrNameLst>
                                          <p:attrName>style.rotation</p:attrName>
                                        </p:attrNameLst>
                                      </p:cBhvr>
                                      <p:tavLst>
                                        <p:tav tm="0">
                                          <p:val>
                                            <p:fltVal val="90"/>
                                          </p:val>
                                        </p:tav>
                                        <p:tav tm="100000">
                                          <p:val>
                                            <p:fltVal val="0"/>
                                          </p:val>
                                        </p:tav>
                                      </p:tavLst>
                                    </p:anim>
                                    <p:animEffect transition="in" filter="fade">
                                      <p:cBhvr>
                                        <p:cTn id="129" dur="500"/>
                                        <p:tgtEl>
                                          <p:spTgt spid="25"/>
                                        </p:tgtEl>
                                      </p:cBhvr>
                                    </p:animEffect>
                                  </p:childTnLst>
                                </p:cTn>
                              </p:par>
                            </p:childTnLst>
                          </p:cTn>
                        </p:par>
                        <p:par>
                          <p:cTn id="130" fill="hold">
                            <p:stCondLst>
                              <p:cond delay="2500"/>
                            </p:stCondLst>
                            <p:childTnLst>
                              <p:par>
                                <p:cTn id="131" presetID="22" presetClass="entr" presetSubtype="8" fill="hold" grpId="0" nodeType="afterEffect">
                                  <p:stCondLst>
                                    <p:cond delay="0"/>
                                  </p:stCondLst>
                                  <p:childTnLst>
                                    <p:set>
                                      <p:cBhvr>
                                        <p:cTn id="132" dur="1" fill="hold">
                                          <p:stCondLst>
                                            <p:cond delay="0"/>
                                          </p:stCondLst>
                                        </p:cTn>
                                        <p:tgtEl>
                                          <p:spTgt spid="2">
                                            <p:txEl>
                                              <p:pRg st="6" end="6"/>
                                            </p:txEl>
                                          </p:spTgt>
                                        </p:tgtEl>
                                        <p:attrNameLst>
                                          <p:attrName>style.visibility</p:attrName>
                                        </p:attrNameLst>
                                      </p:cBhvr>
                                      <p:to>
                                        <p:strVal val="visible"/>
                                      </p:to>
                                    </p:set>
                                    <p:animEffect transition="in" filter="wipe(left)">
                                      <p:cBhvr>
                                        <p:cTn id="1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22D45-F8AC-EAD6-D6DB-EE1C9BDBD05C}"/>
              </a:ext>
            </a:extLst>
          </p:cNvPr>
          <p:cNvSpPr txBox="1"/>
          <p:nvPr/>
        </p:nvSpPr>
        <p:spPr>
          <a:xfrm>
            <a:off x="8239432" y="124099"/>
            <a:ext cx="3952568" cy="1446550"/>
          </a:xfrm>
          <a:prstGeom prst="rect">
            <a:avLst/>
          </a:prstGeom>
          <a:noFill/>
        </p:spPr>
        <p:txBody>
          <a:bodyPr wrap="square">
            <a:spAutoFit/>
            <a:scene3d>
              <a:camera prst="orthographicFront"/>
              <a:lightRig rig="sunrise" dir="t"/>
            </a:scene3d>
            <a:sp3d extrusionH="57150">
              <a:bevelT w="38100" h="38100"/>
            </a:sp3d>
          </a:bodyPr>
          <a:lstStyle/>
          <a:p>
            <a:pPr algn="ctr"/>
            <a:r>
              <a:rPr lang="en" sz="4400" b="1" dirty="0">
                <a:ln w="9525">
                  <a:solidFill>
                    <a:schemeClr val="bg1"/>
                  </a:solidFill>
                  <a:prstDash val="solid"/>
                </a:ln>
                <a:solidFill>
                  <a:srgbClr val="FFFF00"/>
                </a:solidFill>
                <a:effectLst>
                  <a:outerShdw blurRad="12700" dist="38100" dir="2700000" algn="tl" rotWithShape="0">
                    <a:schemeClr val="accent4">
                      <a:lumMod val="75000"/>
                    </a:schemeClr>
                  </a:outerShdw>
                </a:effectLst>
              </a:rPr>
              <a:t>GOD AND THE CHERUBIM</a:t>
            </a:r>
          </a:p>
        </p:txBody>
      </p:sp>
    </p:spTree>
    <p:extLst>
      <p:ext uri="{BB962C8B-B14F-4D97-AF65-F5344CB8AC3E}">
        <p14:creationId xmlns:p14="http://schemas.microsoft.com/office/powerpoint/2010/main" val="26005980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descr="Llamas de fuego sobre fondo negro">
            <a:extLst>
              <a:ext uri="{FF2B5EF4-FFF2-40B4-BE49-F238E27FC236}">
                <a16:creationId xmlns:a16="http://schemas.microsoft.com/office/drawing/2014/main" id="{E4086001-4CEA-7721-FC70-ABE2DA080A28}"/>
              </a:ext>
            </a:extLst>
          </p:cNvPr>
          <p:cNvSpPr>
            <a:spLocks noGrp="1" noRot="1" noMove="1" noResize="1" noEditPoints="1" noAdjustHandles="1" noChangeArrowheads="1" noChangeShapeType="1"/>
          </p:cNvSpPr>
          <p:nvPr/>
        </p:nvSpPr>
        <p:spPr>
          <a:xfrm>
            <a:off x="0" y="0"/>
            <a:ext cx="12192000" cy="1361003"/>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297C405-D322-17BD-B599-CFB6BA87281A}"/>
              </a:ext>
            </a:extLst>
          </p:cNvPr>
          <p:cNvSpPr txBox="1"/>
          <p:nvPr/>
        </p:nvSpPr>
        <p:spPr>
          <a:xfrm>
            <a:off x="0" y="-76200"/>
            <a:ext cx="12191999" cy="830997"/>
          </a:xfrm>
          <a:prstGeom prst="rect">
            <a:avLst/>
          </a:prstGeom>
          <a:noFill/>
          <a:effectLst>
            <a:glow rad="127000">
              <a:srgbClr val="C00000"/>
            </a:glow>
            <a:outerShdw blurRad="50800" dist="50800" dir="5400000" algn="ctr" rotWithShape="0">
              <a:srgbClr val="FFFF00"/>
            </a:outerShdw>
          </a:effectLst>
        </p:spPr>
        <p:txBody>
          <a:bodyPr wrap="square">
            <a:spAutoFit/>
          </a:bodyPr>
          <a:lstStyle/>
          <a:p>
            <a:pPr algn="ctr"/>
            <a:r>
              <a:rPr lang="en" sz="4800" b="1" spc="300" dirty="0">
                <a:ln w="6600">
                  <a:solidFill>
                    <a:srgbClr val="C00000"/>
                  </a:solidFill>
                  <a:prstDash val="solid"/>
                </a:ln>
                <a:solidFill>
                  <a:srgbClr val="FFFFFF"/>
                </a:solidFill>
                <a:effectLst>
                  <a:outerShdw dist="38100" dir="2700000" algn="tl" rotWithShape="0">
                    <a:srgbClr val="C00000"/>
                  </a:outerShdw>
                </a:effectLst>
              </a:rPr>
              <a:t>MESSENGERS OF FIRE</a:t>
            </a:r>
          </a:p>
        </p:txBody>
      </p:sp>
      <p:sp>
        <p:nvSpPr>
          <p:cNvPr id="5" name="CuadroTexto 4">
            <a:extLst>
              <a:ext uri="{FF2B5EF4-FFF2-40B4-BE49-F238E27FC236}">
                <a16:creationId xmlns:a16="http://schemas.microsoft.com/office/drawing/2014/main" id="{C8908358-5200-B753-C0A1-D95A996EEB08}"/>
              </a:ext>
            </a:extLst>
          </p:cNvPr>
          <p:cNvSpPr txBox="1"/>
          <p:nvPr/>
        </p:nvSpPr>
        <p:spPr>
          <a:xfrm>
            <a:off x="847724" y="647997"/>
            <a:ext cx="10496550" cy="646331"/>
          </a:xfrm>
          <a:prstGeom prst="rect">
            <a:avLst/>
          </a:prstGeom>
          <a:noFill/>
        </p:spPr>
        <p:txBody>
          <a:bodyPr wrap="square">
            <a:spAutoFit/>
          </a:bodyPr>
          <a:lstStyle/>
          <a:p>
            <a:pPr algn="ctr"/>
            <a:r>
              <a:rPr lang="en" b="1" dirty="0">
                <a:solidFill>
                  <a:srgbClr val="FFFF00"/>
                </a:solidFill>
                <a:effectLst>
                  <a:glow rad="127000">
                    <a:schemeClr val="tx1"/>
                  </a:glow>
                </a:effectLst>
                <a:latin typeface="Comic Sans MS" panose="030F0702030302020204" pitchFamily="66" charset="0"/>
              </a:rPr>
              <a:t>“</a:t>
            </a:r>
            <a:r>
              <a:rPr lang="en-US" b="1" dirty="0">
                <a:solidFill>
                  <a:srgbClr val="FFFF00"/>
                </a:solidFill>
                <a:effectLst>
                  <a:glow rad="127000">
                    <a:schemeClr val="tx1"/>
                  </a:glow>
                </a:effectLst>
                <a:latin typeface="Comic Sans MS" panose="030F0702030302020204" pitchFamily="66" charset="0"/>
              </a:rPr>
              <a:t>One of the flaming creatures flew over to me with a burning coal that it had taken from the altar with a pair of metal tongs</a:t>
            </a:r>
            <a:r>
              <a:rPr lang="en" b="1" dirty="0">
                <a:solidFill>
                  <a:srgbClr val="FFFF00"/>
                </a:solidFill>
                <a:effectLst>
                  <a:glow rad="127000">
                    <a:schemeClr val="tx1"/>
                  </a:glow>
                </a:effectLst>
                <a:latin typeface="Comic Sans MS" panose="030F0702030302020204" pitchFamily="66" charset="0"/>
              </a:rPr>
              <a:t>.” </a:t>
            </a:r>
            <a:r>
              <a:rPr lang="en" sz="1400" b="1" dirty="0">
                <a:solidFill>
                  <a:srgbClr val="FFFF00"/>
                </a:solidFill>
                <a:effectLst>
                  <a:glow rad="127000">
                    <a:schemeClr val="tx1"/>
                  </a:glow>
                </a:effectLst>
                <a:latin typeface="Comic Sans MS" panose="030F0702030302020204" pitchFamily="66" charset="0"/>
              </a:rPr>
              <a:t>(Isaiah 6:6 </a:t>
            </a:r>
            <a:r>
              <a:rPr lang="en" sz="1100" b="1" dirty="0">
                <a:solidFill>
                  <a:srgbClr val="FFFF00"/>
                </a:solidFill>
                <a:effectLst>
                  <a:glow rad="127000">
                    <a:schemeClr val="tx1"/>
                  </a:glow>
                </a:effectLst>
                <a:latin typeface="Comic Sans MS" panose="030F0702030302020204" pitchFamily="66" charset="0"/>
              </a:rPr>
              <a:t>CEV</a:t>
            </a:r>
            <a:r>
              <a:rPr lang="en" sz="1400" b="1" dirty="0">
                <a:solidFill>
                  <a:srgbClr val="FFFF00"/>
                </a:solidFill>
                <a:effectLst>
                  <a:glow rad="127000">
                    <a:schemeClr val="tx1"/>
                  </a:glow>
                </a:effectLst>
                <a:latin typeface="Comic Sans MS" panose="030F0702030302020204" pitchFamily="66" charset="0"/>
              </a:rPr>
              <a:t>)</a:t>
            </a:r>
            <a:endParaRPr lang="es-ES" b="1" dirty="0">
              <a:solidFill>
                <a:srgbClr val="FFFF00"/>
              </a:solidFill>
              <a:effectLst>
                <a:glow rad="127000">
                  <a:schemeClr val="tx1"/>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A2DAA69E-A882-38CC-4395-30535141437E}"/>
              </a:ext>
            </a:extLst>
          </p:cNvPr>
          <p:cNvSpPr txBox="1"/>
          <p:nvPr/>
        </p:nvSpPr>
        <p:spPr>
          <a:xfrm>
            <a:off x="295274" y="1417438"/>
            <a:ext cx="7553325" cy="1323439"/>
          </a:xfrm>
          <a:prstGeom prst="rect">
            <a:avLst/>
          </a:prstGeom>
          <a:noFill/>
        </p:spPr>
        <p:txBody>
          <a:bodyPr wrap="square" rtlCol="0">
            <a:spAutoFit/>
          </a:bodyPr>
          <a:lstStyle/>
          <a:p>
            <a:pPr>
              <a:spcBef>
                <a:spcPts val="600"/>
              </a:spcBef>
            </a:pPr>
            <a:r>
              <a:rPr lang="en" sz="2000" b="1" dirty="0"/>
              <a:t>Imagine being illuminated by a light so intense and special that all your thoughts and emotions were laid bare. That's what Isaiah experienced when he saw God's throne. His reaction? "</a:t>
            </a:r>
            <a:r>
              <a:rPr lang="en-US" sz="2000" b="1" dirty="0"/>
              <a:t>Woe is me, for I am undone!</a:t>
            </a:r>
            <a:r>
              <a:rPr lang="en" sz="2000" b="1" dirty="0"/>
              <a:t>" (Isaiah 6:5 </a:t>
            </a:r>
            <a:r>
              <a:rPr lang="en" sz="1600" b="1" dirty="0"/>
              <a:t>NKJV</a:t>
            </a:r>
            <a:r>
              <a:rPr lang="en" sz="2000" b="1" dirty="0"/>
              <a:t>).</a:t>
            </a:r>
          </a:p>
        </p:txBody>
      </p:sp>
      <p:pic>
        <p:nvPicPr>
          <p:cNvPr id="10" name="Imagen 9" descr="Un dibujo de una persona&#10;&#10;El contenido generado por IA puede ser incorrecto.">
            <a:extLst>
              <a:ext uri="{FF2B5EF4-FFF2-40B4-BE49-F238E27FC236}">
                <a16:creationId xmlns:a16="http://schemas.microsoft.com/office/drawing/2014/main" id="{D0145542-6D29-9B75-667F-8A450D6F3D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7306" y="1493638"/>
            <a:ext cx="4027526" cy="5247590"/>
          </a:xfrm>
          <a:prstGeom prst="roundRect">
            <a:avLst>
              <a:gd name="adj" fmla="val 4167"/>
            </a:avLst>
          </a:prstGeom>
          <a:solidFill>
            <a:srgbClr val="FFFFFF"/>
          </a:solidFill>
          <a:ln w="76200" cap="sq">
            <a:solidFill>
              <a:schemeClr val="accent5"/>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2CBAA5B8-9866-AD1B-E079-3CA3EFA93F2E}"/>
              </a:ext>
            </a:extLst>
          </p:cNvPr>
          <p:cNvSpPr txBox="1"/>
          <p:nvPr/>
        </p:nvSpPr>
        <p:spPr>
          <a:xfrm>
            <a:off x="3747732" y="4745302"/>
            <a:ext cx="4100866" cy="1938992"/>
          </a:xfrm>
          <a:prstGeom prst="rect">
            <a:avLst/>
          </a:prstGeom>
          <a:noFill/>
        </p:spPr>
        <p:txBody>
          <a:bodyPr wrap="square">
            <a:spAutoFit/>
          </a:bodyPr>
          <a:lstStyle/>
          <a:p>
            <a:pPr>
              <a:spcBef>
                <a:spcPts val="600"/>
              </a:spcBef>
            </a:pPr>
            <a:r>
              <a:rPr lang="en" sz="2000" b="1" dirty="0"/>
              <a:t>And from then on, it was also the role of Isaiah (Is. 6:8). It is interesting that Jesus said of John the Baptist, another messenger of God: “</a:t>
            </a:r>
            <a:r>
              <a:rPr lang="en-US" sz="2000" b="1" dirty="0"/>
              <a:t>He was the burning and shining lamp</a:t>
            </a:r>
            <a:r>
              <a:rPr lang="en" sz="2000" b="1" dirty="0"/>
              <a:t>” (Jn . 5:35).</a:t>
            </a:r>
          </a:p>
        </p:txBody>
      </p:sp>
      <p:pic>
        <p:nvPicPr>
          <p:cNvPr id="14" name="Imagen 13" descr="Grupo de personas en una montaña de roca&#10;&#10;El contenido generado por IA puede ser incorrecto.">
            <a:extLst>
              <a:ext uri="{FF2B5EF4-FFF2-40B4-BE49-F238E27FC236}">
                <a16:creationId xmlns:a16="http://schemas.microsoft.com/office/drawing/2014/main" id="{9C91AF5B-859D-A569-3FB6-D947683F785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5274" y="4779524"/>
            <a:ext cx="3333751" cy="1938991"/>
          </a:xfrm>
          <a:prstGeom prst="roundRect">
            <a:avLst>
              <a:gd name="adj" fmla="val 4167"/>
            </a:avLst>
          </a:prstGeom>
          <a:solidFill>
            <a:srgbClr val="FFFFFF"/>
          </a:solidFill>
          <a:ln w="28575" cap="sq">
            <a:solidFill>
              <a:schemeClr val="accent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B3BB3CF4-6ABD-1464-7816-81632F368F67}"/>
              </a:ext>
            </a:extLst>
          </p:cNvPr>
          <p:cNvSpPr txBox="1"/>
          <p:nvPr/>
        </p:nvSpPr>
        <p:spPr>
          <a:xfrm>
            <a:off x="295274" y="3943790"/>
            <a:ext cx="7553324" cy="707886"/>
          </a:xfrm>
          <a:prstGeom prst="rect">
            <a:avLst/>
          </a:prstGeom>
          <a:noFill/>
        </p:spPr>
        <p:txBody>
          <a:bodyPr wrap="square">
            <a:spAutoFit/>
          </a:bodyPr>
          <a:lstStyle/>
          <a:p>
            <a:pPr>
              <a:spcBef>
                <a:spcPts val="600"/>
              </a:spcBef>
            </a:pPr>
            <a:r>
              <a:rPr lang="en" sz="2000" b="1" dirty="0"/>
              <a:t>Of course, the cherub didn't forgive Isaiah's sin. He simply conveyed God's message, for that is the function of a cherub.</a:t>
            </a:r>
          </a:p>
        </p:txBody>
      </p:sp>
      <p:sp>
        <p:nvSpPr>
          <p:cNvPr id="8" name="CuadroTexto 7">
            <a:extLst>
              <a:ext uri="{FF2B5EF4-FFF2-40B4-BE49-F238E27FC236}">
                <a16:creationId xmlns:a16="http://schemas.microsoft.com/office/drawing/2014/main" id="{FF9E8F40-23C5-CA7A-D208-FE87403DDA0A}"/>
              </a:ext>
            </a:extLst>
          </p:cNvPr>
          <p:cNvSpPr txBox="1"/>
          <p:nvPr/>
        </p:nvSpPr>
        <p:spPr>
          <a:xfrm>
            <a:off x="295274" y="2834502"/>
            <a:ext cx="7553324" cy="1015663"/>
          </a:xfrm>
          <a:prstGeom prst="rect">
            <a:avLst/>
          </a:prstGeom>
          <a:noFill/>
        </p:spPr>
        <p:txBody>
          <a:bodyPr wrap="square">
            <a:spAutoFit/>
          </a:bodyPr>
          <a:lstStyle/>
          <a:p>
            <a:pPr>
              <a:spcBef>
                <a:spcPts val="600"/>
              </a:spcBef>
            </a:pPr>
            <a:r>
              <a:rPr lang="en" sz="2000" b="1" dirty="0"/>
              <a:t>Then a fiery being (in Hebrew, </a:t>
            </a:r>
            <a:r>
              <a:rPr lang="en" sz="2000" b="1" i="1" dirty="0"/>
              <a:t>seraph</a:t>
            </a:r>
            <a:r>
              <a:rPr lang="en" sz="2000" b="1" dirty="0"/>
              <a:t>), stops singing the holiness of God, takes a burning coal from the altar, and assures Isaiah that his sin is forgiven (Is. 6:1-7 </a:t>
            </a:r>
            <a:r>
              <a:rPr lang="en" sz="1600" b="1" dirty="0"/>
              <a:t>NKJV</a:t>
            </a:r>
            <a:r>
              <a:rPr lang="en" sz="2000" b="1" dirty="0"/>
              <a:t>).</a:t>
            </a:r>
          </a:p>
        </p:txBody>
      </p:sp>
    </p:spTree>
    <p:extLst>
      <p:ext uri="{BB962C8B-B14F-4D97-AF65-F5344CB8AC3E}">
        <p14:creationId xmlns:p14="http://schemas.microsoft.com/office/powerpoint/2010/main" val="188766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D0A20D-8F67-71AA-8BD4-78C7C762BF7A}"/>
              </a:ext>
            </a:extLst>
          </p:cNvPr>
          <p:cNvSpPr txBox="1"/>
          <p:nvPr/>
        </p:nvSpPr>
        <p:spPr>
          <a:xfrm>
            <a:off x="0" y="0"/>
            <a:ext cx="12192000" cy="769441"/>
          </a:xfrm>
          <a:prstGeom prst="rect">
            <a:avLst/>
          </a:prstGeom>
          <a:noFill/>
          <a:effectLst>
            <a:outerShdw blurRad="50800" dist="25400" dir="2700000" algn="tl" rotWithShape="0">
              <a:prstClr val="black"/>
            </a:outerShdw>
          </a:effectLst>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WHAT DO CHERUBIM DO?</a:t>
            </a:r>
          </a:p>
        </p:txBody>
      </p:sp>
      <p:sp>
        <p:nvSpPr>
          <p:cNvPr id="4" name="CuadroTexto 3">
            <a:extLst>
              <a:ext uri="{FF2B5EF4-FFF2-40B4-BE49-F238E27FC236}">
                <a16:creationId xmlns:a16="http://schemas.microsoft.com/office/drawing/2014/main" id="{5D750317-93EF-105B-BB6F-AC9DFF1BC1FD}"/>
              </a:ext>
            </a:extLst>
          </p:cNvPr>
          <p:cNvSpPr txBox="1"/>
          <p:nvPr/>
        </p:nvSpPr>
        <p:spPr>
          <a:xfrm>
            <a:off x="0" y="699998"/>
            <a:ext cx="121920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So He drove out the man; and He placed cherubim at the east of the garden of Eden, and a flaming sword which turned every way, to guard the way to the tree of life</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(Genesis 3:24)</a:t>
            </a:r>
          </a:p>
        </p:txBody>
      </p:sp>
      <p:sp>
        <p:nvSpPr>
          <p:cNvPr id="5" name="CuadroTexto 4">
            <a:extLst>
              <a:ext uri="{FF2B5EF4-FFF2-40B4-BE49-F238E27FC236}">
                <a16:creationId xmlns:a16="http://schemas.microsoft.com/office/drawing/2014/main" id="{79E7E2C2-ED88-188B-426B-7CD46B1DE079}"/>
              </a:ext>
            </a:extLst>
          </p:cNvPr>
          <p:cNvSpPr txBox="1"/>
          <p:nvPr/>
        </p:nvSpPr>
        <p:spPr>
          <a:xfrm>
            <a:off x="5362574" y="1349380"/>
            <a:ext cx="6829426" cy="1015663"/>
          </a:xfrm>
          <a:prstGeom prst="rect">
            <a:avLst/>
          </a:prstGeom>
          <a:noFill/>
        </p:spPr>
        <p:txBody>
          <a:bodyPr wrap="square" rtlCol="0">
            <a:spAutoFit/>
          </a:bodyPr>
          <a:lstStyle/>
          <a:p>
            <a:pPr>
              <a:spcBef>
                <a:spcPts val="600"/>
              </a:spcBef>
            </a:pPr>
            <a:r>
              <a:rPr lang="en" sz="2000" b="1" dirty="0"/>
              <a:t>The Bible first introduces us to the cherubim immediately after Adam and Eve's sin. What work did God give them?          (Gen. 3:24)</a:t>
            </a:r>
          </a:p>
        </p:txBody>
      </p:sp>
      <p:pic>
        <p:nvPicPr>
          <p:cNvPr id="6" name="Imagen 5">
            <a:extLst>
              <a:ext uri="{FF2B5EF4-FFF2-40B4-BE49-F238E27FC236}">
                <a16:creationId xmlns:a16="http://schemas.microsoft.com/office/drawing/2014/main" id="{06F013C0-5EDA-EB7A-DA13-4F6C38937F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0419" y="5332883"/>
            <a:ext cx="2743457" cy="1408435"/>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8" name="Imagen 7" descr="Patrón de fondo&#10;&#10;El contenido generado por IA puede ser incorrecto.">
            <a:extLst>
              <a:ext uri="{FF2B5EF4-FFF2-40B4-BE49-F238E27FC236}">
                <a16:creationId xmlns:a16="http://schemas.microsoft.com/office/drawing/2014/main" id="{5E33DBAA-DC49-F424-BF8C-95794FB0CB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707" y="1463754"/>
            <a:ext cx="5042148" cy="2521074"/>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DA553A75-6669-E260-D575-2904CFDBA5C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39707" y="4135130"/>
            <a:ext cx="3632193" cy="2549407"/>
          </a:xfrm>
          <a:prstGeom prst="ellipse">
            <a:avLst/>
          </a:prstGeom>
          <a:ln w="63500" cap="rnd">
            <a:solidFill>
              <a:srgbClr val="F3D603"/>
            </a:solidFill>
          </a:ln>
          <a:effectLst/>
          <a:scene3d>
            <a:camera prst="orthographicFront"/>
            <a:lightRig rig="contrasting" dir="t">
              <a:rot lat="0" lon="0" rev="3000000"/>
            </a:lightRig>
          </a:scene3d>
          <a:sp3d contourW="7620">
            <a:bevelT w="95250" h="31750"/>
            <a:contourClr>
              <a:srgbClr val="333333"/>
            </a:contourClr>
          </a:sp3d>
        </p:spPr>
      </p:pic>
      <p:sp>
        <p:nvSpPr>
          <p:cNvPr id="11" name="CuadroTexto 10">
            <a:extLst>
              <a:ext uri="{FF2B5EF4-FFF2-40B4-BE49-F238E27FC236}">
                <a16:creationId xmlns:a16="http://schemas.microsoft.com/office/drawing/2014/main" id="{49B76559-FB8F-951A-051A-38B8B0092F54}"/>
              </a:ext>
            </a:extLst>
          </p:cNvPr>
          <p:cNvSpPr txBox="1"/>
          <p:nvPr/>
        </p:nvSpPr>
        <p:spPr>
          <a:xfrm>
            <a:off x="3867150" y="3980870"/>
            <a:ext cx="8324850" cy="1323439"/>
          </a:xfrm>
          <a:prstGeom prst="rect">
            <a:avLst/>
          </a:prstGeom>
          <a:noFill/>
        </p:spPr>
        <p:txBody>
          <a:bodyPr wrap="square">
            <a:spAutoFit/>
          </a:bodyPr>
          <a:lstStyle/>
          <a:p>
            <a:pPr>
              <a:spcBef>
                <a:spcPts val="600"/>
              </a:spcBef>
            </a:pPr>
            <a:r>
              <a:rPr lang="en" sz="2000" b="1" dirty="0"/>
              <a:t>The word translated “placed” (</a:t>
            </a:r>
            <a:r>
              <a:rPr lang="en" sz="2000" b="1" i="1" dirty="0"/>
              <a:t>shakan</a:t>
            </a:r>
            <a:r>
              <a:rPr lang="en" sz="2000" b="1" dirty="0"/>
              <a:t>) is used to indicate that God “dwells” in the Sanctuary. From this comes the word “</a:t>
            </a:r>
            <a:r>
              <a:rPr lang="en" sz="2000" b="1" i="1" dirty="0"/>
              <a:t>shekinah </a:t>
            </a:r>
            <a:r>
              <a:rPr lang="en" sz="2000" b="1" dirty="0"/>
              <a:t>”, which designates the glory of God manifested in the ark… between the cherubim!, which represented God’s throne (1 Chron. 13:6; Is. 37:16).</a:t>
            </a:r>
          </a:p>
        </p:txBody>
      </p:sp>
      <p:sp>
        <p:nvSpPr>
          <p:cNvPr id="13" name="CuadroTexto 12">
            <a:extLst>
              <a:ext uri="{FF2B5EF4-FFF2-40B4-BE49-F238E27FC236}">
                <a16:creationId xmlns:a16="http://schemas.microsoft.com/office/drawing/2014/main" id="{C7EC2F4D-7A4B-682B-8208-25520E7943B4}"/>
              </a:ext>
            </a:extLst>
          </p:cNvPr>
          <p:cNvSpPr txBox="1"/>
          <p:nvPr/>
        </p:nvSpPr>
        <p:spPr>
          <a:xfrm>
            <a:off x="3962400" y="5349122"/>
            <a:ext cx="5229225" cy="1323439"/>
          </a:xfrm>
          <a:prstGeom prst="rect">
            <a:avLst/>
          </a:prstGeom>
          <a:noFill/>
        </p:spPr>
        <p:txBody>
          <a:bodyPr wrap="square">
            <a:spAutoFit/>
          </a:bodyPr>
          <a:lstStyle/>
          <a:p>
            <a:pPr>
              <a:spcBef>
                <a:spcPts val="600"/>
              </a:spcBef>
            </a:pPr>
            <a:r>
              <a:rPr lang="en" sz="2000" b="1" dirty="0"/>
              <a:t>And what do they do at the throne? They worship and carry out God's direct orders on behalf of those who will inherit salvation. (Rev. 4:8; Rev. 5:8-9; Heb. 1:14).</a:t>
            </a:r>
          </a:p>
        </p:txBody>
      </p:sp>
      <p:sp>
        <p:nvSpPr>
          <p:cNvPr id="7" name="CuadroTexto 6">
            <a:extLst>
              <a:ext uri="{FF2B5EF4-FFF2-40B4-BE49-F238E27FC236}">
                <a16:creationId xmlns:a16="http://schemas.microsoft.com/office/drawing/2014/main" id="{F9EBA53F-1987-A31D-B1D3-D254C14C4398}"/>
              </a:ext>
            </a:extLst>
          </p:cNvPr>
          <p:cNvSpPr txBox="1"/>
          <p:nvPr/>
        </p:nvSpPr>
        <p:spPr>
          <a:xfrm>
            <a:off x="5362574" y="2365043"/>
            <a:ext cx="6829426" cy="1631216"/>
          </a:xfrm>
          <a:prstGeom prst="rect">
            <a:avLst/>
          </a:prstGeom>
          <a:noFill/>
        </p:spPr>
        <p:txBody>
          <a:bodyPr wrap="square">
            <a:spAutoFit/>
          </a:bodyPr>
          <a:lstStyle/>
          <a:p>
            <a:pPr>
              <a:spcBef>
                <a:spcPts val="600"/>
              </a:spcBef>
            </a:pPr>
            <a:r>
              <a:rPr lang="en" sz="2000" b="1" dirty="0"/>
              <a:t>They were to "guard the way to the tree of life." That is, to prevent humans from entering the Garden of Eden. However, their presence was not intimidating. They made the gate of Eden a miniature representation of the divine throne, from which grace emanates.</a:t>
            </a:r>
          </a:p>
        </p:txBody>
      </p:sp>
    </p:spTree>
    <p:extLst>
      <p:ext uri="{BB962C8B-B14F-4D97-AF65-F5344CB8AC3E}">
        <p14:creationId xmlns:p14="http://schemas.microsoft.com/office/powerpoint/2010/main" val="405021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1000"/>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P spid="1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80AC6E6-CB93-9266-71A9-0BF08FEB91E4}"/>
              </a:ext>
            </a:extLst>
          </p:cNvPr>
          <p:cNvSpPr txBox="1"/>
          <p:nvPr/>
        </p:nvSpPr>
        <p:spPr>
          <a:xfrm>
            <a:off x="3962398" y="-58992"/>
            <a:ext cx="8229601" cy="64633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3600" b="1" dirty="0">
                <a:ln/>
                <a:solidFill>
                  <a:srgbClr val="FFFF00"/>
                </a:solidFill>
              </a:rPr>
              <a:t>A REFLECTION OF THE GLORY OF GOD</a:t>
            </a:r>
          </a:p>
        </p:txBody>
      </p:sp>
      <p:sp>
        <p:nvSpPr>
          <p:cNvPr id="4" name="CuadroTexto 3">
            <a:extLst>
              <a:ext uri="{FF2B5EF4-FFF2-40B4-BE49-F238E27FC236}">
                <a16:creationId xmlns:a16="http://schemas.microsoft.com/office/drawing/2014/main" id="{0AB75E57-B06E-A27D-1652-7AA2BE6D801B}"/>
              </a:ext>
            </a:extLst>
          </p:cNvPr>
          <p:cNvSpPr txBox="1"/>
          <p:nvPr/>
        </p:nvSpPr>
        <p:spPr>
          <a:xfrm>
            <a:off x="3962400" y="490373"/>
            <a:ext cx="8229600" cy="923330"/>
          </a:xfrm>
          <a:prstGeom prst="rect">
            <a:avLst/>
          </a:prstGeom>
          <a:noFill/>
        </p:spPr>
        <p:txBody>
          <a:bodyPr wrap="square">
            <a:spAutoFit/>
          </a:bodyPr>
          <a:lstStyle/>
          <a:p>
            <a:pPr algn="ct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Before the throne there was a sea of glass, like crystal. And in the midst of the throne, and around the throne, were four living creatures full of eyes in front and in back</a:t>
            </a: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(Revelation 4:6)</a:t>
            </a:r>
          </a:p>
        </p:txBody>
      </p:sp>
      <p:sp>
        <p:nvSpPr>
          <p:cNvPr id="5" name="CuadroTexto 4">
            <a:extLst>
              <a:ext uri="{FF2B5EF4-FFF2-40B4-BE49-F238E27FC236}">
                <a16:creationId xmlns:a16="http://schemas.microsoft.com/office/drawing/2014/main" id="{AA73140E-94D1-89DD-5216-12DC084DC53B}"/>
              </a:ext>
            </a:extLst>
          </p:cNvPr>
          <p:cNvSpPr txBox="1"/>
          <p:nvPr/>
        </p:nvSpPr>
        <p:spPr>
          <a:xfrm>
            <a:off x="4060723" y="1792858"/>
            <a:ext cx="2243292" cy="2554545"/>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 descriptions of the cherubim surrounding the throne of God recorded by Isaiah, Ezekiel, and John have great similarities:</a:t>
            </a:r>
          </a:p>
        </p:txBody>
      </p:sp>
      <p:graphicFrame>
        <p:nvGraphicFramePr>
          <p:cNvPr id="6" name="Diagrama 5">
            <a:extLst>
              <a:ext uri="{FF2B5EF4-FFF2-40B4-BE49-F238E27FC236}">
                <a16:creationId xmlns:a16="http://schemas.microsoft.com/office/drawing/2014/main" id="{5CFD75E5-E370-67B5-E18F-C854544B508A}"/>
              </a:ext>
            </a:extLst>
          </p:cNvPr>
          <p:cNvGraphicFramePr/>
          <p:nvPr>
            <p:extLst>
              <p:ext uri="{D42A27DB-BD31-4B8C-83A1-F6EECF244321}">
                <p14:modId xmlns:p14="http://schemas.microsoft.com/office/powerpoint/2010/main" val="3333587604"/>
              </p:ext>
            </p:extLst>
          </p:nvPr>
        </p:nvGraphicFramePr>
        <p:xfrm>
          <a:off x="6353175" y="1402178"/>
          <a:ext cx="5657849" cy="5468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8B69E40A-021C-3D34-A573-509C6F179796}"/>
              </a:ext>
            </a:extLst>
          </p:cNvPr>
          <p:cNvSpPr txBox="1"/>
          <p:nvPr/>
        </p:nvSpPr>
        <p:spPr>
          <a:xfrm>
            <a:off x="295275" y="4922386"/>
            <a:ext cx="5876924" cy="1938992"/>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 cherubim shine and glow (the "eyes" are symbols of brilliance), reflecting God's glory. All of God's creatures were designed to reflect His glory, both human beings, made in His image, and the angelic beings who sit beside His glorious throne.</a:t>
            </a:r>
          </a:p>
        </p:txBody>
      </p:sp>
      <p:pic>
        <p:nvPicPr>
          <p:cNvPr id="8" name="Imagen 7">
            <a:extLst>
              <a:ext uri="{FF2B5EF4-FFF2-40B4-BE49-F238E27FC236}">
                <a16:creationId xmlns:a16="http://schemas.microsoft.com/office/drawing/2014/main" id="{5AC43786-8788-48D7-328C-E2932D67C6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9914" y="164572"/>
            <a:ext cx="3743326" cy="4679158"/>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777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anim calcmode="lin" valueType="num">
                                      <p:cBhvr>
                                        <p:cTn id="19" dur="500" fill="hold"/>
                                        <p:tgtEl>
                                          <p:spTgt spid="8"/>
                                        </p:tgtEl>
                                        <p:attrNameLst>
                                          <p:attrName>ppt_x</p:attrName>
                                        </p:attrNameLst>
                                      </p:cBhvr>
                                      <p:tavLst>
                                        <p:tav tm="0">
                                          <p:val>
                                            <p:fltVal val="0.5"/>
                                          </p:val>
                                        </p:tav>
                                        <p:tav tm="100000">
                                          <p:val>
                                            <p:strVal val="#ppt_x"/>
                                          </p:val>
                                        </p:tav>
                                      </p:tavLst>
                                    </p:anim>
                                    <p:anim calcmode="lin" valueType="num">
                                      <p:cBhvr>
                                        <p:cTn id="20" dur="500" fill="hold"/>
                                        <p:tgtEl>
                                          <p:spTgt spid="8"/>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anim calcmode="lin" valueType="num">
                                      <p:cBhvr>
                                        <p:cTn id="26" dur="500" fill="hold"/>
                                        <p:tgtEl>
                                          <p:spTgt spid="4"/>
                                        </p:tgtEl>
                                        <p:attrNameLst>
                                          <p:attrName>ppt_x</p:attrName>
                                        </p:attrNameLst>
                                      </p:cBhvr>
                                      <p:tavLst>
                                        <p:tav tm="0">
                                          <p:val>
                                            <p:fltVal val="0.5"/>
                                          </p:val>
                                        </p:tav>
                                        <p:tav tm="100000">
                                          <p:val>
                                            <p:strVal val="#ppt_x"/>
                                          </p:val>
                                        </p:tav>
                                      </p:tavLst>
                                    </p:anim>
                                    <p:anim calcmode="lin" valueType="num">
                                      <p:cBhvr>
                                        <p:cTn id="27"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
                                            <p:graphicEl>
                                              <a:dgm id="{CB68426F-0D53-4A77-8C59-C081F1F82205}"/>
                                            </p:graphicEl>
                                          </p:spTgt>
                                        </p:tgtEl>
                                        <p:attrNameLst>
                                          <p:attrName>style.visibility</p:attrName>
                                        </p:attrNameLst>
                                      </p:cBhvr>
                                      <p:to>
                                        <p:strVal val="visible"/>
                                      </p:to>
                                    </p:set>
                                    <p:anim calcmode="lin" valueType="num">
                                      <p:cBhvr>
                                        <p:cTn id="37" dur="500" fill="hold"/>
                                        <p:tgtEl>
                                          <p:spTgt spid="6">
                                            <p:graphicEl>
                                              <a:dgm id="{CB68426F-0D53-4A77-8C59-C081F1F82205}"/>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CB68426F-0D53-4A77-8C59-C081F1F82205}"/>
                                            </p:graphicEl>
                                          </p:spTgt>
                                        </p:tgtEl>
                                        <p:attrNameLst>
                                          <p:attrName>ppt_h</p:attrName>
                                        </p:attrNameLst>
                                      </p:cBhvr>
                                      <p:tavLst>
                                        <p:tav tm="0">
                                          <p:val>
                                            <p:fltVal val="0"/>
                                          </p:val>
                                        </p:tav>
                                        <p:tav tm="100000">
                                          <p:val>
                                            <p:strVal val="#ppt_h"/>
                                          </p:val>
                                        </p:tav>
                                      </p:tavLst>
                                    </p:anim>
                                    <p:animEffect transition="in" filter="fade">
                                      <p:cBhvr>
                                        <p:cTn id="39" dur="500"/>
                                        <p:tgtEl>
                                          <p:spTgt spid="6">
                                            <p:graphicEl>
                                              <a:dgm id="{CB68426F-0D53-4A77-8C59-C081F1F8220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
                                            <p:graphicEl>
                                              <a:dgm id="{04DE9EB9-CF00-404A-B1C9-3ED7D751A1EE}"/>
                                            </p:graphicEl>
                                          </p:spTgt>
                                        </p:tgtEl>
                                        <p:attrNameLst>
                                          <p:attrName>style.visibility</p:attrName>
                                        </p:attrNameLst>
                                      </p:cBhvr>
                                      <p:to>
                                        <p:strVal val="visible"/>
                                      </p:to>
                                    </p:set>
                                    <p:animEffect transition="in" filter="wipe(up)">
                                      <p:cBhvr>
                                        <p:cTn id="44" dur="500"/>
                                        <p:tgtEl>
                                          <p:spTgt spid="6">
                                            <p:graphicEl>
                                              <a:dgm id="{04DE9EB9-CF00-404A-B1C9-3ED7D751A1EE}"/>
                                            </p:graphic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6">
                                            <p:graphicEl>
                                              <a:dgm id="{7E1030F8-81C9-408C-9006-342002444239}"/>
                                            </p:graphicEl>
                                          </p:spTgt>
                                        </p:tgtEl>
                                        <p:attrNameLst>
                                          <p:attrName>style.visibility</p:attrName>
                                        </p:attrNameLst>
                                      </p:cBhvr>
                                      <p:to>
                                        <p:strVal val="visible"/>
                                      </p:to>
                                    </p:set>
                                    <p:animEffect transition="in" filter="wipe(up)">
                                      <p:cBhvr>
                                        <p:cTn id="47" dur="500"/>
                                        <p:tgtEl>
                                          <p:spTgt spid="6">
                                            <p:graphicEl>
                                              <a:dgm id="{7E1030F8-81C9-408C-9006-34200244423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
                                            <p:graphicEl>
                                              <a:dgm id="{1BDB913C-60DD-4050-A2C2-E6B29544AEED}"/>
                                            </p:graphicEl>
                                          </p:spTgt>
                                        </p:tgtEl>
                                        <p:attrNameLst>
                                          <p:attrName>style.visibility</p:attrName>
                                        </p:attrNameLst>
                                      </p:cBhvr>
                                      <p:to>
                                        <p:strVal val="visible"/>
                                      </p:to>
                                    </p:set>
                                    <p:animEffect transition="in" filter="wipe(up)">
                                      <p:cBhvr>
                                        <p:cTn id="52" dur="500"/>
                                        <p:tgtEl>
                                          <p:spTgt spid="6">
                                            <p:graphicEl>
                                              <a:dgm id="{1BDB913C-60DD-4050-A2C2-E6B29544AEED}"/>
                                            </p:graphic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6">
                                            <p:graphicEl>
                                              <a:dgm id="{60C69331-D46B-404D-AFB4-1E4723DBB5F0}"/>
                                            </p:graphicEl>
                                          </p:spTgt>
                                        </p:tgtEl>
                                        <p:attrNameLst>
                                          <p:attrName>style.visibility</p:attrName>
                                        </p:attrNameLst>
                                      </p:cBhvr>
                                      <p:to>
                                        <p:strVal val="visible"/>
                                      </p:to>
                                    </p:set>
                                    <p:animEffect transition="in" filter="wipe(up)">
                                      <p:cBhvr>
                                        <p:cTn id="55" dur="500"/>
                                        <p:tgtEl>
                                          <p:spTgt spid="6">
                                            <p:graphicEl>
                                              <a:dgm id="{60C69331-D46B-404D-AFB4-1E4723DBB5F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6">
                                            <p:graphicEl>
                                              <a:dgm id="{040D1C8C-7711-472A-AE11-C7A187E1A91C}"/>
                                            </p:graphicEl>
                                          </p:spTgt>
                                        </p:tgtEl>
                                        <p:attrNameLst>
                                          <p:attrName>style.visibility</p:attrName>
                                        </p:attrNameLst>
                                      </p:cBhvr>
                                      <p:to>
                                        <p:strVal val="visible"/>
                                      </p:to>
                                    </p:set>
                                    <p:animEffect transition="in" filter="wipe(up)">
                                      <p:cBhvr>
                                        <p:cTn id="60" dur="500"/>
                                        <p:tgtEl>
                                          <p:spTgt spid="6">
                                            <p:graphicEl>
                                              <a:dgm id="{040D1C8C-7711-472A-AE11-C7A187E1A91C}"/>
                                            </p:graphicEl>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6">
                                            <p:graphicEl>
                                              <a:dgm id="{BA3D8A56-A64A-436C-B894-52DDB5E54F2E}"/>
                                            </p:graphicEl>
                                          </p:spTgt>
                                        </p:tgtEl>
                                        <p:attrNameLst>
                                          <p:attrName>style.visibility</p:attrName>
                                        </p:attrNameLst>
                                      </p:cBhvr>
                                      <p:to>
                                        <p:strVal val="visible"/>
                                      </p:to>
                                    </p:set>
                                    <p:animEffect transition="in" filter="wipe(up)">
                                      <p:cBhvr>
                                        <p:cTn id="63" dur="500"/>
                                        <p:tgtEl>
                                          <p:spTgt spid="6">
                                            <p:graphicEl>
                                              <a:dgm id="{BA3D8A56-A64A-436C-B894-52DDB5E54F2E}"/>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6">
                                            <p:graphicEl>
                                              <a:dgm id="{76C4704D-290F-42FA-8BD9-8031FE292144}"/>
                                            </p:graphicEl>
                                          </p:spTgt>
                                        </p:tgtEl>
                                        <p:attrNameLst>
                                          <p:attrName>style.visibility</p:attrName>
                                        </p:attrNameLst>
                                      </p:cBhvr>
                                      <p:to>
                                        <p:strVal val="visible"/>
                                      </p:to>
                                    </p:set>
                                    <p:animEffect transition="in" filter="wipe(up)">
                                      <p:cBhvr>
                                        <p:cTn id="68" dur="500"/>
                                        <p:tgtEl>
                                          <p:spTgt spid="6">
                                            <p:graphicEl>
                                              <a:dgm id="{76C4704D-290F-42FA-8BD9-8031FE292144}"/>
                                            </p:graphicEl>
                                          </p:spTgt>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6">
                                            <p:graphicEl>
                                              <a:dgm id="{16DEF6F7-6A17-4653-9155-52E9C339B025}"/>
                                            </p:graphicEl>
                                          </p:spTgt>
                                        </p:tgtEl>
                                        <p:attrNameLst>
                                          <p:attrName>style.visibility</p:attrName>
                                        </p:attrNameLst>
                                      </p:cBhvr>
                                      <p:to>
                                        <p:strVal val="visible"/>
                                      </p:to>
                                    </p:set>
                                    <p:animEffect transition="in" filter="wipe(up)">
                                      <p:cBhvr>
                                        <p:cTn id="71" dur="500"/>
                                        <p:tgtEl>
                                          <p:spTgt spid="6">
                                            <p:graphicEl>
                                              <a:dgm id="{16DEF6F7-6A17-4653-9155-52E9C339B025}"/>
                                            </p:graphicEl>
                                          </p:spTgt>
                                        </p:tgtEl>
                                      </p:cBhvr>
                                    </p:animEffect>
                                  </p:childTnLst>
                                </p:cTn>
                              </p:par>
                            </p:childTnLst>
                          </p:cTn>
                        </p:par>
                        <p:par>
                          <p:cTn id="72" fill="hold">
                            <p:stCondLst>
                              <p:cond delay="500"/>
                            </p:stCondLst>
                            <p:childTnLst>
                              <p:par>
                                <p:cTn id="73" presetID="22" presetClass="entr" presetSubtype="1" fill="hold" grpId="0" nodeType="afterEffect">
                                  <p:stCondLst>
                                    <p:cond delay="0"/>
                                  </p:stCondLst>
                                  <p:childTnLst>
                                    <p:set>
                                      <p:cBhvr>
                                        <p:cTn id="74" dur="1" fill="hold">
                                          <p:stCondLst>
                                            <p:cond delay="0"/>
                                          </p:stCondLst>
                                        </p:cTn>
                                        <p:tgtEl>
                                          <p:spTgt spid="6">
                                            <p:graphicEl>
                                              <a:dgm id="{14F048EE-6F54-4A8F-AE99-BD6E5A6D5152}"/>
                                            </p:graphicEl>
                                          </p:spTgt>
                                        </p:tgtEl>
                                        <p:attrNameLst>
                                          <p:attrName>style.visibility</p:attrName>
                                        </p:attrNameLst>
                                      </p:cBhvr>
                                      <p:to>
                                        <p:strVal val="visible"/>
                                      </p:to>
                                    </p:set>
                                    <p:animEffect transition="in" filter="wipe(up)">
                                      <p:cBhvr>
                                        <p:cTn id="75" dur="500"/>
                                        <p:tgtEl>
                                          <p:spTgt spid="6">
                                            <p:graphicEl>
                                              <a:dgm id="{14F048EE-6F54-4A8F-AE99-BD6E5A6D5152}"/>
                                            </p:graphicEl>
                                          </p:spTgt>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6">
                                            <p:graphicEl>
                                              <a:dgm id="{7E62C518-26F3-4A4C-831F-43B5CC19EB34}"/>
                                            </p:graphicEl>
                                          </p:spTgt>
                                        </p:tgtEl>
                                        <p:attrNameLst>
                                          <p:attrName>style.visibility</p:attrName>
                                        </p:attrNameLst>
                                      </p:cBhvr>
                                      <p:to>
                                        <p:strVal val="visible"/>
                                      </p:to>
                                    </p:set>
                                    <p:animEffect transition="in" filter="wipe(up)">
                                      <p:cBhvr>
                                        <p:cTn id="78" dur="500"/>
                                        <p:tgtEl>
                                          <p:spTgt spid="6">
                                            <p:graphicEl>
                                              <a:dgm id="{7E62C518-26F3-4A4C-831F-43B5CC19EB34}"/>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6">
                                            <p:graphicEl>
                                              <a:dgm id="{12E0B265-C0BB-4DDA-8C95-2EDCD3ECD6E7}"/>
                                            </p:graphicEl>
                                          </p:spTgt>
                                        </p:tgtEl>
                                        <p:attrNameLst>
                                          <p:attrName>style.visibility</p:attrName>
                                        </p:attrNameLst>
                                      </p:cBhvr>
                                      <p:to>
                                        <p:strVal val="visible"/>
                                      </p:to>
                                    </p:set>
                                    <p:anim calcmode="lin" valueType="num">
                                      <p:cBhvr>
                                        <p:cTn id="83" dur="500" fill="hold"/>
                                        <p:tgtEl>
                                          <p:spTgt spid="6">
                                            <p:graphicEl>
                                              <a:dgm id="{12E0B265-C0BB-4DDA-8C95-2EDCD3ECD6E7}"/>
                                            </p:graphicEl>
                                          </p:spTgt>
                                        </p:tgtEl>
                                        <p:attrNameLst>
                                          <p:attrName>ppt_w</p:attrName>
                                        </p:attrNameLst>
                                      </p:cBhvr>
                                      <p:tavLst>
                                        <p:tav tm="0">
                                          <p:val>
                                            <p:fltVal val="0"/>
                                          </p:val>
                                        </p:tav>
                                        <p:tav tm="100000">
                                          <p:val>
                                            <p:strVal val="#ppt_w"/>
                                          </p:val>
                                        </p:tav>
                                      </p:tavLst>
                                    </p:anim>
                                    <p:anim calcmode="lin" valueType="num">
                                      <p:cBhvr>
                                        <p:cTn id="84" dur="500" fill="hold"/>
                                        <p:tgtEl>
                                          <p:spTgt spid="6">
                                            <p:graphicEl>
                                              <a:dgm id="{12E0B265-C0BB-4DDA-8C95-2EDCD3ECD6E7}"/>
                                            </p:graphicEl>
                                          </p:spTgt>
                                        </p:tgtEl>
                                        <p:attrNameLst>
                                          <p:attrName>ppt_h</p:attrName>
                                        </p:attrNameLst>
                                      </p:cBhvr>
                                      <p:tavLst>
                                        <p:tav tm="0">
                                          <p:val>
                                            <p:fltVal val="0"/>
                                          </p:val>
                                        </p:tav>
                                        <p:tav tm="100000">
                                          <p:val>
                                            <p:strVal val="#ppt_h"/>
                                          </p:val>
                                        </p:tav>
                                      </p:tavLst>
                                    </p:anim>
                                    <p:animEffect transition="in" filter="fade">
                                      <p:cBhvr>
                                        <p:cTn id="85" dur="500"/>
                                        <p:tgtEl>
                                          <p:spTgt spid="6">
                                            <p:graphicEl>
                                              <a:dgm id="{12E0B265-C0BB-4DDA-8C95-2EDCD3ECD6E7}"/>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6">
                                            <p:graphicEl>
                                              <a:dgm id="{656CEB41-B4B8-4619-8627-602FED045AB8}"/>
                                            </p:graphicEl>
                                          </p:spTgt>
                                        </p:tgtEl>
                                        <p:attrNameLst>
                                          <p:attrName>style.visibility</p:attrName>
                                        </p:attrNameLst>
                                      </p:cBhvr>
                                      <p:to>
                                        <p:strVal val="visible"/>
                                      </p:to>
                                    </p:set>
                                    <p:animEffect transition="in" filter="wipe(up)">
                                      <p:cBhvr>
                                        <p:cTn id="90" dur="500"/>
                                        <p:tgtEl>
                                          <p:spTgt spid="6">
                                            <p:graphicEl>
                                              <a:dgm id="{656CEB41-B4B8-4619-8627-602FED045AB8}"/>
                                            </p:graphicEl>
                                          </p:spTgt>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6">
                                            <p:graphicEl>
                                              <a:dgm id="{929FEB8C-3A16-4061-AE43-379D038350FE}"/>
                                            </p:graphicEl>
                                          </p:spTgt>
                                        </p:tgtEl>
                                        <p:attrNameLst>
                                          <p:attrName>style.visibility</p:attrName>
                                        </p:attrNameLst>
                                      </p:cBhvr>
                                      <p:to>
                                        <p:strVal val="visible"/>
                                      </p:to>
                                    </p:set>
                                    <p:animEffect transition="in" filter="wipe(up)">
                                      <p:cBhvr>
                                        <p:cTn id="93" dur="500"/>
                                        <p:tgtEl>
                                          <p:spTgt spid="6">
                                            <p:graphicEl>
                                              <a:dgm id="{929FEB8C-3A16-4061-AE43-379D038350FE}"/>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6">
                                            <p:graphicEl>
                                              <a:dgm id="{BD4B86BB-F3C5-4670-A643-9F44AEAC1198}"/>
                                            </p:graphicEl>
                                          </p:spTgt>
                                        </p:tgtEl>
                                        <p:attrNameLst>
                                          <p:attrName>style.visibility</p:attrName>
                                        </p:attrNameLst>
                                      </p:cBhvr>
                                      <p:to>
                                        <p:strVal val="visible"/>
                                      </p:to>
                                    </p:set>
                                    <p:animEffect transition="in" filter="wipe(up)">
                                      <p:cBhvr>
                                        <p:cTn id="98" dur="500"/>
                                        <p:tgtEl>
                                          <p:spTgt spid="6">
                                            <p:graphicEl>
                                              <a:dgm id="{BD4B86BB-F3C5-4670-A643-9F44AEAC1198}"/>
                                            </p:graphicEl>
                                          </p:spTgt>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6">
                                            <p:graphicEl>
                                              <a:dgm id="{F02BEF44-523B-4818-8219-D5134DA52DF9}"/>
                                            </p:graphicEl>
                                          </p:spTgt>
                                        </p:tgtEl>
                                        <p:attrNameLst>
                                          <p:attrName>style.visibility</p:attrName>
                                        </p:attrNameLst>
                                      </p:cBhvr>
                                      <p:to>
                                        <p:strVal val="visible"/>
                                      </p:to>
                                    </p:set>
                                    <p:animEffect transition="in" filter="wipe(up)">
                                      <p:cBhvr>
                                        <p:cTn id="101" dur="500"/>
                                        <p:tgtEl>
                                          <p:spTgt spid="6">
                                            <p:graphicEl>
                                              <a:dgm id="{F02BEF44-523B-4818-8219-D5134DA52DF9}"/>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6">
                                            <p:graphicEl>
                                              <a:dgm id="{5ADBF222-3194-4B41-A787-961B19E499A9}"/>
                                            </p:graphicEl>
                                          </p:spTgt>
                                        </p:tgtEl>
                                        <p:attrNameLst>
                                          <p:attrName>style.visibility</p:attrName>
                                        </p:attrNameLst>
                                      </p:cBhvr>
                                      <p:to>
                                        <p:strVal val="visible"/>
                                      </p:to>
                                    </p:set>
                                    <p:animEffect transition="in" filter="wipe(up)">
                                      <p:cBhvr>
                                        <p:cTn id="106" dur="500"/>
                                        <p:tgtEl>
                                          <p:spTgt spid="6">
                                            <p:graphicEl>
                                              <a:dgm id="{5ADBF222-3194-4B41-A787-961B19E499A9}"/>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
                                            <p:graphicEl>
                                              <a:dgm id="{499C9997-4498-4552-BFEF-158C3A10A0D0}"/>
                                            </p:graphicEl>
                                          </p:spTgt>
                                        </p:tgtEl>
                                        <p:attrNameLst>
                                          <p:attrName>style.visibility</p:attrName>
                                        </p:attrNameLst>
                                      </p:cBhvr>
                                      <p:to>
                                        <p:strVal val="visible"/>
                                      </p:to>
                                    </p:set>
                                    <p:animEffect transition="in" filter="wipe(up)">
                                      <p:cBhvr>
                                        <p:cTn id="109" dur="500"/>
                                        <p:tgtEl>
                                          <p:spTgt spid="6">
                                            <p:graphicEl>
                                              <a:dgm id="{499C9997-4498-4552-BFEF-158C3A10A0D0}"/>
                                            </p:graphicEl>
                                          </p:spTgt>
                                        </p:tgtEl>
                                      </p:cBhvr>
                                    </p:animEffect>
                                  </p:childTnLst>
                                </p:cTn>
                              </p:par>
                            </p:childTnLst>
                          </p:cTn>
                        </p:par>
                        <p:par>
                          <p:cTn id="110" fill="hold">
                            <p:stCondLst>
                              <p:cond delay="500"/>
                            </p:stCondLst>
                            <p:childTnLst>
                              <p:par>
                                <p:cTn id="111" presetID="22" presetClass="entr" presetSubtype="1" fill="hold" grpId="0" nodeType="afterEffect">
                                  <p:stCondLst>
                                    <p:cond delay="0"/>
                                  </p:stCondLst>
                                  <p:childTnLst>
                                    <p:set>
                                      <p:cBhvr>
                                        <p:cTn id="112" dur="1" fill="hold">
                                          <p:stCondLst>
                                            <p:cond delay="0"/>
                                          </p:stCondLst>
                                        </p:cTn>
                                        <p:tgtEl>
                                          <p:spTgt spid="6">
                                            <p:graphicEl>
                                              <a:dgm id="{2651C9E2-4A3B-4D00-834F-E5FEA2063B8A}"/>
                                            </p:graphicEl>
                                          </p:spTgt>
                                        </p:tgtEl>
                                        <p:attrNameLst>
                                          <p:attrName>style.visibility</p:attrName>
                                        </p:attrNameLst>
                                      </p:cBhvr>
                                      <p:to>
                                        <p:strVal val="visible"/>
                                      </p:to>
                                    </p:set>
                                    <p:animEffect transition="in" filter="wipe(up)">
                                      <p:cBhvr>
                                        <p:cTn id="113" dur="500"/>
                                        <p:tgtEl>
                                          <p:spTgt spid="6">
                                            <p:graphicEl>
                                              <a:dgm id="{2651C9E2-4A3B-4D00-834F-E5FEA2063B8A}"/>
                                            </p:graphicEl>
                                          </p:spTgt>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6">
                                            <p:graphicEl>
                                              <a:dgm id="{354F8882-0323-401F-B016-C18DD4A597D8}"/>
                                            </p:graphicEl>
                                          </p:spTgt>
                                        </p:tgtEl>
                                        <p:attrNameLst>
                                          <p:attrName>style.visibility</p:attrName>
                                        </p:attrNameLst>
                                      </p:cBhvr>
                                      <p:to>
                                        <p:strVal val="visible"/>
                                      </p:to>
                                    </p:set>
                                    <p:animEffect transition="in" filter="wipe(up)">
                                      <p:cBhvr>
                                        <p:cTn id="116" dur="500"/>
                                        <p:tgtEl>
                                          <p:spTgt spid="6">
                                            <p:graphicEl>
                                              <a:dgm id="{354F8882-0323-401F-B016-C18DD4A597D8}"/>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6">
                                            <p:graphicEl>
                                              <a:dgm id="{547847B1-B02B-45E9-A63E-DBDD00A3C44D}"/>
                                            </p:graphicEl>
                                          </p:spTgt>
                                        </p:tgtEl>
                                        <p:attrNameLst>
                                          <p:attrName>style.visibility</p:attrName>
                                        </p:attrNameLst>
                                      </p:cBhvr>
                                      <p:to>
                                        <p:strVal val="visible"/>
                                      </p:to>
                                    </p:set>
                                    <p:animEffect transition="in" filter="wipe(up)">
                                      <p:cBhvr>
                                        <p:cTn id="121" dur="500"/>
                                        <p:tgtEl>
                                          <p:spTgt spid="6">
                                            <p:graphicEl>
                                              <a:dgm id="{547847B1-B02B-45E9-A63E-DBDD00A3C44D}"/>
                                            </p:graphicEl>
                                          </p:spTgt>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6">
                                            <p:graphicEl>
                                              <a:dgm id="{4AF59D51-219D-4863-B7B5-C9CF9D0ABFCE}"/>
                                            </p:graphicEl>
                                          </p:spTgt>
                                        </p:tgtEl>
                                        <p:attrNameLst>
                                          <p:attrName>style.visibility</p:attrName>
                                        </p:attrNameLst>
                                      </p:cBhvr>
                                      <p:to>
                                        <p:strVal val="visible"/>
                                      </p:to>
                                    </p:set>
                                    <p:animEffect transition="in" filter="wipe(up)">
                                      <p:cBhvr>
                                        <p:cTn id="124" dur="500"/>
                                        <p:tgtEl>
                                          <p:spTgt spid="6">
                                            <p:graphicEl>
                                              <a:dgm id="{4AF59D51-219D-4863-B7B5-C9CF9D0ABFCE}"/>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6">
                                            <p:graphicEl>
                                              <a:dgm id="{EF20691B-E809-411E-A3C5-C90388FC3B41}"/>
                                            </p:graphicEl>
                                          </p:spTgt>
                                        </p:tgtEl>
                                        <p:attrNameLst>
                                          <p:attrName>style.visibility</p:attrName>
                                        </p:attrNameLst>
                                      </p:cBhvr>
                                      <p:to>
                                        <p:strVal val="visible"/>
                                      </p:to>
                                    </p:set>
                                    <p:anim calcmode="lin" valueType="num">
                                      <p:cBhvr>
                                        <p:cTn id="129" dur="500" fill="hold"/>
                                        <p:tgtEl>
                                          <p:spTgt spid="6">
                                            <p:graphicEl>
                                              <a:dgm id="{EF20691B-E809-411E-A3C5-C90388FC3B41}"/>
                                            </p:graphicEl>
                                          </p:spTgt>
                                        </p:tgtEl>
                                        <p:attrNameLst>
                                          <p:attrName>ppt_w</p:attrName>
                                        </p:attrNameLst>
                                      </p:cBhvr>
                                      <p:tavLst>
                                        <p:tav tm="0">
                                          <p:val>
                                            <p:fltVal val="0"/>
                                          </p:val>
                                        </p:tav>
                                        <p:tav tm="100000">
                                          <p:val>
                                            <p:strVal val="#ppt_w"/>
                                          </p:val>
                                        </p:tav>
                                      </p:tavLst>
                                    </p:anim>
                                    <p:anim calcmode="lin" valueType="num">
                                      <p:cBhvr>
                                        <p:cTn id="130" dur="500" fill="hold"/>
                                        <p:tgtEl>
                                          <p:spTgt spid="6">
                                            <p:graphicEl>
                                              <a:dgm id="{EF20691B-E809-411E-A3C5-C90388FC3B41}"/>
                                            </p:graphicEl>
                                          </p:spTgt>
                                        </p:tgtEl>
                                        <p:attrNameLst>
                                          <p:attrName>ppt_h</p:attrName>
                                        </p:attrNameLst>
                                      </p:cBhvr>
                                      <p:tavLst>
                                        <p:tav tm="0">
                                          <p:val>
                                            <p:fltVal val="0"/>
                                          </p:val>
                                        </p:tav>
                                        <p:tav tm="100000">
                                          <p:val>
                                            <p:strVal val="#ppt_h"/>
                                          </p:val>
                                        </p:tav>
                                      </p:tavLst>
                                    </p:anim>
                                    <p:animEffect transition="in" filter="fade">
                                      <p:cBhvr>
                                        <p:cTn id="131" dur="500"/>
                                        <p:tgtEl>
                                          <p:spTgt spid="6">
                                            <p:graphicEl>
                                              <a:dgm id="{EF20691B-E809-411E-A3C5-C90388FC3B41}"/>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6">
                                            <p:graphicEl>
                                              <a:dgm id="{EE311259-9B0E-463E-A0B1-90558D105BF1}"/>
                                            </p:graphicEl>
                                          </p:spTgt>
                                        </p:tgtEl>
                                        <p:attrNameLst>
                                          <p:attrName>style.visibility</p:attrName>
                                        </p:attrNameLst>
                                      </p:cBhvr>
                                      <p:to>
                                        <p:strVal val="visible"/>
                                      </p:to>
                                    </p:set>
                                    <p:animEffect transition="in" filter="wipe(up)">
                                      <p:cBhvr>
                                        <p:cTn id="136" dur="500"/>
                                        <p:tgtEl>
                                          <p:spTgt spid="6">
                                            <p:graphicEl>
                                              <a:dgm id="{EE311259-9B0E-463E-A0B1-90558D105BF1}"/>
                                            </p:graphicEl>
                                          </p:spTgt>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6">
                                            <p:graphicEl>
                                              <a:dgm id="{403F00B7-0794-47CB-B7A2-7D631B13F95B}"/>
                                            </p:graphicEl>
                                          </p:spTgt>
                                        </p:tgtEl>
                                        <p:attrNameLst>
                                          <p:attrName>style.visibility</p:attrName>
                                        </p:attrNameLst>
                                      </p:cBhvr>
                                      <p:to>
                                        <p:strVal val="visible"/>
                                      </p:to>
                                    </p:set>
                                    <p:animEffect transition="in" filter="wipe(up)">
                                      <p:cBhvr>
                                        <p:cTn id="139" dur="500"/>
                                        <p:tgtEl>
                                          <p:spTgt spid="6">
                                            <p:graphicEl>
                                              <a:dgm id="{403F00B7-0794-47CB-B7A2-7D631B13F95B}"/>
                                            </p:graphic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grpId="0" nodeType="clickEffect">
                                  <p:stCondLst>
                                    <p:cond delay="0"/>
                                  </p:stCondLst>
                                  <p:childTnLst>
                                    <p:set>
                                      <p:cBhvr>
                                        <p:cTn id="143" dur="1" fill="hold">
                                          <p:stCondLst>
                                            <p:cond delay="0"/>
                                          </p:stCondLst>
                                        </p:cTn>
                                        <p:tgtEl>
                                          <p:spTgt spid="6">
                                            <p:graphicEl>
                                              <a:dgm id="{034B2B6A-3F50-417E-9EAF-37EFB2D9D571}"/>
                                            </p:graphicEl>
                                          </p:spTgt>
                                        </p:tgtEl>
                                        <p:attrNameLst>
                                          <p:attrName>style.visibility</p:attrName>
                                        </p:attrNameLst>
                                      </p:cBhvr>
                                      <p:to>
                                        <p:strVal val="visible"/>
                                      </p:to>
                                    </p:set>
                                    <p:animEffect transition="in" filter="wipe(up)">
                                      <p:cBhvr>
                                        <p:cTn id="144" dur="500"/>
                                        <p:tgtEl>
                                          <p:spTgt spid="6">
                                            <p:graphicEl>
                                              <a:dgm id="{034B2B6A-3F50-417E-9EAF-37EFB2D9D571}"/>
                                            </p:graphicEl>
                                          </p:spTgt>
                                        </p:tgtEl>
                                      </p:cBhvr>
                                    </p:animEffect>
                                  </p:childTnLst>
                                </p:cTn>
                              </p:par>
                              <p:par>
                                <p:cTn id="145" presetID="22" presetClass="entr" presetSubtype="1" fill="hold" grpId="0" nodeType="withEffect">
                                  <p:stCondLst>
                                    <p:cond delay="0"/>
                                  </p:stCondLst>
                                  <p:childTnLst>
                                    <p:set>
                                      <p:cBhvr>
                                        <p:cTn id="146" dur="1" fill="hold">
                                          <p:stCondLst>
                                            <p:cond delay="0"/>
                                          </p:stCondLst>
                                        </p:cTn>
                                        <p:tgtEl>
                                          <p:spTgt spid="6">
                                            <p:graphicEl>
                                              <a:dgm id="{7BC3A177-00F9-4423-9AAF-A7072D02B618}"/>
                                            </p:graphicEl>
                                          </p:spTgt>
                                        </p:tgtEl>
                                        <p:attrNameLst>
                                          <p:attrName>style.visibility</p:attrName>
                                        </p:attrNameLst>
                                      </p:cBhvr>
                                      <p:to>
                                        <p:strVal val="visible"/>
                                      </p:to>
                                    </p:set>
                                    <p:animEffect transition="in" filter="wipe(up)">
                                      <p:cBhvr>
                                        <p:cTn id="147" dur="500"/>
                                        <p:tgtEl>
                                          <p:spTgt spid="6">
                                            <p:graphicEl>
                                              <a:dgm id="{7BC3A177-00F9-4423-9AAF-A7072D02B618}"/>
                                            </p:graphic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6">
                                            <p:graphicEl>
                                              <a:dgm id="{F80D184F-7694-4D21-872C-B328666DBBD0}"/>
                                            </p:graphicEl>
                                          </p:spTgt>
                                        </p:tgtEl>
                                        <p:attrNameLst>
                                          <p:attrName>style.visibility</p:attrName>
                                        </p:attrNameLst>
                                      </p:cBhvr>
                                      <p:to>
                                        <p:strVal val="visible"/>
                                      </p:to>
                                    </p:set>
                                    <p:animEffect transition="in" filter="wipe(up)">
                                      <p:cBhvr>
                                        <p:cTn id="152" dur="500"/>
                                        <p:tgtEl>
                                          <p:spTgt spid="6">
                                            <p:graphicEl>
                                              <a:dgm id="{F80D184F-7694-4D21-872C-B328666DBBD0}"/>
                                            </p:graphicEl>
                                          </p:spTgt>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
                                            <p:graphicEl>
                                              <a:dgm id="{13136B4D-B7A3-45C6-A6D5-5CF6871BFC47}"/>
                                            </p:graphicEl>
                                          </p:spTgt>
                                        </p:tgtEl>
                                        <p:attrNameLst>
                                          <p:attrName>style.visibility</p:attrName>
                                        </p:attrNameLst>
                                      </p:cBhvr>
                                      <p:to>
                                        <p:strVal val="visible"/>
                                      </p:to>
                                    </p:set>
                                    <p:animEffect transition="in" filter="wipe(up)">
                                      <p:cBhvr>
                                        <p:cTn id="155" dur="500"/>
                                        <p:tgtEl>
                                          <p:spTgt spid="6">
                                            <p:graphicEl>
                                              <a:dgm id="{13136B4D-B7A3-45C6-A6D5-5CF6871BFC47}"/>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1" fill="hold" grpId="0" nodeType="clickEffect">
                                  <p:stCondLst>
                                    <p:cond delay="0"/>
                                  </p:stCondLst>
                                  <p:childTnLst>
                                    <p:set>
                                      <p:cBhvr>
                                        <p:cTn id="159" dur="1" fill="hold">
                                          <p:stCondLst>
                                            <p:cond delay="0"/>
                                          </p:stCondLst>
                                        </p:cTn>
                                        <p:tgtEl>
                                          <p:spTgt spid="6">
                                            <p:graphicEl>
                                              <a:dgm id="{C92DB38B-97E4-459A-AD95-71128A111EDE}"/>
                                            </p:graphicEl>
                                          </p:spTgt>
                                        </p:tgtEl>
                                        <p:attrNameLst>
                                          <p:attrName>style.visibility</p:attrName>
                                        </p:attrNameLst>
                                      </p:cBhvr>
                                      <p:to>
                                        <p:strVal val="visible"/>
                                      </p:to>
                                    </p:set>
                                    <p:animEffect transition="in" filter="wipe(up)">
                                      <p:cBhvr>
                                        <p:cTn id="160" dur="500"/>
                                        <p:tgtEl>
                                          <p:spTgt spid="6">
                                            <p:graphicEl>
                                              <a:dgm id="{C92DB38B-97E4-459A-AD95-71128A111EDE}"/>
                                            </p:graphicEl>
                                          </p:spTgt>
                                        </p:tgtEl>
                                      </p:cBhvr>
                                    </p:animEffect>
                                  </p:childTnLst>
                                </p:cTn>
                              </p:par>
                              <p:par>
                                <p:cTn id="161" presetID="22" presetClass="entr" presetSubtype="1" fill="hold" grpId="0" nodeType="withEffect">
                                  <p:stCondLst>
                                    <p:cond delay="0"/>
                                  </p:stCondLst>
                                  <p:childTnLst>
                                    <p:set>
                                      <p:cBhvr>
                                        <p:cTn id="162" dur="1" fill="hold">
                                          <p:stCondLst>
                                            <p:cond delay="0"/>
                                          </p:stCondLst>
                                        </p:cTn>
                                        <p:tgtEl>
                                          <p:spTgt spid="6">
                                            <p:graphicEl>
                                              <a:dgm id="{43138AE3-F7A5-42FE-970E-D72A5062682C}"/>
                                            </p:graphicEl>
                                          </p:spTgt>
                                        </p:tgtEl>
                                        <p:attrNameLst>
                                          <p:attrName>style.visibility</p:attrName>
                                        </p:attrNameLst>
                                      </p:cBhvr>
                                      <p:to>
                                        <p:strVal val="visible"/>
                                      </p:to>
                                    </p:set>
                                    <p:animEffect transition="in" filter="wipe(up)">
                                      <p:cBhvr>
                                        <p:cTn id="163" dur="500"/>
                                        <p:tgtEl>
                                          <p:spTgt spid="6">
                                            <p:graphicEl>
                                              <a:dgm id="{43138AE3-F7A5-42FE-970E-D72A5062682C}"/>
                                            </p:graphicEl>
                                          </p:spTgt>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1" fill="hold" grpId="0" nodeType="clickEffect">
                                  <p:stCondLst>
                                    <p:cond delay="0"/>
                                  </p:stCondLst>
                                  <p:childTnLst>
                                    <p:set>
                                      <p:cBhvr>
                                        <p:cTn id="167" dur="1" fill="hold">
                                          <p:stCondLst>
                                            <p:cond delay="0"/>
                                          </p:stCondLst>
                                        </p:cTn>
                                        <p:tgtEl>
                                          <p:spTgt spid="6">
                                            <p:graphicEl>
                                              <a:dgm id="{09541EE7-ED6F-4AA0-A323-2A06BB720857}"/>
                                            </p:graphicEl>
                                          </p:spTgt>
                                        </p:tgtEl>
                                        <p:attrNameLst>
                                          <p:attrName>style.visibility</p:attrName>
                                        </p:attrNameLst>
                                      </p:cBhvr>
                                      <p:to>
                                        <p:strVal val="visible"/>
                                      </p:to>
                                    </p:set>
                                    <p:animEffect transition="in" filter="wipe(up)">
                                      <p:cBhvr>
                                        <p:cTn id="168" dur="500"/>
                                        <p:tgtEl>
                                          <p:spTgt spid="6">
                                            <p:graphicEl>
                                              <a:dgm id="{09541EE7-ED6F-4AA0-A323-2A06BB720857}"/>
                                            </p:graphicEl>
                                          </p:spTgt>
                                        </p:tgtEl>
                                      </p:cBhvr>
                                    </p:animEffect>
                                  </p:childTnLst>
                                </p:cTn>
                              </p:par>
                              <p:par>
                                <p:cTn id="169" presetID="22" presetClass="entr" presetSubtype="1" fill="hold" grpId="0" nodeType="withEffect">
                                  <p:stCondLst>
                                    <p:cond delay="0"/>
                                  </p:stCondLst>
                                  <p:childTnLst>
                                    <p:set>
                                      <p:cBhvr>
                                        <p:cTn id="170" dur="1" fill="hold">
                                          <p:stCondLst>
                                            <p:cond delay="0"/>
                                          </p:stCondLst>
                                        </p:cTn>
                                        <p:tgtEl>
                                          <p:spTgt spid="6">
                                            <p:graphicEl>
                                              <a:dgm id="{3AD37156-BC2D-430A-90FF-E6B84941D398}"/>
                                            </p:graphicEl>
                                          </p:spTgt>
                                        </p:tgtEl>
                                        <p:attrNameLst>
                                          <p:attrName>style.visibility</p:attrName>
                                        </p:attrNameLst>
                                      </p:cBhvr>
                                      <p:to>
                                        <p:strVal val="visible"/>
                                      </p:to>
                                    </p:set>
                                    <p:animEffect transition="in" filter="wipe(up)">
                                      <p:cBhvr>
                                        <p:cTn id="171" dur="500"/>
                                        <p:tgtEl>
                                          <p:spTgt spid="6">
                                            <p:graphicEl>
                                              <a:dgm id="{3AD37156-BC2D-430A-90FF-E6B84941D398}"/>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7"/>
                                        </p:tgtEl>
                                        <p:attrNameLst>
                                          <p:attrName>style.visibility</p:attrName>
                                        </p:attrNameLst>
                                      </p:cBhvr>
                                      <p:to>
                                        <p:strVal val="visible"/>
                                      </p:to>
                                    </p:set>
                                    <p:animEffect transition="in" filter="wipe(left)">
                                      <p:cBhvr>
                                        <p:cTn id="17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2846B5-BB48-A0EE-3E6A-F48C2730E5A2}"/>
              </a:ext>
            </a:extLst>
          </p:cNvPr>
          <p:cNvSpPr txBox="1"/>
          <p:nvPr/>
        </p:nvSpPr>
        <p:spPr>
          <a:xfrm>
            <a:off x="265472" y="4919008"/>
            <a:ext cx="6931741" cy="1938992"/>
          </a:xfrm>
          <a:prstGeom prst="rect">
            <a:avLst/>
          </a:prstGeom>
          <a:noFill/>
        </p:spPr>
        <p:txBody>
          <a:bodyPr wrap="square">
            <a:spAutoFit/>
            <a:scene3d>
              <a:camera prst="orthographicFront"/>
              <a:lightRig rig="flood" dir="t"/>
            </a:scene3d>
            <a:sp3d extrusionH="57150">
              <a:bevelT h="25400" prst="softRound"/>
            </a:sp3d>
          </a:bodyPr>
          <a:lstStyle/>
          <a:p>
            <a:pPr algn="ctr"/>
            <a:r>
              <a:rPr lang="en" sz="6000" b="1" dirty="0">
                <a:ln w="22225">
                  <a:solidFill>
                    <a:schemeClr val="accent2"/>
                  </a:solidFill>
                  <a:prstDash val="solid"/>
                </a:ln>
                <a:solidFill>
                  <a:schemeClr val="accent2">
                    <a:lumMod val="40000"/>
                    <a:lumOff val="60000"/>
                  </a:schemeClr>
                </a:solidFill>
                <a:effectLst>
                  <a:outerShdw blurRad="38100" dist="38100" dir="2700000" algn="tl">
                    <a:srgbClr val="000000">
                      <a:alpha val="58000"/>
                    </a:srgbClr>
                  </a:outerShdw>
                </a:effectLst>
              </a:rPr>
              <a:t>THE CHERUBIM AND HUMANITY</a:t>
            </a:r>
          </a:p>
        </p:txBody>
      </p:sp>
    </p:spTree>
    <p:extLst>
      <p:ext uri="{BB962C8B-B14F-4D97-AF65-F5344CB8AC3E}">
        <p14:creationId xmlns:p14="http://schemas.microsoft.com/office/powerpoint/2010/main" val="26808911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0D05E2-24A6-69FA-6287-F66324132FB8}"/>
              </a:ext>
            </a:extLst>
          </p:cNvPr>
          <p:cNvSpPr txBox="1"/>
          <p:nvPr/>
        </p:nvSpPr>
        <p:spPr>
          <a:xfrm>
            <a:off x="1" y="0"/>
            <a:ext cx="11031794" cy="769441"/>
          </a:xfrm>
          <a:prstGeom prst="rect">
            <a:avLst/>
          </a:prstGeom>
          <a:noFill/>
          <a:effectLst>
            <a:outerShdw blurRad="50800" dist="38100" dir="2700000" algn="tl" rotWithShape="0">
              <a:prstClr val="black">
                <a:alpha val="61000"/>
              </a:prstClr>
            </a:outerShdw>
          </a:effectLst>
        </p:spPr>
        <p:txBody>
          <a:bodyPr wrap="square">
            <a:spAutoFit/>
          </a:bodyPr>
          <a:lstStyle/>
          <a:p>
            <a:pPr algn="ctr"/>
            <a:r>
              <a:rPr lang="en" sz="4400" b="1" spc="600"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rPr>
              <a:t>LION, CALF, MAN AND EAGLE</a:t>
            </a:r>
          </a:p>
        </p:txBody>
      </p:sp>
      <p:sp>
        <p:nvSpPr>
          <p:cNvPr id="4" name="CuadroTexto 3">
            <a:extLst>
              <a:ext uri="{FF2B5EF4-FFF2-40B4-BE49-F238E27FC236}">
                <a16:creationId xmlns:a16="http://schemas.microsoft.com/office/drawing/2014/main" id="{C0FDD0ED-26C4-1D0B-2CB9-A024E4105295}"/>
              </a:ext>
            </a:extLst>
          </p:cNvPr>
          <p:cNvSpPr txBox="1"/>
          <p:nvPr/>
        </p:nvSpPr>
        <p:spPr>
          <a:xfrm>
            <a:off x="87616" y="768516"/>
            <a:ext cx="6461700"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The first living creature was like a lion, the second living creature like a calf, the third living creature had a face like a man, and the fourth living creature was like a flying eagle</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(Revelation 4:7)</a:t>
            </a:r>
          </a:p>
        </p:txBody>
      </p:sp>
      <p:pic>
        <p:nvPicPr>
          <p:cNvPr id="5" name="Picture 22">
            <a:extLst>
              <a:ext uri="{FF2B5EF4-FFF2-40B4-BE49-F238E27FC236}">
                <a16:creationId xmlns:a16="http://schemas.microsoft.com/office/drawing/2014/main" id="{5988FE62-6607-680B-2286-D44BC667FBE0}"/>
              </a:ext>
            </a:extLst>
          </p:cNvPr>
          <p:cNvPicPr>
            <a:picLocks noChangeAspect="1" noChangeArrowheads="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27270" y="647784"/>
            <a:ext cx="1416028" cy="13840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1">
            <a:extLst>
              <a:ext uri="{FF2B5EF4-FFF2-40B4-BE49-F238E27FC236}">
                <a16:creationId xmlns:a16="http://schemas.microsoft.com/office/drawing/2014/main" id="{E3B62D63-298E-FCF9-5F7B-607B61D8A354}"/>
              </a:ext>
            </a:extLst>
          </p:cNvPr>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49316" y="1891802"/>
            <a:ext cx="1409812" cy="13787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0">
            <a:extLst>
              <a:ext uri="{FF2B5EF4-FFF2-40B4-BE49-F238E27FC236}">
                <a16:creationId xmlns:a16="http://schemas.microsoft.com/office/drawing/2014/main" id="{33232901-A3B0-7AB4-3B56-ADD13E961D84}"/>
              </a:ext>
            </a:extLst>
          </p:cNvPr>
          <p:cNvPicPr>
            <a:picLocks noChangeAspect="1" noChangeArrowheads="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33485" y="3147361"/>
            <a:ext cx="1409813" cy="13787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19">
            <a:extLst>
              <a:ext uri="{FF2B5EF4-FFF2-40B4-BE49-F238E27FC236}">
                <a16:creationId xmlns:a16="http://schemas.microsoft.com/office/drawing/2014/main" id="{890A11F6-E97A-EBA2-E812-4C6C08C87303}"/>
              </a:ext>
            </a:extLst>
          </p:cNvPr>
          <p:cNvPicPr>
            <a:picLocks noChangeAspect="1" noChangeArrowheads="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711440" y="1908670"/>
            <a:ext cx="1392944" cy="13618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0F76C77-7BF1-9DF1-136F-BED5F6889C6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11322" y="2207812"/>
            <a:ext cx="2447925" cy="7635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5F1F5AFF-ADB2-E022-DE1E-22DDB90C3D2F}"/>
              </a:ext>
            </a:extLst>
          </p:cNvPr>
          <p:cNvSpPr txBox="1"/>
          <p:nvPr/>
        </p:nvSpPr>
        <p:spPr>
          <a:xfrm>
            <a:off x="10781365" y="3304713"/>
            <a:ext cx="1316410" cy="89255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 sz="2000" b="1" dirty="0"/>
              <a:t>JUDAH</a:t>
            </a:r>
          </a:p>
          <a:p>
            <a:r>
              <a:rPr lang="en" sz="1600" b="1" dirty="0"/>
              <a:t>+ Issachar</a:t>
            </a:r>
          </a:p>
          <a:p>
            <a:r>
              <a:rPr lang="en" sz="1600" b="1" dirty="0"/>
              <a:t>+ Zebulun</a:t>
            </a:r>
          </a:p>
        </p:txBody>
      </p:sp>
      <p:sp>
        <p:nvSpPr>
          <p:cNvPr id="11" name="CuadroTexto 10">
            <a:extLst>
              <a:ext uri="{FF2B5EF4-FFF2-40B4-BE49-F238E27FC236}">
                <a16:creationId xmlns:a16="http://schemas.microsoft.com/office/drawing/2014/main" id="{4FF62F5D-D5A6-2DE2-6A3C-001A675FCC6B}"/>
              </a:ext>
            </a:extLst>
          </p:cNvPr>
          <p:cNvSpPr txBox="1"/>
          <p:nvPr/>
        </p:nvSpPr>
        <p:spPr>
          <a:xfrm>
            <a:off x="10043298" y="931695"/>
            <a:ext cx="1316410" cy="89255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 sz="2000" b="1" dirty="0"/>
              <a:t>DAN</a:t>
            </a:r>
          </a:p>
          <a:p>
            <a:r>
              <a:rPr lang="en" sz="1600" b="1" dirty="0"/>
              <a:t>+ Asher</a:t>
            </a:r>
          </a:p>
          <a:p>
            <a:r>
              <a:rPr lang="en" sz="1600" b="1" dirty="0"/>
              <a:t>+ Naphtali</a:t>
            </a:r>
          </a:p>
        </p:txBody>
      </p:sp>
      <p:sp>
        <p:nvSpPr>
          <p:cNvPr id="12" name="CuadroTexto 11">
            <a:extLst>
              <a:ext uri="{FF2B5EF4-FFF2-40B4-BE49-F238E27FC236}">
                <a16:creationId xmlns:a16="http://schemas.microsoft.com/office/drawing/2014/main" id="{AC3446CB-528E-A71A-38CE-EA2D65149534}"/>
              </a:ext>
            </a:extLst>
          </p:cNvPr>
          <p:cNvSpPr txBox="1"/>
          <p:nvPr/>
        </p:nvSpPr>
        <p:spPr>
          <a:xfrm>
            <a:off x="6930088" y="949895"/>
            <a:ext cx="1316410" cy="89255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 sz="2000" b="1" dirty="0"/>
              <a:t>EPHRAIM</a:t>
            </a:r>
          </a:p>
          <a:p>
            <a:r>
              <a:rPr lang="en" sz="1600" b="1" dirty="0"/>
              <a:t>+ Manasseh</a:t>
            </a:r>
          </a:p>
          <a:p>
            <a:r>
              <a:rPr lang="en" sz="1600" b="1" dirty="0"/>
              <a:t>+ Benjamin</a:t>
            </a:r>
          </a:p>
        </p:txBody>
      </p:sp>
      <p:sp>
        <p:nvSpPr>
          <p:cNvPr id="13" name="CuadroTexto 12">
            <a:extLst>
              <a:ext uri="{FF2B5EF4-FFF2-40B4-BE49-F238E27FC236}">
                <a16:creationId xmlns:a16="http://schemas.microsoft.com/office/drawing/2014/main" id="{2BAC6AE7-0AB4-3F4A-CB0F-837113F0FE6D}"/>
              </a:ext>
            </a:extLst>
          </p:cNvPr>
          <p:cNvSpPr txBox="1"/>
          <p:nvPr/>
        </p:nvSpPr>
        <p:spPr>
          <a:xfrm>
            <a:off x="7310860" y="3410033"/>
            <a:ext cx="1316410" cy="8925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 sz="2000" b="1" dirty="0"/>
              <a:t>RUBEN</a:t>
            </a:r>
          </a:p>
          <a:p>
            <a:r>
              <a:rPr lang="en" sz="1600" b="1" dirty="0"/>
              <a:t>+ Simeon</a:t>
            </a:r>
          </a:p>
          <a:p>
            <a:r>
              <a:rPr lang="en" sz="1600" b="1" dirty="0"/>
              <a:t>+ Gad</a:t>
            </a:r>
          </a:p>
        </p:txBody>
      </p:sp>
      <p:sp>
        <p:nvSpPr>
          <p:cNvPr id="14" name="CuadroTexto 13">
            <a:extLst>
              <a:ext uri="{FF2B5EF4-FFF2-40B4-BE49-F238E27FC236}">
                <a16:creationId xmlns:a16="http://schemas.microsoft.com/office/drawing/2014/main" id="{5FFF832D-3E28-A9FB-F849-2A83214C868F}"/>
              </a:ext>
            </a:extLst>
          </p:cNvPr>
          <p:cNvSpPr txBox="1"/>
          <p:nvPr/>
        </p:nvSpPr>
        <p:spPr>
          <a:xfrm>
            <a:off x="87616" y="2002679"/>
            <a:ext cx="6014994" cy="1015663"/>
          </a:xfrm>
          <a:prstGeom prst="rect">
            <a:avLst/>
          </a:prstGeom>
          <a:noFill/>
        </p:spPr>
        <p:txBody>
          <a:bodyPr wrap="square" rtlCol="0">
            <a:spAutoFit/>
          </a:bodyPr>
          <a:lstStyle/>
          <a:p>
            <a:pPr>
              <a:spcBef>
                <a:spcPts val="600"/>
              </a:spcBef>
            </a:pPr>
            <a:r>
              <a:rPr lang="en" sz="2000" b="1" dirty="0"/>
              <a:t>The description of the cherubim matches the standards of the four main tribes that camped on each side of the Sanctuary (Ezek. 1:10; Rev. 4:7).</a:t>
            </a:r>
          </a:p>
        </p:txBody>
      </p:sp>
      <p:pic>
        <p:nvPicPr>
          <p:cNvPr id="15" name="Imagen 14" descr="Un león con la boca abierta&#10;&#10;El contenido generado por IA puede ser incorrecto.">
            <a:extLst>
              <a:ext uri="{FF2B5EF4-FFF2-40B4-BE49-F238E27FC236}">
                <a16:creationId xmlns:a16="http://schemas.microsoft.com/office/drawing/2014/main" id="{1A47B750-0CE2-1239-C978-2700097F01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95999" y="4711068"/>
            <a:ext cx="6001776" cy="2000592"/>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9">
            <a:extLst>
              <a:ext uri="{FF2B5EF4-FFF2-40B4-BE49-F238E27FC236}">
                <a16:creationId xmlns:a16="http://schemas.microsoft.com/office/drawing/2014/main" id="{A13D266D-F1A0-2D25-6B16-A4F7DFA2CB90}"/>
              </a:ext>
            </a:extLst>
          </p:cNvPr>
          <p:cNvPicPr>
            <a:picLocks noChangeAspect="1" noChangeArrowheads="1"/>
          </p:cNvPicPr>
          <p:nvPr/>
        </p:nvPicPr>
        <p:blipFill>
          <a:blip r:embed="rId10"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10953447" y="114390"/>
            <a:ext cx="1150937" cy="1150937"/>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BD6F571C-370E-E53B-E854-36F994EA1D16}"/>
              </a:ext>
            </a:extLst>
          </p:cNvPr>
          <p:cNvSpPr txBox="1"/>
          <p:nvPr/>
        </p:nvSpPr>
        <p:spPr>
          <a:xfrm>
            <a:off x="87616" y="6019163"/>
            <a:ext cx="6001776" cy="707886"/>
          </a:xfrm>
          <a:prstGeom prst="rect">
            <a:avLst/>
          </a:prstGeom>
          <a:noFill/>
        </p:spPr>
        <p:txBody>
          <a:bodyPr wrap="square">
            <a:spAutoFit/>
          </a:bodyPr>
          <a:lstStyle/>
          <a:p>
            <a:pPr>
              <a:spcBef>
                <a:spcPts val="600"/>
              </a:spcBef>
            </a:pPr>
            <a:r>
              <a:rPr lang="en" sz="2000" b="1" dirty="0"/>
              <a:t>But we don't have to wait until that moment to feel at the throne of God (Eph. 2:4-6).</a:t>
            </a:r>
          </a:p>
        </p:txBody>
      </p:sp>
      <p:sp>
        <p:nvSpPr>
          <p:cNvPr id="19" name="CuadroTexto 18">
            <a:extLst>
              <a:ext uri="{FF2B5EF4-FFF2-40B4-BE49-F238E27FC236}">
                <a16:creationId xmlns:a16="http://schemas.microsoft.com/office/drawing/2014/main" id="{8174B3CA-96BB-2145-A55C-819CCEE027CF}"/>
              </a:ext>
            </a:extLst>
          </p:cNvPr>
          <p:cNvSpPr txBox="1"/>
          <p:nvPr/>
        </p:nvSpPr>
        <p:spPr>
          <a:xfrm>
            <a:off x="94225" y="4938097"/>
            <a:ext cx="5995167" cy="1015663"/>
          </a:xfrm>
          <a:prstGeom prst="rect">
            <a:avLst/>
          </a:prstGeom>
          <a:noFill/>
        </p:spPr>
        <p:txBody>
          <a:bodyPr wrap="square">
            <a:spAutoFit/>
          </a:bodyPr>
          <a:lstStyle/>
          <a:p>
            <a:pPr>
              <a:spcBef>
                <a:spcPts val="600"/>
              </a:spcBef>
            </a:pPr>
            <a:r>
              <a:rPr lang="en" sz="2000" b="1" dirty="0"/>
              <a:t>God wants us to dwell with Him. This will only become a reality when Jesus takes us with Him at His Second Coming (Rev. 21:3).</a:t>
            </a:r>
          </a:p>
        </p:txBody>
      </p:sp>
      <p:sp>
        <p:nvSpPr>
          <p:cNvPr id="21" name="CuadroTexto 20">
            <a:extLst>
              <a:ext uri="{FF2B5EF4-FFF2-40B4-BE49-F238E27FC236}">
                <a16:creationId xmlns:a16="http://schemas.microsoft.com/office/drawing/2014/main" id="{DFF7C8C3-8E96-A17F-7A26-FC448BB5FA7F}"/>
              </a:ext>
            </a:extLst>
          </p:cNvPr>
          <p:cNvSpPr txBox="1"/>
          <p:nvPr/>
        </p:nvSpPr>
        <p:spPr>
          <a:xfrm>
            <a:off x="94225" y="4164809"/>
            <a:ext cx="6001774" cy="707886"/>
          </a:xfrm>
          <a:prstGeom prst="rect">
            <a:avLst/>
          </a:prstGeom>
          <a:noFill/>
        </p:spPr>
        <p:txBody>
          <a:bodyPr wrap="square">
            <a:spAutoFit/>
          </a:bodyPr>
          <a:lstStyle/>
          <a:p>
            <a:pPr>
              <a:spcBef>
                <a:spcPts val="600"/>
              </a:spcBef>
            </a:pPr>
            <a:r>
              <a:rPr lang="en" sz="2000" b="1" dirty="0"/>
              <a:t>God wants to surround himself with his people, just as he is surrounded by the cherubim.</a:t>
            </a:r>
          </a:p>
        </p:txBody>
      </p:sp>
      <p:sp>
        <p:nvSpPr>
          <p:cNvPr id="23" name="CuadroTexto 22">
            <a:extLst>
              <a:ext uri="{FF2B5EF4-FFF2-40B4-BE49-F238E27FC236}">
                <a16:creationId xmlns:a16="http://schemas.microsoft.com/office/drawing/2014/main" id="{DECE475A-2222-BEB2-51C7-F370A5DB367C}"/>
              </a:ext>
            </a:extLst>
          </p:cNvPr>
          <p:cNvSpPr txBox="1"/>
          <p:nvPr/>
        </p:nvSpPr>
        <p:spPr>
          <a:xfrm>
            <a:off x="94225" y="3083744"/>
            <a:ext cx="5995167" cy="1015663"/>
          </a:xfrm>
          <a:prstGeom prst="rect">
            <a:avLst/>
          </a:prstGeom>
          <a:noFill/>
        </p:spPr>
        <p:txBody>
          <a:bodyPr wrap="square">
            <a:spAutoFit/>
          </a:bodyPr>
          <a:lstStyle/>
          <a:p>
            <a:pPr>
              <a:spcBef>
                <a:spcPts val="600"/>
              </a:spcBef>
            </a:pPr>
            <a:r>
              <a:rPr lang="en" sz="2000" b="1" dirty="0"/>
              <a:t>The New Jerusalem is described with the same layout: 12 gates, three on each of its four sides.     (Rev. 21:12-13).</a:t>
            </a:r>
          </a:p>
        </p:txBody>
      </p:sp>
    </p:spTree>
    <p:extLst>
      <p:ext uri="{BB962C8B-B14F-4D97-AF65-F5344CB8AC3E}">
        <p14:creationId xmlns:p14="http://schemas.microsoft.com/office/powerpoint/2010/main" val="71439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8" presetClass="entr" presetSubtype="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14"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53" presetClass="entr" presetSubtype="16"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par>
                                <p:cTn id="68" presetID="53" presetClass="entr" presetSubtype="16"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left)">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left)">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left)">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left)">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animBg="1"/>
      <p:bldP spid="11" grpId="0" animBg="1"/>
      <p:bldP spid="12" grpId="0" animBg="1"/>
      <p:bldP spid="13" grpId="0" animBg="1"/>
      <p:bldP spid="14" grpId="0"/>
      <p:bldP spid="17" grpId="0"/>
      <p:bldP spid="19" grpId="0"/>
      <p:bldP spid="21" grpId="0"/>
      <p:bldP spid="2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535</TotalTime>
  <Words>1353</Words>
  <Application>Microsoft Office PowerPoint</Application>
  <PresentationFormat>Panorámica</PresentationFormat>
  <Paragraphs>74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Aptos Display</vt:lpstr>
      <vt:lpstr>Comic Sans MS</vt:lpstr>
      <vt:lpstr>Aptos</vt:lpstr>
      <vt:lpstr>Constantia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85</cp:revision>
  <dcterms:created xsi:type="dcterms:W3CDTF">2025-04-18T14:27:17Z</dcterms:created>
  <dcterms:modified xsi:type="dcterms:W3CDTF">2025-04-20T18:46:20Z</dcterms:modified>
</cp:coreProperties>
</file>