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57" r:id="rId3"/>
    <p:sldId id="300"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C0CCD-7F87-41DA-97C1-D0F908CA349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07980DC8-2D0F-44FA-B846-831185FCEB04}">
      <dgm:prSet custT="1"/>
      <dgm:spPr>
        <a:effectLst>
          <a:outerShdw blurRad="50800" dist="38100" dir="2700000" algn="tl" rotWithShape="0">
            <a:prstClr val="black">
              <a:alpha val="40000"/>
            </a:prstClr>
          </a:outerShdw>
        </a:effectLst>
      </dgm:spPr>
      <dgm:t>
        <a:bodyPr/>
        <a:lstStyle/>
        <a:p>
          <a:r>
            <a:rPr lang="en" sz="1800" b="1" dirty="0">
              <a:solidFill>
                <a:schemeClr val="accent3">
                  <a:lumMod val="50000"/>
                </a:schemeClr>
              </a:solidFill>
            </a:rPr>
            <a:t>THE </a:t>
          </a:r>
          <a:r>
            <a:rPr lang="es-ES" sz="1800" b="1" dirty="0" err="1">
              <a:solidFill>
                <a:schemeClr val="accent3">
                  <a:lumMod val="50000"/>
                </a:schemeClr>
              </a:solidFill>
            </a:rPr>
            <a:t>LAMPSTAND</a:t>
          </a:r>
          <a:r>
            <a:rPr lang="en" sz="1800" b="1" dirty="0"/>
            <a:t> </a:t>
          </a:r>
          <a:br>
            <a:rPr lang="es-ES" sz="1800" b="1" dirty="0"/>
          </a:br>
          <a:r>
            <a:rPr lang="en" sz="1800" b="1" dirty="0"/>
            <a:t>Revelation 4:5</a:t>
          </a:r>
        </a:p>
      </dgm:t>
    </dgm:pt>
    <dgm:pt modelId="{887A4222-4304-4CA1-B070-D925C4317164}" type="parTrans" cxnId="{27047EC3-072F-4BDD-AE86-0C8CABE44F89}">
      <dgm:prSet/>
      <dgm:spPr/>
      <dgm:t>
        <a:bodyPr/>
        <a:lstStyle/>
        <a:p>
          <a:endParaRPr lang="es-ES" sz="1800" b="1"/>
        </a:p>
      </dgm:t>
    </dgm:pt>
    <dgm:pt modelId="{E948956E-3E6B-4B20-AA58-8BA9228DCBB8}" type="sibTrans" cxnId="{27047EC3-072F-4BDD-AE86-0C8CABE44F89}">
      <dgm:prSet/>
      <dgm:spPr/>
      <dgm:t>
        <a:bodyPr/>
        <a:lstStyle/>
        <a:p>
          <a:endParaRPr lang="es-ES" sz="1800" b="1"/>
        </a:p>
      </dgm:t>
    </dgm:pt>
    <dgm:pt modelId="{E4568839-55F9-47C5-BF55-966B458FB86A}">
      <dgm:prSet custT="1"/>
      <dgm:spPr>
        <a:effectLst>
          <a:outerShdw blurRad="50800" dist="38100" dir="2700000" algn="tl" rotWithShape="0">
            <a:prstClr val="black">
              <a:alpha val="40000"/>
            </a:prstClr>
          </a:outerShdw>
        </a:effectLst>
      </dgm:spPr>
      <dgm:t>
        <a:bodyPr/>
        <a:lstStyle/>
        <a:p>
          <a:r>
            <a:rPr lang="en" sz="1800" b="1" dirty="0">
              <a:solidFill>
                <a:schemeClr val="accent1">
                  <a:lumMod val="75000"/>
                </a:schemeClr>
              </a:solidFill>
            </a:rPr>
            <a:t>THE GOLDEN ALTAR</a:t>
          </a:r>
          <a:r>
            <a:rPr lang="en" sz="1800" b="1" dirty="0"/>
            <a:t> </a:t>
          </a:r>
          <a:br>
            <a:rPr lang="es-ES" sz="1800" b="1" dirty="0"/>
          </a:br>
          <a:r>
            <a:rPr lang="en" sz="1800" b="1" dirty="0"/>
            <a:t>Revelation 6:9; 8:3; 14:18; 16:7</a:t>
          </a:r>
        </a:p>
      </dgm:t>
    </dgm:pt>
    <dgm:pt modelId="{5EFDAD59-55D5-4A88-9C1D-544D519493C7}" type="parTrans" cxnId="{6EB9A640-7950-4B70-8977-AC5A03769A00}">
      <dgm:prSet/>
      <dgm:spPr/>
      <dgm:t>
        <a:bodyPr/>
        <a:lstStyle/>
        <a:p>
          <a:endParaRPr lang="es-ES" sz="1800" b="1"/>
        </a:p>
      </dgm:t>
    </dgm:pt>
    <dgm:pt modelId="{EC9C0DA7-037E-421E-82E2-010438554690}" type="sibTrans" cxnId="{6EB9A640-7950-4B70-8977-AC5A03769A00}">
      <dgm:prSet/>
      <dgm:spPr/>
      <dgm:t>
        <a:bodyPr/>
        <a:lstStyle/>
        <a:p>
          <a:endParaRPr lang="es-ES" sz="1800" b="1"/>
        </a:p>
      </dgm:t>
    </dgm:pt>
    <dgm:pt modelId="{FC8DF130-9171-4E97-B666-430D7F079C2B}">
      <dgm:prSet custT="1"/>
      <dgm:spPr>
        <a:effectLst>
          <a:outerShdw blurRad="50800" dist="38100" dir="2700000" algn="tl" rotWithShape="0">
            <a:prstClr val="black">
              <a:alpha val="40000"/>
            </a:prstClr>
          </a:outerShdw>
        </a:effectLst>
      </dgm:spPr>
      <dgm:t>
        <a:bodyPr/>
        <a:lstStyle/>
        <a:p>
          <a:r>
            <a:rPr lang="en" sz="1800" b="1" dirty="0">
              <a:solidFill>
                <a:schemeClr val="accent2">
                  <a:lumMod val="50000"/>
                </a:schemeClr>
              </a:solidFill>
            </a:rPr>
            <a:t>THE ARK</a:t>
          </a:r>
          <a:r>
            <a:rPr lang="en" sz="1800" b="1" dirty="0"/>
            <a:t> </a:t>
          </a:r>
          <a:br>
            <a:rPr lang="es-ES" sz="1800" b="1" dirty="0"/>
          </a:br>
          <a:r>
            <a:rPr lang="en" sz="1800" b="1"/>
            <a:t>Revelation 11:19</a:t>
          </a:r>
          <a:endParaRPr lang="es-ES" sz="1800" b="1" dirty="0"/>
        </a:p>
      </dgm:t>
    </dgm:pt>
    <dgm:pt modelId="{8393307A-BDD8-41F1-89F1-759F2C5BF3EC}" type="parTrans" cxnId="{84634713-F4F0-4F92-8D2D-F59D81C43653}">
      <dgm:prSet/>
      <dgm:spPr/>
      <dgm:t>
        <a:bodyPr/>
        <a:lstStyle/>
        <a:p>
          <a:endParaRPr lang="es-ES" sz="1800" b="1"/>
        </a:p>
      </dgm:t>
    </dgm:pt>
    <dgm:pt modelId="{57924173-EB73-4C18-9920-2A691C8A9E0F}" type="sibTrans" cxnId="{84634713-F4F0-4F92-8D2D-F59D81C43653}">
      <dgm:prSet/>
      <dgm:spPr/>
      <dgm:t>
        <a:bodyPr/>
        <a:lstStyle/>
        <a:p>
          <a:endParaRPr lang="es-ES" sz="1800" b="1"/>
        </a:p>
      </dgm:t>
    </dgm:pt>
    <dgm:pt modelId="{5640730A-4D1A-4D2F-A21B-A8E77B4DFD88}" type="pres">
      <dgm:prSet presAssocID="{955C0CCD-7F87-41DA-97C1-D0F908CA3491}" presName="Name0" presStyleCnt="0">
        <dgm:presLayoutVars>
          <dgm:dir/>
          <dgm:resizeHandles val="exact"/>
        </dgm:presLayoutVars>
      </dgm:prSet>
      <dgm:spPr/>
    </dgm:pt>
    <dgm:pt modelId="{F4215E8F-8394-4983-BB42-52BF12FBF710}" type="pres">
      <dgm:prSet presAssocID="{07980DC8-2D0F-44FA-B846-831185FCEB04}" presName="composite" presStyleCnt="0"/>
      <dgm:spPr/>
    </dgm:pt>
    <dgm:pt modelId="{0A254D31-7312-4F0C-B68E-6F0B142AD59A}" type="pres">
      <dgm:prSet presAssocID="{07980DC8-2D0F-44FA-B846-831185FCEB04}" presName="rect1" presStyleLbl="bgImgPlace1" presStyleIdx="0" presStyleCnt="3" custLinFactNeighborY="-1258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3"/>
          </a:solidFill>
        </a:ln>
        <a:effectLst>
          <a:outerShdw blurRad="50800" dist="38100" dir="2700000" algn="tl" rotWithShape="0">
            <a:prstClr val="black">
              <a:alpha val="40000"/>
            </a:prstClr>
          </a:outerShdw>
        </a:effectLst>
      </dgm:spPr>
    </dgm:pt>
    <dgm:pt modelId="{F8CC4273-6F5D-49FF-8B1D-3C3A0FB439B4}" type="pres">
      <dgm:prSet presAssocID="{07980DC8-2D0F-44FA-B846-831185FCEB04}" presName="wedgeRectCallout1" presStyleLbl="node1" presStyleIdx="0" presStyleCnt="3" custScaleX="136960" custScaleY="153026" custLinFactNeighborY="30385">
        <dgm:presLayoutVars>
          <dgm:bulletEnabled val="1"/>
        </dgm:presLayoutVars>
      </dgm:prSet>
      <dgm:spPr/>
    </dgm:pt>
    <dgm:pt modelId="{50DF2073-EABF-4DA4-875B-ACFDB8445470}" type="pres">
      <dgm:prSet presAssocID="{E948956E-3E6B-4B20-AA58-8BA9228DCBB8}" presName="sibTrans" presStyleCnt="0"/>
      <dgm:spPr/>
    </dgm:pt>
    <dgm:pt modelId="{D0DDA836-81D4-4AEF-950A-C7D39D8639B7}" type="pres">
      <dgm:prSet presAssocID="{E4568839-55F9-47C5-BF55-966B458FB86A}" presName="composite" presStyleCnt="0"/>
      <dgm:spPr/>
    </dgm:pt>
    <dgm:pt modelId="{70EA7FFE-33E0-4852-8E8F-11375C9B1671}" type="pres">
      <dgm:prSet presAssocID="{E4568839-55F9-47C5-BF55-966B458FB86A}" presName="rect1" presStyleLbl="bgImgPlace1" presStyleIdx="1" presStyleCnt="3" custLinFactNeighborY="-1258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1"/>
          </a:solidFill>
        </a:ln>
        <a:effectLst>
          <a:outerShdw blurRad="50800" dist="38100" dir="2700000" algn="tl" rotWithShape="0">
            <a:prstClr val="black">
              <a:alpha val="40000"/>
            </a:prstClr>
          </a:outerShdw>
        </a:effectLst>
      </dgm:spPr>
    </dgm:pt>
    <dgm:pt modelId="{0BB1D6E3-816F-4912-B87C-26638B8FE147}" type="pres">
      <dgm:prSet presAssocID="{E4568839-55F9-47C5-BF55-966B458FB86A}" presName="wedgeRectCallout1" presStyleLbl="node1" presStyleIdx="1" presStyleCnt="3" custScaleX="136960" custScaleY="153026" custLinFactNeighborY="30385">
        <dgm:presLayoutVars>
          <dgm:bulletEnabled val="1"/>
        </dgm:presLayoutVars>
      </dgm:prSet>
      <dgm:spPr/>
    </dgm:pt>
    <dgm:pt modelId="{B849A24B-6654-40D6-8640-F4DA50AE75CF}" type="pres">
      <dgm:prSet presAssocID="{EC9C0DA7-037E-421E-82E2-010438554690}" presName="sibTrans" presStyleCnt="0"/>
      <dgm:spPr/>
    </dgm:pt>
    <dgm:pt modelId="{8055042F-3513-4225-AA94-85F9B1026789}" type="pres">
      <dgm:prSet presAssocID="{FC8DF130-9171-4E97-B666-430D7F079C2B}" presName="composite" presStyleCnt="0"/>
      <dgm:spPr/>
    </dgm:pt>
    <dgm:pt modelId="{39CD919B-47B5-43A6-A4F7-5A439A39F1B5}" type="pres">
      <dgm:prSet presAssocID="{FC8DF130-9171-4E97-B666-430D7F079C2B}" presName="rect1" presStyleLbl="bgImgPlace1" presStyleIdx="2" presStyleCnt="3" custLinFactNeighborY="-1258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2"/>
          </a:solidFill>
        </a:ln>
        <a:effectLst>
          <a:outerShdw blurRad="50800" dist="38100" dir="2700000" algn="tl" rotWithShape="0">
            <a:prstClr val="black">
              <a:alpha val="40000"/>
            </a:prstClr>
          </a:outerShdw>
        </a:effectLst>
      </dgm:spPr>
    </dgm:pt>
    <dgm:pt modelId="{F9A5A8BC-FC51-4131-93C1-828B423DE360}" type="pres">
      <dgm:prSet presAssocID="{FC8DF130-9171-4E97-B666-430D7F079C2B}" presName="wedgeRectCallout1" presStyleLbl="node1" presStyleIdx="2" presStyleCnt="3" custScaleX="136960" custScaleY="153026" custLinFactNeighborY="30385">
        <dgm:presLayoutVars>
          <dgm:bulletEnabled val="1"/>
        </dgm:presLayoutVars>
      </dgm:prSet>
      <dgm:spPr/>
    </dgm:pt>
  </dgm:ptLst>
  <dgm:cxnLst>
    <dgm:cxn modelId="{8FEC2413-6E38-4E8B-865F-F01D4AAE9B29}" type="presOf" srcId="{955C0CCD-7F87-41DA-97C1-D0F908CA3491}" destId="{5640730A-4D1A-4D2F-A21B-A8E77B4DFD88}" srcOrd="0" destOrd="0" presId="urn:microsoft.com/office/officeart/2008/layout/BendingPictureCaptionList"/>
    <dgm:cxn modelId="{84634713-F4F0-4F92-8D2D-F59D81C43653}" srcId="{955C0CCD-7F87-41DA-97C1-D0F908CA3491}" destId="{FC8DF130-9171-4E97-B666-430D7F079C2B}" srcOrd="2" destOrd="0" parTransId="{8393307A-BDD8-41F1-89F1-759F2C5BF3EC}" sibTransId="{57924173-EB73-4C18-9920-2A691C8A9E0F}"/>
    <dgm:cxn modelId="{9F1BBB19-49C6-4B90-BE8E-E07E75752411}" type="presOf" srcId="{07980DC8-2D0F-44FA-B846-831185FCEB04}" destId="{F8CC4273-6F5D-49FF-8B1D-3C3A0FB439B4}" srcOrd="0" destOrd="0" presId="urn:microsoft.com/office/officeart/2008/layout/BendingPictureCaptionList"/>
    <dgm:cxn modelId="{6EB9A640-7950-4B70-8977-AC5A03769A00}" srcId="{955C0CCD-7F87-41DA-97C1-D0F908CA3491}" destId="{E4568839-55F9-47C5-BF55-966B458FB86A}" srcOrd="1" destOrd="0" parTransId="{5EFDAD59-55D5-4A88-9C1D-544D519493C7}" sibTransId="{EC9C0DA7-037E-421E-82E2-010438554690}"/>
    <dgm:cxn modelId="{AC251762-789A-4ECE-81D4-16D145F6CA4A}" type="presOf" srcId="{FC8DF130-9171-4E97-B666-430D7F079C2B}" destId="{F9A5A8BC-FC51-4131-93C1-828B423DE360}" srcOrd="0" destOrd="0" presId="urn:microsoft.com/office/officeart/2008/layout/BendingPictureCaptionList"/>
    <dgm:cxn modelId="{32B82E84-8E69-413F-BB5B-884CA88C33FB}" type="presOf" srcId="{E4568839-55F9-47C5-BF55-966B458FB86A}" destId="{0BB1D6E3-816F-4912-B87C-26638B8FE147}" srcOrd="0" destOrd="0" presId="urn:microsoft.com/office/officeart/2008/layout/BendingPictureCaptionList"/>
    <dgm:cxn modelId="{27047EC3-072F-4BDD-AE86-0C8CABE44F89}" srcId="{955C0CCD-7F87-41DA-97C1-D0F908CA3491}" destId="{07980DC8-2D0F-44FA-B846-831185FCEB04}" srcOrd="0" destOrd="0" parTransId="{887A4222-4304-4CA1-B070-D925C4317164}" sibTransId="{E948956E-3E6B-4B20-AA58-8BA9228DCBB8}"/>
    <dgm:cxn modelId="{CF97DC6D-C7B2-4083-A553-66DB655562E5}" type="presParOf" srcId="{5640730A-4D1A-4D2F-A21B-A8E77B4DFD88}" destId="{F4215E8F-8394-4983-BB42-52BF12FBF710}" srcOrd="0" destOrd="0" presId="urn:microsoft.com/office/officeart/2008/layout/BendingPictureCaptionList"/>
    <dgm:cxn modelId="{6CF3F5BF-D84F-4431-863D-C736B13BD344}" type="presParOf" srcId="{F4215E8F-8394-4983-BB42-52BF12FBF710}" destId="{0A254D31-7312-4F0C-B68E-6F0B142AD59A}" srcOrd="0" destOrd="0" presId="urn:microsoft.com/office/officeart/2008/layout/BendingPictureCaptionList"/>
    <dgm:cxn modelId="{7EB11A0D-1C32-4B57-AD2F-FFFCE2472E87}" type="presParOf" srcId="{F4215E8F-8394-4983-BB42-52BF12FBF710}" destId="{F8CC4273-6F5D-49FF-8B1D-3C3A0FB439B4}" srcOrd="1" destOrd="0" presId="urn:microsoft.com/office/officeart/2008/layout/BendingPictureCaptionList"/>
    <dgm:cxn modelId="{DB8E164A-13EA-4376-9BAA-D85B9E9C31BD}" type="presParOf" srcId="{5640730A-4D1A-4D2F-A21B-A8E77B4DFD88}" destId="{50DF2073-EABF-4DA4-875B-ACFDB8445470}" srcOrd="1" destOrd="0" presId="urn:microsoft.com/office/officeart/2008/layout/BendingPictureCaptionList"/>
    <dgm:cxn modelId="{E7B3A50B-6732-4C3D-BCCA-0614AD45B1E7}" type="presParOf" srcId="{5640730A-4D1A-4D2F-A21B-A8E77B4DFD88}" destId="{D0DDA836-81D4-4AEF-950A-C7D39D8639B7}" srcOrd="2" destOrd="0" presId="urn:microsoft.com/office/officeart/2008/layout/BendingPictureCaptionList"/>
    <dgm:cxn modelId="{5C5D812A-2883-4871-8E48-19B546F92C4A}" type="presParOf" srcId="{D0DDA836-81D4-4AEF-950A-C7D39D8639B7}" destId="{70EA7FFE-33E0-4852-8E8F-11375C9B1671}" srcOrd="0" destOrd="0" presId="urn:microsoft.com/office/officeart/2008/layout/BendingPictureCaptionList"/>
    <dgm:cxn modelId="{4E49BF07-49FA-4DC4-B771-49FECE7B446F}" type="presParOf" srcId="{D0DDA836-81D4-4AEF-950A-C7D39D8639B7}" destId="{0BB1D6E3-816F-4912-B87C-26638B8FE147}" srcOrd="1" destOrd="0" presId="urn:microsoft.com/office/officeart/2008/layout/BendingPictureCaptionList"/>
    <dgm:cxn modelId="{B8B0F835-2F68-4559-981B-A5BDF3F73EE4}" type="presParOf" srcId="{5640730A-4D1A-4D2F-A21B-A8E77B4DFD88}" destId="{B849A24B-6654-40D6-8640-F4DA50AE75CF}" srcOrd="3" destOrd="0" presId="urn:microsoft.com/office/officeart/2008/layout/BendingPictureCaptionList"/>
    <dgm:cxn modelId="{0A297001-C224-45BF-B8DB-217A2BF769FE}" type="presParOf" srcId="{5640730A-4D1A-4D2F-A21B-A8E77B4DFD88}" destId="{8055042F-3513-4225-AA94-85F9B1026789}" srcOrd="4" destOrd="0" presId="urn:microsoft.com/office/officeart/2008/layout/BendingPictureCaptionList"/>
    <dgm:cxn modelId="{A57E2305-928D-4108-8259-BE457F7BDBB5}" type="presParOf" srcId="{8055042F-3513-4225-AA94-85F9B1026789}" destId="{39CD919B-47B5-43A6-A4F7-5A439A39F1B5}" srcOrd="0" destOrd="0" presId="urn:microsoft.com/office/officeart/2008/layout/BendingPictureCaptionList"/>
    <dgm:cxn modelId="{F0338E87-1651-4B53-B5A8-270D1C27E2D3}" type="presParOf" srcId="{8055042F-3513-4225-AA94-85F9B1026789}" destId="{F9A5A8BC-FC51-4131-93C1-828B423DE360}"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62C7CB-4609-4B00-914F-214E680A339C}" type="doc">
      <dgm:prSet loTypeId="urn:microsoft.com/office/officeart/2005/8/layout/vList4" loCatId="list" qsTypeId="urn:microsoft.com/office/officeart/2005/8/quickstyle/simple5" qsCatId="simple" csTypeId="urn:microsoft.com/office/officeart/2005/8/colors/colorful1" csCatId="colorful" phldr="1"/>
      <dgm:spPr/>
      <dgm:t>
        <a:bodyPr/>
        <a:lstStyle/>
        <a:p>
          <a:endParaRPr lang="es-ES"/>
        </a:p>
      </dgm:t>
    </dgm:pt>
    <dgm:pt modelId="{2F2E898B-92BD-4E37-82F2-237FC1E48009}">
      <dgm:prSet custT="1"/>
      <dgm:spPr/>
      <dgm:t>
        <a:bodyPr lIns="0"/>
        <a:lstStyle/>
        <a:p>
          <a:r>
            <a:rPr lang="en" sz="2000" b="1" dirty="0">
              <a:effectLst>
                <a:outerShdw blurRad="38100" dist="38100" dir="2700000" algn="tl">
                  <a:srgbClr val="000000">
                    <a:alpha val="43137"/>
                  </a:srgbClr>
                </a:outerShdw>
              </a:effectLst>
            </a:rPr>
            <a:t>He who walks uprightly does righteousness and does not lie                    (Ps. 15:2)</a:t>
          </a:r>
        </a:p>
      </dgm:t>
    </dgm:pt>
    <dgm:pt modelId="{3FC1BA08-9ABA-4588-A334-86DA4718CE59}" type="parTrans" cxnId="{6F82203B-2FF1-4856-AE16-EA4C1DF1FEC8}">
      <dgm:prSet/>
      <dgm:spPr/>
      <dgm:t>
        <a:bodyPr/>
        <a:lstStyle/>
        <a:p>
          <a:endParaRPr lang="es-ES" sz="2000" b="1">
            <a:effectLst>
              <a:outerShdw blurRad="38100" dist="38100" dir="2700000" algn="tl">
                <a:srgbClr val="000000">
                  <a:alpha val="43137"/>
                </a:srgbClr>
              </a:outerShdw>
            </a:effectLst>
          </a:endParaRPr>
        </a:p>
      </dgm:t>
    </dgm:pt>
    <dgm:pt modelId="{4C341453-4037-4C54-9CCC-BB09C8EA288C}" type="sibTrans" cxnId="{6F82203B-2FF1-4856-AE16-EA4C1DF1FEC8}">
      <dgm:prSet/>
      <dgm:spPr/>
      <dgm:t>
        <a:bodyPr/>
        <a:lstStyle/>
        <a:p>
          <a:endParaRPr lang="es-ES" sz="2000" b="1">
            <a:effectLst>
              <a:outerShdw blurRad="38100" dist="38100" dir="2700000" algn="tl">
                <a:srgbClr val="000000">
                  <a:alpha val="43137"/>
                </a:srgbClr>
              </a:outerShdw>
            </a:effectLst>
          </a:endParaRPr>
        </a:p>
      </dgm:t>
    </dgm:pt>
    <dgm:pt modelId="{0BB651B7-B112-4791-8429-52B3581B1165}">
      <dgm:prSet custT="1"/>
      <dgm:spPr/>
      <dgm:t>
        <a:bodyPr lIns="0"/>
        <a:lstStyle/>
        <a:p>
          <a:r>
            <a:rPr lang="en" sz="2000" b="1">
              <a:effectLst>
                <a:outerShdw blurRad="38100" dist="38100" dir="2700000" algn="tl">
                  <a:srgbClr val="000000">
                    <a:alpha val="43137"/>
                  </a:srgbClr>
                </a:outerShdw>
              </a:effectLst>
            </a:rPr>
            <a:t>He who does not slander does no harm to his neighbor, nor does he allow evil to be spoken of (Ps. 15:3)</a:t>
          </a:r>
        </a:p>
      </dgm:t>
    </dgm:pt>
    <dgm:pt modelId="{F3DF47A9-8E16-4B59-B130-312E2972C961}" type="parTrans" cxnId="{9FA7D05C-5692-499B-9832-C06339E8062D}">
      <dgm:prSet/>
      <dgm:spPr/>
      <dgm:t>
        <a:bodyPr/>
        <a:lstStyle/>
        <a:p>
          <a:endParaRPr lang="es-ES" sz="2000" b="1">
            <a:effectLst>
              <a:outerShdw blurRad="38100" dist="38100" dir="2700000" algn="tl">
                <a:srgbClr val="000000">
                  <a:alpha val="43137"/>
                </a:srgbClr>
              </a:outerShdw>
            </a:effectLst>
          </a:endParaRPr>
        </a:p>
      </dgm:t>
    </dgm:pt>
    <dgm:pt modelId="{C1181FBB-147C-4DB1-8D69-5AC6841BECEE}" type="sibTrans" cxnId="{9FA7D05C-5692-499B-9832-C06339E8062D}">
      <dgm:prSet/>
      <dgm:spPr/>
      <dgm:t>
        <a:bodyPr/>
        <a:lstStyle/>
        <a:p>
          <a:endParaRPr lang="es-ES" sz="2000" b="1">
            <a:effectLst>
              <a:outerShdw blurRad="38100" dist="38100" dir="2700000" algn="tl">
                <a:srgbClr val="000000">
                  <a:alpha val="43137"/>
                </a:srgbClr>
              </a:outerShdw>
            </a:effectLst>
          </a:endParaRPr>
        </a:p>
      </dgm:t>
    </dgm:pt>
    <dgm:pt modelId="{28204C23-341E-43FB-8A61-5D020170D0D6}">
      <dgm:prSet custT="1"/>
      <dgm:spPr>
        <a:solidFill>
          <a:schemeClr val="accent1">
            <a:lumMod val="75000"/>
          </a:schemeClr>
        </a:solidFill>
      </dgm:spPr>
      <dgm:t>
        <a:bodyPr lIns="0"/>
        <a:lstStyle/>
        <a:p>
          <a:r>
            <a:rPr lang="en" sz="2000" b="1">
              <a:effectLst>
                <a:outerShdw blurRad="38100" dist="38100" dir="2700000" algn="tl">
                  <a:srgbClr val="000000">
                    <a:alpha val="43137"/>
                  </a:srgbClr>
                </a:outerShdw>
              </a:effectLst>
            </a:rPr>
            <a:t>He who honors those who fear God and does not change, even if it is detrimental (Ps. 15:4)</a:t>
          </a:r>
        </a:p>
      </dgm:t>
    </dgm:pt>
    <dgm:pt modelId="{7ABE324F-6546-4BFA-A159-11BA9B861782}" type="parTrans" cxnId="{F225298E-ACF1-491C-8ECB-6FCECC4BB56E}">
      <dgm:prSet/>
      <dgm:spPr/>
      <dgm:t>
        <a:bodyPr/>
        <a:lstStyle/>
        <a:p>
          <a:endParaRPr lang="es-ES" sz="2000" b="1">
            <a:effectLst>
              <a:outerShdw blurRad="38100" dist="38100" dir="2700000" algn="tl">
                <a:srgbClr val="000000">
                  <a:alpha val="43137"/>
                </a:srgbClr>
              </a:outerShdw>
            </a:effectLst>
          </a:endParaRPr>
        </a:p>
      </dgm:t>
    </dgm:pt>
    <dgm:pt modelId="{9A0CE8B7-6DAD-4F76-B1A7-24CF2D376D79}" type="sibTrans" cxnId="{F225298E-ACF1-491C-8ECB-6FCECC4BB56E}">
      <dgm:prSet/>
      <dgm:spPr/>
      <dgm:t>
        <a:bodyPr/>
        <a:lstStyle/>
        <a:p>
          <a:endParaRPr lang="es-ES" sz="2000" b="1">
            <a:effectLst>
              <a:outerShdw blurRad="38100" dist="38100" dir="2700000" algn="tl">
                <a:srgbClr val="000000">
                  <a:alpha val="43137"/>
                </a:srgbClr>
              </a:outerShdw>
            </a:effectLst>
          </a:endParaRPr>
        </a:p>
      </dgm:t>
    </dgm:pt>
    <dgm:pt modelId="{15EEEC2D-5EA5-4D3C-9A69-78918E5AEBAD}">
      <dgm:prSet custT="1"/>
      <dgm:spPr/>
      <dgm:t>
        <a:bodyPr lIns="0"/>
        <a:lstStyle/>
        <a:p>
          <a:r>
            <a:rPr lang="en" sz="2000" b="1">
              <a:effectLst>
                <a:outerShdw blurRad="38100" dist="38100" dir="2700000" algn="tl">
                  <a:srgbClr val="000000">
                    <a:alpha val="43137"/>
                  </a:srgbClr>
                </a:outerShdw>
              </a:effectLst>
            </a:rPr>
            <a:t>He who does not love money nor can be bribed (Ps. 15:5)</a:t>
          </a:r>
        </a:p>
      </dgm:t>
    </dgm:pt>
    <dgm:pt modelId="{7DD6C4C0-F1C1-4400-BD77-97C16609A07D}" type="parTrans" cxnId="{73D16D4B-ED80-422C-B9FB-36DDF905EA6C}">
      <dgm:prSet/>
      <dgm:spPr/>
      <dgm:t>
        <a:bodyPr/>
        <a:lstStyle/>
        <a:p>
          <a:endParaRPr lang="es-ES" sz="2000" b="1">
            <a:effectLst>
              <a:outerShdw blurRad="38100" dist="38100" dir="2700000" algn="tl">
                <a:srgbClr val="000000">
                  <a:alpha val="43137"/>
                </a:srgbClr>
              </a:outerShdw>
            </a:effectLst>
          </a:endParaRPr>
        </a:p>
      </dgm:t>
    </dgm:pt>
    <dgm:pt modelId="{9EB60B61-7A34-4898-AC92-23D1FFC03978}" type="sibTrans" cxnId="{73D16D4B-ED80-422C-B9FB-36DDF905EA6C}">
      <dgm:prSet/>
      <dgm:spPr/>
      <dgm:t>
        <a:bodyPr/>
        <a:lstStyle/>
        <a:p>
          <a:endParaRPr lang="es-ES" sz="2000" b="1">
            <a:effectLst>
              <a:outerShdw blurRad="38100" dist="38100" dir="2700000" algn="tl">
                <a:srgbClr val="000000">
                  <a:alpha val="43137"/>
                </a:srgbClr>
              </a:outerShdw>
            </a:effectLst>
          </a:endParaRPr>
        </a:p>
      </dgm:t>
    </dgm:pt>
    <dgm:pt modelId="{BB476DB9-752C-4134-A43C-9FA406FF2471}">
      <dgm:prSet custT="1"/>
      <dgm:spPr/>
      <dgm:t>
        <a:bodyPr lIns="0"/>
        <a:lstStyle/>
        <a:p>
          <a:r>
            <a:rPr lang="en" sz="2000" b="1" dirty="0">
              <a:effectLst>
                <a:outerShdw blurRad="38100" dist="38100" dir="2700000" algn="tl">
                  <a:srgbClr val="000000">
                    <a:alpha val="43137"/>
                  </a:srgbClr>
                </a:outerShdw>
              </a:effectLst>
            </a:rPr>
            <a:t>He who has clean hands and a pure heart, who is neither proud nor a liar (Ps. 24:4)</a:t>
          </a:r>
        </a:p>
      </dgm:t>
    </dgm:pt>
    <dgm:pt modelId="{A136834D-1FE6-482B-8917-494481C6426E}" type="parTrans" cxnId="{0FC06A80-93A2-43C9-AF0F-0D8FEF29C726}">
      <dgm:prSet/>
      <dgm:spPr/>
      <dgm:t>
        <a:bodyPr/>
        <a:lstStyle/>
        <a:p>
          <a:endParaRPr lang="es-ES" sz="2000" b="1">
            <a:effectLst>
              <a:outerShdw blurRad="38100" dist="38100" dir="2700000" algn="tl">
                <a:srgbClr val="000000">
                  <a:alpha val="43137"/>
                </a:srgbClr>
              </a:outerShdw>
            </a:effectLst>
          </a:endParaRPr>
        </a:p>
      </dgm:t>
    </dgm:pt>
    <dgm:pt modelId="{C3F3209B-A46B-4693-B3C5-9C4940ACBC6F}" type="sibTrans" cxnId="{0FC06A80-93A2-43C9-AF0F-0D8FEF29C726}">
      <dgm:prSet/>
      <dgm:spPr/>
      <dgm:t>
        <a:bodyPr/>
        <a:lstStyle/>
        <a:p>
          <a:endParaRPr lang="es-ES" sz="2000" b="1">
            <a:effectLst>
              <a:outerShdw blurRad="38100" dist="38100" dir="2700000" algn="tl">
                <a:srgbClr val="000000">
                  <a:alpha val="43137"/>
                </a:srgbClr>
              </a:outerShdw>
            </a:effectLst>
          </a:endParaRPr>
        </a:p>
      </dgm:t>
    </dgm:pt>
    <dgm:pt modelId="{D6253F2A-444D-434A-AD33-B7319B365475}" type="pres">
      <dgm:prSet presAssocID="{E162C7CB-4609-4B00-914F-214E680A339C}" presName="linear" presStyleCnt="0">
        <dgm:presLayoutVars>
          <dgm:dir/>
          <dgm:resizeHandles val="exact"/>
        </dgm:presLayoutVars>
      </dgm:prSet>
      <dgm:spPr/>
    </dgm:pt>
    <dgm:pt modelId="{95042DF5-19D7-460C-8D1B-E7F12B8DA45F}" type="pres">
      <dgm:prSet presAssocID="{2F2E898B-92BD-4E37-82F2-237FC1E48009}" presName="comp" presStyleCnt="0"/>
      <dgm:spPr/>
    </dgm:pt>
    <dgm:pt modelId="{86934269-7CC7-4690-B582-0E20F88D4C4F}" type="pres">
      <dgm:prSet presAssocID="{2F2E898B-92BD-4E37-82F2-237FC1E48009}" presName="box" presStyleLbl="node1" presStyleIdx="0" presStyleCnt="5"/>
      <dgm:spPr/>
    </dgm:pt>
    <dgm:pt modelId="{40F61379-18A6-4E2C-BB5A-F9E534BA34C2}" type="pres">
      <dgm:prSet presAssocID="{2F2E898B-92BD-4E37-82F2-237FC1E48009}" presName="img" presStyleLbl="fgImgPlace1" presStyleIdx="0" presStyleCnt="5" custScaleX="70967" custLinFactNeighborX="-59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23242" r="23242"/>
          </a:stretch>
        </a:blipFill>
      </dgm:spPr>
    </dgm:pt>
    <dgm:pt modelId="{7778D323-2574-4519-A12F-827C4491129B}" type="pres">
      <dgm:prSet presAssocID="{2F2E898B-92BD-4E37-82F2-237FC1E48009}" presName="text" presStyleLbl="node1" presStyleIdx="0" presStyleCnt="5">
        <dgm:presLayoutVars>
          <dgm:bulletEnabled val="1"/>
        </dgm:presLayoutVars>
      </dgm:prSet>
      <dgm:spPr/>
    </dgm:pt>
    <dgm:pt modelId="{F4D468E6-17F4-4A57-920E-851AB9E53B9F}" type="pres">
      <dgm:prSet presAssocID="{4C341453-4037-4C54-9CCC-BB09C8EA288C}" presName="spacer" presStyleCnt="0"/>
      <dgm:spPr/>
    </dgm:pt>
    <dgm:pt modelId="{216E1EDA-1C6E-4EB7-8ED9-9AE983BD095C}" type="pres">
      <dgm:prSet presAssocID="{0BB651B7-B112-4791-8429-52B3581B1165}" presName="comp" presStyleCnt="0"/>
      <dgm:spPr/>
    </dgm:pt>
    <dgm:pt modelId="{72CA8AE6-0B89-4F12-9A7B-939DC4A091BC}" type="pres">
      <dgm:prSet presAssocID="{0BB651B7-B112-4791-8429-52B3581B1165}" presName="box" presStyleLbl="node1" presStyleIdx="1" presStyleCnt="5"/>
      <dgm:spPr/>
    </dgm:pt>
    <dgm:pt modelId="{44897E75-888C-436E-A180-6CC480E7DE71}" type="pres">
      <dgm:prSet presAssocID="{0BB651B7-B112-4791-8429-52B3581B1165}" presName="img" presStyleLbl="fgImgPlace1" presStyleIdx="1" presStyleCnt="5" custScaleX="70967" custLinFactNeighborX="-596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13963" r="13963"/>
          </a:stretch>
        </a:blipFill>
      </dgm:spPr>
    </dgm:pt>
    <dgm:pt modelId="{4BC6755B-1469-4F23-AAC9-CF9DC7844A25}" type="pres">
      <dgm:prSet presAssocID="{0BB651B7-B112-4791-8429-52B3581B1165}" presName="text" presStyleLbl="node1" presStyleIdx="1" presStyleCnt="5">
        <dgm:presLayoutVars>
          <dgm:bulletEnabled val="1"/>
        </dgm:presLayoutVars>
      </dgm:prSet>
      <dgm:spPr/>
    </dgm:pt>
    <dgm:pt modelId="{2A3B87B8-DBFC-4C78-93D2-45327EFAC1AE}" type="pres">
      <dgm:prSet presAssocID="{C1181FBB-147C-4DB1-8D69-5AC6841BECEE}" presName="spacer" presStyleCnt="0"/>
      <dgm:spPr/>
    </dgm:pt>
    <dgm:pt modelId="{FA8F9ED1-2F22-4445-95E1-B6C3DAAFBFF7}" type="pres">
      <dgm:prSet presAssocID="{28204C23-341E-43FB-8A61-5D020170D0D6}" presName="comp" presStyleCnt="0"/>
      <dgm:spPr/>
    </dgm:pt>
    <dgm:pt modelId="{E0257475-5C4D-49B5-A7C4-E980EF99C745}" type="pres">
      <dgm:prSet presAssocID="{28204C23-341E-43FB-8A61-5D020170D0D6}" presName="box" presStyleLbl="node1" presStyleIdx="2" presStyleCnt="5"/>
      <dgm:spPr/>
    </dgm:pt>
    <dgm:pt modelId="{BC538D71-6D00-46EF-A69C-39E8E30ED0CE}" type="pres">
      <dgm:prSet presAssocID="{28204C23-341E-43FB-8A61-5D020170D0D6}" presName="img" presStyleLbl="fgImgPlace1" presStyleIdx="2" presStyleCnt="5" custScaleX="70967" custLinFactNeighborX="-596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14529" r="14529"/>
          </a:stretch>
        </a:blipFill>
      </dgm:spPr>
    </dgm:pt>
    <dgm:pt modelId="{067390CB-806C-489B-AF34-3CDE63222BBE}" type="pres">
      <dgm:prSet presAssocID="{28204C23-341E-43FB-8A61-5D020170D0D6}" presName="text" presStyleLbl="node1" presStyleIdx="2" presStyleCnt="5">
        <dgm:presLayoutVars>
          <dgm:bulletEnabled val="1"/>
        </dgm:presLayoutVars>
      </dgm:prSet>
      <dgm:spPr/>
    </dgm:pt>
    <dgm:pt modelId="{0D4E66CF-0EA4-4395-BA4F-54CB32135074}" type="pres">
      <dgm:prSet presAssocID="{9A0CE8B7-6DAD-4F76-B1A7-24CF2D376D79}" presName="spacer" presStyleCnt="0"/>
      <dgm:spPr/>
    </dgm:pt>
    <dgm:pt modelId="{0B1EFF8D-CDBC-456B-A10C-EC6FA0B47BF4}" type="pres">
      <dgm:prSet presAssocID="{15EEEC2D-5EA5-4D3C-9A69-78918E5AEBAD}" presName="comp" presStyleCnt="0"/>
      <dgm:spPr/>
    </dgm:pt>
    <dgm:pt modelId="{32702902-7688-4CEC-AB33-FABC083C7C02}" type="pres">
      <dgm:prSet presAssocID="{15EEEC2D-5EA5-4D3C-9A69-78918E5AEBAD}" presName="box" presStyleLbl="node1" presStyleIdx="3" presStyleCnt="5"/>
      <dgm:spPr/>
    </dgm:pt>
    <dgm:pt modelId="{DE9B7135-0F8F-4D98-AD3A-0D09772BDBE8}" type="pres">
      <dgm:prSet presAssocID="{15EEEC2D-5EA5-4D3C-9A69-78918E5AEBAD}" presName="img" presStyleLbl="fgImgPlace1" presStyleIdx="3" presStyleCnt="5" custScaleX="70967" custLinFactNeighborX="-5963"/>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1049" r="11049"/>
          </a:stretch>
        </a:blipFill>
      </dgm:spPr>
    </dgm:pt>
    <dgm:pt modelId="{3BCA1ADF-29D8-4CB0-9428-94A8A6A1DCDE}" type="pres">
      <dgm:prSet presAssocID="{15EEEC2D-5EA5-4D3C-9A69-78918E5AEBAD}" presName="text" presStyleLbl="node1" presStyleIdx="3" presStyleCnt="5">
        <dgm:presLayoutVars>
          <dgm:bulletEnabled val="1"/>
        </dgm:presLayoutVars>
      </dgm:prSet>
      <dgm:spPr/>
    </dgm:pt>
    <dgm:pt modelId="{58EF7890-6630-46C9-B7CB-AA957BF6D743}" type="pres">
      <dgm:prSet presAssocID="{9EB60B61-7A34-4898-AC92-23D1FFC03978}" presName="spacer" presStyleCnt="0"/>
      <dgm:spPr/>
    </dgm:pt>
    <dgm:pt modelId="{71436023-849D-4D8F-832B-BAF4AD84225B}" type="pres">
      <dgm:prSet presAssocID="{BB476DB9-752C-4134-A43C-9FA406FF2471}" presName="comp" presStyleCnt="0"/>
      <dgm:spPr/>
    </dgm:pt>
    <dgm:pt modelId="{1C531633-2C15-4587-A879-4BE6869EFA8D}" type="pres">
      <dgm:prSet presAssocID="{BB476DB9-752C-4134-A43C-9FA406FF2471}" presName="box" presStyleLbl="node1" presStyleIdx="4" presStyleCnt="5"/>
      <dgm:spPr/>
    </dgm:pt>
    <dgm:pt modelId="{2F8728CF-99C1-49A7-A38B-B7384E2AA08C}" type="pres">
      <dgm:prSet presAssocID="{BB476DB9-752C-4134-A43C-9FA406FF2471}" presName="img" presStyleLbl="fgImgPlace1" presStyleIdx="4" presStyleCnt="5" custScaleX="70967" custLinFactNeighborX="-596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14624" r="14624"/>
          </a:stretch>
        </a:blipFill>
      </dgm:spPr>
    </dgm:pt>
    <dgm:pt modelId="{CD724ABD-8281-4F42-90CF-5C824C8530A6}" type="pres">
      <dgm:prSet presAssocID="{BB476DB9-752C-4134-A43C-9FA406FF2471}" presName="text" presStyleLbl="node1" presStyleIdx="4" presStyleCnt="5">
        <dgm:presLayoutVars>
          <dgm:bulletEnabled val="1"/>
        </dgm:presLayoutVars>
      </dgm:prSet>
      <dgm:spPr/>
    </dgm:pt>
  </dgm:ptLst>
  <dgm:cxnLst>
    <dgm:cxn modelId="{C046DC01-D428-4A61-8410-07CE162119C0}" type="presOf" srcId="{BB476DB9-752C-4134-A43C-9FA406FF2471}" destId="{CD724ABD-8281-4F42-90CF-5C824C8530A6}" srcOrd="1" destOrd="0" presId="urn:microsoft.com/office/officeart/2005/8/layout/vList4"/>
    <dgm:cxn modelId="{596B2006-66B4-4F17-B8C5-EC263FF65E97}" type="presOf" srcId="{0BB651B7-B112-4791-8429-52B3581B1165}" destId="{72CA8AE6-0B89-4F12-9A7B-939DC4A091BC}" srcOrd="0" destOrd="0" presId="urn:microsoft.com/office/officeart/2005/8/layout/vList4"/>
    <dgm:cxn modelId="{61CBD506-442E-49FD-9912-CEB97EA81F17}" type="presOf" srcId="{28204C23-341E-43FB-8A61-5D020170D0D6}" destId="{067390CB-806C-489B-AF34-3CDE63222BBE}" srcOrd="1" destOrd="0" presId="urn:microsoft.com/office/officeart/2005/8/layout/vList4"/>
    <dgm:cxn modelId="{9DD5B314-99F2-4E80-B03A-C7F064F1055B}" type="presOf" srcId="{E162C7CB-4609-4B00-914F-214E680A339C}" destId="{D6253F2A-444D-434A-AD33-B7319B365475}" srcOrd="0" destOrd="0" presId="urn:microsoft.com/office/officeart/2005/8/layout/vList4"/>
    <dgm:cxn modelId="{FDE98533-0F84-4B75-932E-D67067C6B6A2}" type="presOf" srcId="{2F2E898B-92BD-4E37-82F2-237FC1E48009}" destId="{86934269-7CC7-4690-B582-0E20F88D4C4F}" srcOrd="0" destOrd="0" presId="urn:microsoft.com/office/officeart/2005/8/layout/vList4"/>
    <dgm:cxn modelId="{6F82203B-2FF1-4856-AE16-EA4C1DF1FEC8}" srcId="{E162C7CB-4609-4B00-914F-214E680A339C}" destId="{2F2E898B-92BD-4E37-82F2-237FC1E48009}" srcOrd="0" destOrd="0" parTransId="{3FC1BA08-9ABA-4588-A334-86DA4718CE59}" sibTransId="{4C341453-4037-4C54-9CCC-BB09C8EA288C}"/>
    <dgm:cxn modelId="{9FA7D05C-5692-499B-9832-C06339E8062D}" srcId="{E162C7CB-4609-4B00-914F-214E680A339C}" destId="{0BB651B7-B112-4791-8429-52B3581B1165}" srcOrd="1" destOrd="0" parTransId="{F3DF47A9-8E16-4B59-B130-312E2972C961}" sibTransId="{C1181FBB-147C-4DB1-8D69-5AC6841BECEE}"/>
    <dgm:cxn modelId="{F25C8844-514A-4045-B7E0-8D70A9A7501E}" type="presOf" srcId="{15EEEC2D-5EA5-4D3C-9A69-78918E5AEBAD}" destId="{32702902-7688-4CEC-AB33-FABC083C7C02}" srcOrd="0" destOrd="0" presId="urn:microsoft.com/office/officeart/2005/8/layout/vList4"/>
    <dgm:cxn modelId="{73D16D4B-ED80-422C-B9FB-36DDF905EA6C}" srcId="{E162C7CB-4609-4B00-914F-214E680A339C}" destId="{15EEEC2D-5EA5-4D3C-9A69-78918E5AEBAD}" srcOrd="3" destOrd="0" parTransId="{7DD6C4C0-F1C1-4400-BD77-97C16609A07D}" sibTransId="{9EB60B61-7A34-4898-AC92-23D1FFC03978}"/>
    <dgm:cxn modelId="{3A2D0975-E4FB-4E21-A771-119B1BE80DCA}" type="presOf" srcId="{15EEEC2D-5EA5-4D3C-9A69-78918E5AEBAD}" destId="{3BCA1ADF-29D8-4CB0-9428-94A8A6A1DCDE}" srcOrd="1" destOrd="0" presId="urn:microsoft.com/office/officeart/2005/8/layout/vList4"/>
    <dgm:cxn modelId="{8410B67F-6B34-4D26-8EBD-61E6EF949CB2}" type="presOf" srcId="{BB476DB9-752C-4134-A43C-9FA406FF2471}" destId="{1C531633-2C15-4587-A879-4BE6869EFA8D}" srcOrd="0" destOrd="0" presId="urn:microsoft.com/office/officeart/2005/8/layout/vList4"/>
    <dgm:cxn modelId="{0FC06A80-93A2-43C9-AF0F-0D8FEF29C726}" srcId="{E162C7CB-4609-4B00-914F-214E680A339C}" destId="{BB476DB9-752C-4134-A43C-9FA406FF2471}" srcOrd="4" destOrd="0" parTransId="{A136834D-1FE6-482B-8917-494481C6426E}" sibTransId="{C3F3209B-A46B-4693-B3C5-9C4940ACBC6F}"/>
    <dgm:cxn modelId="{F225298E-ACF1-491C-8ECB-6FCECC4BB56E}" srcId="{E162C7CB-4609-4B00-914F-214E680A339C}" destId="{28204C23-341E-43FB-8A61-5D020170D0D6}" srcOrd="2" destOrd="0" parTransId="{7ABE324F-6546-4BFA-A159-11BA9B861782}" sibTransId="{9A0CE8B7-6DAD-4F76-B1A7-24CF2D376D79}"/>
    <dgm:cxn modelId="{7A9B6DA7-5995-47DD-B9D9-F4B273C4A6F3}" type="presOf" srcId="{0BB651B7-B112-4791-8429-52B3581B1165}" destId="{4BC6755B-1469-4F23-AAC9-CF9DC7844A25}" srcOrd="1" destOrd="0" presId="urn:microsoft.com/office/officeart/2005/8/layout/vList4"/>
    <dgm:cxn modelId="{D4A499AA-3029-47D5-8B22-C501A41B2CBC}" type="presOf" srcId="{28204C23-341E-43FB-8A61-5D020170D0D6}" destId="{E0257475-5C4D-49B5-A7C4-E980EF99C745}" srcOrd="0" destOrd="0" presId="urn:microsoft.com/office/officeart/2005/8/layout/vList4"/>
    <dgm:cxn modelId="{CB0E7CC9-8F6D-410C-854E-1692A8AD3361}" type="presOf" srcId="{2F2E898B-92BD-4E37-82F2-237FC1E48009}" destId="{7778D323-2574-4519-A12F-827C4491129B}" srcOrd="1" destOrd="0" presId="urn:microsoft.com/office/officeart/2005/8/layout/vList4"/>
    <dgm:cxn modelId="{2620EB6F-E84E-4F6A-98DD-B8A6AD546ACE}" type="presParOf" srcId="{D6253F2A-444D-434A-AD33-B7319B365475}" destId="{95042DF5-19D7-460C-8D1B-E7F12B8DA45F}" srcOrd="0" destOrd="0" presId="urn:microsoft.com/office/officeart/2005/8/layout/vList4"/>
    <dgm:cxn modelId="{DA776B36-683E-47EE-9314-E81C4768702B}" type="presParOf" srcId="{95042DF5-19D7-460C-8D1B-E7F12B8DA45F}" destId="{86934269-7CC7-4690-B582-0E20F88D4C4F}" srcOrd="0" destOrd="0" presId="urn:microsoft.com/office/officeart/2005/8/layout/vList4"/>
    <dgm:cxn modelId="{C58DE2EB-DF92-4002-86DC-4A73B7B6A502}" type="presParOf" srcId="{95042DF5-19D7-460C-8D1B-E7F12B8DA45F}" destId="{40F61379-18A6-4E2C-BB5A-F9E534BA34C2}" srcOrd="1" destOrd="0" presId="urn:microsoft.com/office/officeart/2005/8/layout/vList4"/>
    <dgm:cxn modelId="{05C17767-4E2B-481F-A536-EFD8335929F1}" type="presParOf" srcId="{95042DF5-19D7-460C-8D1B-E7F12B8DA45F}" destId="{7778D323-2574-4519-A12F-827C4491129B}" srcOrd="2" destOrd="0" presId="urn:microsoft.com/office/officeart/2005/8/layout/vList4"/>
    <dgm:cxn modelId="{A33FCED4-75A3-4F4F-8DD1-9CFAFAAF37AD}" type="presParOf" srcId="{D6253F2A-444D-434A-AD33-B7319B365475}" destId="{F4D468E6-17F4-4A57-920E-851AB9E53B9F}" srcOrd="1" destOrd="0" presId="urn:microsoft.com/office/officeart/2005/8/layout/vList4"/>
    <dgm:cxn modelId="{35A0126F-763B-43F5-B626-D035158CC24D}" type="presParOf" srcId="{D6253F2A-444D-434A-AD33-B7319B365475}" destId="{216E1EDA-1C6E-4EB7-8ED9-9AE983BD095C}" srcOrd="2" destOrd="0" presId="urn:microsoft.com/office/officeart/2005/8/layout/vList4"/>
    <dgm:cxn modelId="{20EF00A7-4FB1-4A57-BDE4-1008ACFD270E}" type="presParOf" srcId="{216E1EDA-1C6E-4EB7-8ED9-9AE983BD095C}" destId="{72CA8AE6-0B89-4F12-9A7B-939DC4A091BC}" srcOrd="0" destOrd="0" presId="urn:microsoft.com/office/officeart/2005/8/layout/vList4"/>
    <dgm:cxn modelId="{5FE7D5F0-7524-4129-8A5C-6550FFC5273D}" type="presParOf" srcId="{216E1EDA-1C6E-4EB7-8ED9-9AE983BD095C}" destId="{44897E75-888C-436E-A180-6CC480E7DE71}" srcOrd="1" destOrd="0" presId="urn:microsoft.com/office/officeart/2005/8/layout/vList4"/>
    <dgm:cxn modelId="{15EF1D8F-E3DC-4AD4-9E8A-1FC7366B9D86}" type="presParOf" srcId="{216E1EDA-1C6E-4EB7-8ED9-9AE983BD095C}" destId="{4BC6755B-1469-4F23-AAC9-CF9DC7844A25}" srcOrd="2" destOrd="0" presId="urn:microsoft.com/office/officeart/2005/8/layout/vList4"/>
    <dgm:cxn modelId="{DB65DA3F-1C8E-4A9C-ABA7-29724EE53CEF}" type="presParOf" srcId="{D6253F2A-444D-434A-AD33-B7319B365475}" destId="{2A3B87B8-DBFC-4C78-93D2-45327EFAC1AE}" srcOrd="3" destOrd="0" presId="urn:microsoft.com/office/officeart/2005/8/layout/vList4"/>
    <dgm:cxn modelId="{1D3DFA8F-3ED4-4CDA-849D-810C6A8F6028}" type="presParOf" srcId="{D6253F2A-444D-434A-AD33-B7319B365475}" destId="{FA8F9ED1-2F22-4445-95E1-B6C3DAAFBFF7}" srcOrd="4" destOrd="0" presId="urn:microsoft.com/office/officeart/2005/8/layout/vList4"/>
    <dgm:cxn modelId="{9436A386-D3DC-4893-B242-9CBB2CA422E1}" type="presParOf" srcId="{FA8F9ED1-2F22-4445-95E1-B6C3DAAFBFF7}" destId="{E0257475-5C4D-49B5-A7C4-E980EF99C745}" srcOrd="0" destOrd="0" presId="urn:microsoft.com/office/officeart/2005/8/layout/vList4"/>
    <dgm:cxn modelId="{8E3C0C3F-5792-4C30-B582-AA3533E7C58D}" type="presParOf" srcId="{FA8F9ED1-2F22-4445-95E1-B6C3DAAFBFF7}" destId="{BC538D71-6D00-46EF-A69C-39E8E30ED0CE}" srcOrd="1" destOrd="0" presId="urn:microsoft.com/office/officeart/2005/8/layout/vList4"/>
    <dgm:cxn modelId="{C608EF6F-D91D-4A98-947E-47AC7E52D52D}" type="presParOf" srcId="{FA8F9ED1-2F22-4445-95E1-B6C3DAAFBFF7}" destId="{067390CB-806C-489B-AF34-3CDE63222BBE}" srcOrd="2" destOrd="0" presId="urn:microsoft.com/office/officeart/2005/8/layout/vList4"/>
    <dgm:cxn modelId="{0F12BE96-C81D-4693-A37F-8D668CE697ED}" type="presParOf" srcId="{D6253F2A-444D-434A-AD33-B7319B365475}" destId="{0D4E66CF-0EA4-4395-BA4F-54CB32135074}" srcOrd="5" destOrd="0" presId="urn:microsoft.com/office/officeart/2005/8/layout/vList4"/>
    <dgm:cxn modelId="{57D299EC-BDB5-4941-9FC5-DA958FCE19EC}" type="presParOf" srcId="{D6253F2A-444D-434A-AD33-B7319B365475}" destId="{0B1EFF8D-CDBC-456B-A10C-EC6FA0B47BF4}" srcOrd="6" destOrd="0" presId="urn:microsoft.com/office/officeart/2005/8/layout/vList4"/>
    <dgm:cxn modelId="{1F61EDEA-59E0-4244-B73B-8E1513ED8A27}" type="presParOf" srcId="{0B1EFF8D-CDBC-456B-A10C-EC6FA0B47BF4}" destId="{32702902-7688-4CEC-AB33-FABC083C7C02}" srcOrd="0" destOrd="0" presId="urn:microsoft.com/office/officeart/2005/8/layout/vList4"/>
    <dgm:cxn modelId="{BFAC6BEF-B5AE-4063-B52C-7996E39A8434}" type="presParOf" srcId="{0B1EFF8D-CDBC-456B-A10C-EC6FA0B47BF4}" destId="{DE9B7135-0F8F-4D98-AD3A-0D09772BDBE8}" srcOrd="1" destOrd="0" presId="urn:microsoft.com/office/officeart/2005/8/layout/vList4"/>
    <dgm:cxn modelId="{FEC4A80E-FD67-46B0-B18C-6A477B5E976D}" type="presParOf" srcId="{0B1EFF8D-CDBC-456B-A10C-EC6FA0B47BF4}" destId="{3BCA1ADF-29D8-4CB0-9428-94A8A6A1DCDE}" srcOrd="2" destOrd="0" presId="urn:microsoft.com/office/officeart/2005/8/layout/vList4"/>
    <dgm:cxn modelId="{0033239C-D8AE-4148-B402-16C4F811F362}" type="presParOf" srcId="{D6253F2A-444D-434A-AD33-B7319B365475}" destId="{58EF7890-6630-46C9-B7CB-AA957BF6D743}" srcOrd="7" destOrd="0" presId="urn:microsoft.com/office/officeart/2005/8/layout/vList4"/>
    <dgm:cxn modelId="{ECDF34AC-D85F-433A-B213-65A1DDC79499}" type="presParOf" srcId="{D6253F2A-444D-434A-AD33-B7319B365475}" destId="{71436023-849D-4D8F-832B-BAF4AD84225B}" srcOrd="8" destOrd="0" presId="urn:microsoft.com/office/officeart/2005/8/layout/vList4"/>
    <dgm:cxn modelId="{D2EBB283-0981-4D44-89DF-0539890D1926}" type="presParOf" srcId="{71436023-849D-4D8F-832B-BAF4AD84225B}" destId="{1C531633-2C15-4587-A879-4BE6869EFA8D}" srcOrd="0" destOrd="0" presId="urn:microsoft.com/office/officeart/2005/8/layout/vList4"/>
    <dgm:cxn modelId="{C9215649-EDC7-441C-B6C4-A7E1C1C082C8}" type="presParOf" srcId="{71436023-849D-4D8F-832B-BAF4AD84225B}" destId="{2F8728CF-99C1-49A7-A38B-B7384E2AA08C}" srcOrd="1" destOrd="0" presId="urn:microsoft.com/office/officeart/2005/8/layout/vList4"/>
    <dgm:cxn modelId="{3DA038B3-B6EC-452C-B358-065F80288697}" type="presParOf" srcId="{71436023-849D-4D8F-832B-BAF4AD84225B}" destId="{CD724ABD-8281-4F42-90CF-5C824C8530A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0AC8C3-D6C3-4A8C-87DC-024FFDA4BECE}" type="doc">
      <dgm:prSet loTypeId="urn:microsoft.com/office/officeart/2005/8/layout/lProcess1" loCatId="process" qsTypeId="urn:microsoft.com/office/officeart/2005/8/quickstyle/3d2" qsCatId="3D" csTypeId="urn:microsoft.com/office/officeart/2005/8/colors/colorful3" csCatId="colorful" phldr="1"/>
      <dgm:spPr/>
      <dgm:t>
        <a:bodyPr/>
        <a:lstStyle/>
        <a:p>
          <a:endParaRPr lang="es-ES"/>
        </a:p>
      </dgm:t>
    </dgm:pt>
    <dgm:pt modelId="{EC2D6B22-91EF-4049-B14C-1A712E175E73}">
      <dgm:prSet phldrT="[Texto]" custT="1">
        <dgm:style>
          <a:lnRef idx="3">
            <a:schemeClr val="lt1"/>
          </a:lnRef>
          <a:fillRef idx="1">
            <a:schemeClr val="accent5"/>
          </a:fillRef>
          <a:effectRef idx="1">
            <a:schemeClr val="accent5"/>
          </a:effectRef>
          <a:fontRef idx="minor">
            <a:schemeClr val="lt1"/>
          </a:fontRef>
        </dgm:style>
      </dgm:prSet>
      <dgm:spPr>
        <a:scene3d>
          <a:camera prst="orthographicFront"/>
          <a:lightRig rig="threePt" dir="t">
            <a:rot lat="0" lon="0" rev="7500000"/>
          </a:lightRig>
        </a:scene3d>
        <a:sp3d>
          <a:bevelT prst="convex"/>
        </a:sp3d>
      </dgm:spPr>
      <dgm:t>
        <a:bodyPr/>
        <a:lstStyle/>
        <a:p>
          <a:r>
            <a:rPr lang="en" sz="2000" b="1" dirty="0">
              <a:solidFill>
                <a:schemeClr val="accent5">
                  <a:lumMod val="20000"/>
                  <a:lumOff val="80000"/>
                </a:schemeClr>
              </a:solidFill>
              <a:effectLst>
                <a:outerShdw blurRad="38100" dist="38100" dir="2700000" algn="tl">
                  <a:srgbClr val="000000">
                    <a:alpha val="43137"/>
                  </a:srgbClr>
                </a:outerShdw>
              </a:effectLst>
            </a:rPr>
            <a:t>THE NAME OF THE BEAST</a:t>
          </a:r>
        </a:p>
      </dgm:t>
    </dgm:pt>
    <dgm:pt modelId="{A7CE0936-BF90-4AF0-BB26-B180761DE2C7}" type="parTrans" cxnId="{B6892891-F934-4908-8A81-71FAD4D37BE9}">
      <dgm:prSet/>
      <dgm:spPr/>
      <dgm:t>
        <a:bodyPr/>
        <a:lstStyle/>
        <a:p>
          <a:endParaRPr lang="es-ES" sz="2000" b="1"/>
        </a:p>
      </dgm:t>
    </dgm:pt>
    <dgm:pt modelId="{A2F1E46B-EF3B-4F6C-B3CD-170B28A6DAAB}" type="sibTrans" cxnId="{B6892891-F934-4908-8A81-71FAD4D37BE9}">
      <dgm:prSet/>
      <dgm:spPr/>
      <dgm:t>
        <a:bodyPr/>
        <a:lstStyle/>
        <a:p>
          <a:endParaRPr lang="es-ES" sz="2000" b="1"/>
        </a:p>
      </dgm:t>
    </dgm:pt>
    <dgm:pt modelId="{0043ED60-6C29-45B4-9C8C-C14BE9D41392}">
      <dgm:prSet phldrT="[Texto]" custT="1"/>
      <dgm:spPr>
        <a:effectLst>
          <a:outerShdw blurRad="50800" dist="50800" dir="2700000" algn="tl" rotWithShape="0">
            <a:prstClr val="black">
              <a:alpha val="56000"/>
            </a:prstClr>
          </a:outerShdw>
        </a:effectLst>
      </dgm:spPr>
      <dgm:t>
        <a:bodyPr/>
        <a:lstStyle/>
        <a:p>
          <a:r>
            <a:rPr lang="en" sz="2000" b="1" dirty="0"/>
            <a:t>They shall not dwell with God                (Ps. 5:4)</a:t>
          </a:r>
        </a:p>
      </dgm:t>
    </dgm:pt>
    <dgm:pt modelId="{1FDB76EB-F3E9-4CF4-A847-1B1803ACD2B2}" type="parTrans" cxnId="{832F3EC3-7C6F-4BDC-A081-6801C612088A}">
      <dgm:prSet/>
      <dgm:spPr/>
      <dgm:t>
        <a:bodyPr/>
        <a:lstStyle/>
        <a:p>
          <a:endParaRPr lang="es-ES" sz="2000" b="1"/>
        </a:p>
      </dgm:t>
    </dgm:pt>
    <dgm:pt modelId="{549ECF6F-CA9A-4671-95FF-DCC1ED7C4995}" type="sibTrans" cxnId="{832F3EC3-7C6F-4BDC-A081-6801C612088A}">
      <dgm:prSet/>
      <dgm:spPr/>
      <dgm:t>
        <a:bodyPr/>
        <a:lstStyle/>
        <a:p>
          <a:endParaRPr lang="es-ES" sz="2000" b="1"/>
        </a:p>
      </dgm:t>
    </dgm:pt>
    <dgm:pt modelId="{D5FF7A8E-43B4-403C-B430-09210A1D9CED}">
      <dgm:prSet phldrT="[Texto]" custT="1"/>
      <dgm:spPr>
        <a:effectLst>
          <a:outerShdw blurRad="50800" dist="50800" dir="2700000" algn="tl" rotWithShape="0">
            <a:prstClr val="black">
              <a:alpha val="56000"/>
            </a:prstClr>
          </a:outerShdw>
        </a:effectLst>
      </dgm:spPr>
      <dgm:t>
        <a:bodyPr/>
        <a:lstStyle/>
        <a:p>
          <a:r>
            <a:rPr lang="en" sz="2000" b="1" dirty="0"/>
            <a:t>They worship the beast</a:t>
          </a:r>
          <a:br>
            <a:rPr lang="en" sz="2000" b="1" dirty="0"/>
          </a:br>
          <a:r>
            <a:rPr lang="en" sz="2000" b="1" dirty="0"/>
            <a:t>(Rev. 13:8)</a:t>
          </a:r>
        </a:p>
      </dgm:t>
    </dgm:pt>
    <dgm:pt modelId="{B00321C0-4BF3-446D-A846-D346D626624E}" type="parTrans" cxnId="{3CF27E20-7C16-4150-9DC5-50EC8D25D220}">
      <dgm:prSet/>
      <dgm:spPr/>
      <dgm:t>
        <a:bodyPr/>
        <a:lstStyle/>
        <a:p>
          <a:endParaRPr lang="es-ES" sz="2000" b="1"/>
        </a:p>
      </dgm:t>
    </dgm:pt>
    <dgm:pt modelId="{E05EB5FF-C763-44C5-A5E8-C78A1505B25E}" type="sibTrans" cxnId="{3CF27E20-7C16-4150-9DC5-50EC8D25D220}">
      <dgm:prSet/>
      <dgm:spPr/>
      <dgm:t>
        <a:bodyPr/>
        <a:lstStyle/>
        <a:p>
          <a:endParaRPr lang="es-ES" sz="2000" b="1"/>
        </a:p>
      </dgm:t>
    </dgm:pt>
    <dgm:pt modelId="{D3F41DA0-F7AF-47F2-B66E-DAC4129B12AF}">
      <dgm:prSet phldrT="[Texto]" custT="1">
        <dgm:style>
          <a:lnRef idx="3">
            <a:schemeClr val="lt1"/>
          </a:lnRef>
          <a:fillRef idx="1">
            <a:schemeClr val="accent5"/>
          </a:fillRef>
          <a:effectRef idx="1">
            <a:schemeClr val="accent5"/>
          </a:effectRef>
          <a:fontRef idx="minor">
            <a:schemeClr val="lt1"/>
          </a:fontRef>
        </dgm:style>
      </dgm:prSet>
      <dgm:spPr>
        <a:solidFill>
          <a:schemeClr val="accent6"/>
        </a:solidFill>
        <a:ln/>
        <a:scene3d>
          <a:camera prst="orthographicFront"/>
          <a:lightRig rig="threePt" dir="t">
            <a:rot lat="0" lon="0" rev="7500000"/>
          </a:lightRig>
        </a:scene3d>
        <a:sp3d>
          <a:bevelT prst="convex"/>
        </a:sp3d>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r>
            <a:rPr lang="en" sz="2000" b="1" kern="1200" dirty="0">
              <a:solidFill>
                <a:schemeClr val="accent6">
                  <a:lumMod val="20000"/>
                  <a:lumOff val="80000"/>
                </a:schemeClr>
              </a:solidFill>
              <a:effectLst>
                <a:outerShdw blurRad="38100" dist="38100" dir="2700000" algn="tl">
                  <a:srgbClr val="000000">
                    <a:alpha val="43137"/>
                  </a:srgbClr>
                </a:outerShdw>
              </a:effectLst>
              <a:latin typeface="Aptos" panose="02110004020202020204"/>
              <a:ea typeface="+mn-ea"/>
              <a:cs typeface="+mn-cs"/>
            </a:rPr>
            <a:t>THE NAME OF GOD</a:t>
          </a:r>
        </a:p>
      </dgm:t>
    </dgm:pt>
    <dgm:pt modelId="{3CDBBE2B-C0F4-41E3-AFBD-68F023AE3EF2}" type="parTrans" cxnId="{5336AF9E-03DA-45CB-92C2-D3E02F6C3572}">
      <dgm:prSet/>
      <dgm:spPr/>
      <dgm:t>
        <a:bodyPr/>
        <a:lstStyle/>
        <a:p>
          <a:endParaRPr lang="es-ES" sz="2000" b="1"/>
        </a:p>
      </dgm:t>
    </dgm:pt>
    <dgm:pt modelId="{0EF49267-8A68-4AB2-9C8D-105AB2AF7FB1}" type="sibTrans" cxnId="{5336AF9E-03DA-45CB-92C2-D3E02F6C3572}">
      <dgm:prSet/>
      <dgm:spPr/>
      <dgm:t>
        <a:bodyPr/>
        <a:lstStyle/>
        <a:p>
          <a:endParaRPr lang="es-ES" sz="2000" b="1"/>
        </a:p>
      </dgm:t>
    </dgm:pt>
    <dgm:pt modelId="{0E3496F7-D97C-4ED0-AE0B-7CCEFFD17455}">
      <dgm:prSet phldrT="[Texto]" custT="1"/>
      <dgm:spPr>
        <a:effectLst>
          <a:outerShdw blurRad="50800" dist="50800" dir="2700000" algn="tl" rotWithShape="0">
            <a:prstClr val="black">
              <a:alpha val="56000"/>
            </a:prstClr>
          </a:outerShdw>
        </a:effectLst>
      </dgm:spPr>
      <dgm:t>
        <a:bodyPr/>
        <a:lstStyle/>
        <a:p>
          <a:r>
            <a:rPr lang="en" sz="2000" b="1" dirty="0"/>
            <a:t>They will dwell with God                          (Rev. 14:1)</a:t>
          </a:r>
        </a:p>
      </dgm:t>
    </dgm:pt>
    <dgm:pt modelId="{5ED467DB-C0CF-41DD-9D93-F21DDE7C542E}" type="parTrans" cxnId="{CE9E0BC4-D3DC-4C75-8A32-81C2EC056B57}">
      <dgm:prSet/>
      <dgm:spPr/>
      <dgm:t>
        <a:bodyPr/>
        <a:lstStyle/>
        <a:p>
          <a:endParaRPr lang="es-ES" sz="2000" b="1"/>
        </a:p>
      </dgm:t>
    </dgm:pt>
    <dgm:pt modelId="{EDF7F725-2BDD-4726-B89D-C53E6B99331F}" type="sibTrans" cxnId="{CE9E0BC4-D3DC-4C75-8A32-81C2EC056B57}">
      <dgm:prSet/>
      <dgm:spPr/>
      <dgm:t>
        <a:bodyPr/>
        <a:lstStyle/>
        <a:p>
          <a:endParaRPr lang="es-ES" sz="2000" b="1"/>
        </a:p>
      </dgm:t>
    </dgm:pt>
    <dgm:pt modelId="{6882DDB4-71D4-47BB-AF65-6C11247F4A9A}">
      <dgm:prSet phldrT="[Texto]" custT="1"/>
      <dgm:spPr>
        <a:effectLst>
          <a:outerShdw blurRad="50800" dist="50800" dir="2700000" algn="tl" rotWithShape="0">
            <a:prstClr val="black">
              <a:alpha val="56000"/>
            </a:prstClr>
          </a:outerShdw>
        </a:effectLst>
      </dgm:spPr>
      <dgm:t>
        <a:bodyPr/>
        <a:lstStyle/>
        <a:p>
          <a:r>
            <a:rPr lang="en" sz="2000" b="1" dirty="0"/>
            <a:t>They worship God (Ps. 5:7)</a:t>
          </a:r>
        </a:p>
      </dgm:t>
    </dgm:pt>
    <dgm:pt modelId="{E0573DEF-38BB-428C-BB31-F2AD3A22CFCD}" type="parTrans" cxnId="{79BE0D36-6F33-4286-A011-982ECAA9D3E1}">
      <dgm:prSet/>
      <dgm:spPr/>
      <dgm:t>
        <a:bodyPr/>
        <a:lstStyle/>
        <a:p>
          <a:endParaRPr lang="es-ES" sz="2000" b="1"/>
        </a:p>
      </dgm:t>
    </dgm:pt>
    <dgm:pt modelId="{85F1B6EE-EED8-4569-8673-D809DF56A7F0}" type="sibTrans" cxnId="{79BE0D36-6F33-4286-A011-982ECAA9D3E1}">
      <dgm:prSet/>
      <dgm:spPr/>
      <dgm:t>
        <a:bodyPr/>
        <a:lstStyle/>
        <a:p>
          <a:endParaRPr lang="es-ES" sz="2000" b="1"/>
        </a:p>
      </dgm:t>
    </dgm:pt>
    <dgm:pt modelId="{7A727DDF-C429-4408-B782-26FA9C858DC6}">
      <dgm:prSet phldrT="[Texto]" custT="1"/>
      <dgm:spPr>
        <a:effectLst>
          <a:outerShdw blurRad="50800" dist="50800" dir="2700000" algn="tl" rotWithShape="0">
            <a:prstClr val="black">
              <a:alpha val="56000"/>
            </a:prstClr>
          </a:outerShdw>
        </a:effectLst>
      </dgm:spPr>
      <dgm:t>
        <a:bodyPr/>
        <a:lstStyle/>
        <a:p>
          <a:r>
            <a:rPr lang="en" sz="2000" b="1" dirty="0"/>
            <a:t>They are liars (Ps. 5:9)</a:t>
          </a:r>
        </a:p>
      </dgm:t>
    </dgm:pt>
    <dgm:pt modelId="{4FA8F507-F996-422C-A167-5FC4329CC97A}" type="parTrans" cxnId="{93CEE29A-C12D-4BE4-ADEE-61C92E8305F0}">
      <dgm:prSet/>
      <dgm:spPr/>
      <dgm:t>
        <a:bodyPr/>
        <a:lstStyle/>
        <a:p>
          <a:endParaRPr lang="es-ES" sz="2000" b="1"/>
        </a:p>
      </dgm:t>
    </dgm:pt>
    <dgm:pt modelId="{84F2C80F-8744-4E1A-927D-D69418B7D269}" type="sibTrans" cxnId="{93CEE29A-C12D-4BE4-ADEE-61C92E8305F0}">
      <dgm:prSet/>
      <dgm:spPr/>
      <dgm:t>
        <a:bodyPr/>
        <a:lstStyle/>
        <a:p>
          <a:endParaRPr lang="es-ES" sz="2000" b="1"/>
        </a:p>
      </dgm:t>
    </dgm:pt>
    <dgm:pt modelId="{F9EA3C44-640B-4081-829F-706E4B3E9415}">
      <dgm:prSet phldrT="[Texto]" custT="1"/>
      <dgm:spPr>
        <a:effectLst>
          <a:outerShdw blurRad="50800" dist="50800" dir="2700000" algn="tl" rotWithShape="0">
            <a:prstClr val="black">
              <a:alpha val="56000"/>
            </a:prstClr>
          </a:outerShdw>
        </a:effectLst>
      </dgm:spPr>
      <dgm:t>
        <a:bodyPr/>
        <a:lstStyle/>
        <a:p>
          <a:r>
            <a:rPr lang="en" sz="2000" b="1" dirty="0"/>
            <a:t>They proclaim salvation with joy (Ps. 5:11; Rev. 14:6-7)</a:t>
          </a:r>
        </a:p>
      </dgm:t>
    </dgm:pt>
    <dgm:pt modelId="{16E079F3-9C4B-4707-8EF3-F73ACE4D2B00}" type="parTrans" cxnId="{6958798C-723B-497F-BF3B-C42CDFAAB3BB}">
      <dgm:prSet/>
      <dgm:spPr/>
      <dgm:t>
        <a:bodyPr/>
        <a:lstStyle/>
        <a:p>
          <a:endParaRPr lang="es-ES" sz="2000" b="1"/>
        </a:p>
      </dgm:t>
    </dgm:pt>
    <dgm:pt modelId="{573784C2-97C2-45E2-98DB-4DE048CDA12D}" type="sibTrans" cxnId="{6958798C-723B-497F-BF3B-C42CDFAAB3BB}">
      <dgm:prSet/>
      <dgm:spPr/>
      <dgm:t>
        <a:bodyPr/>
        <a:lstStyle/>
        <a:p>
          <a:endParaRPr lang="es-ES" sz="2000" b="1"/>
        </a:p>
      </dgm:t>
    </dgm:pt>
    <dgm:pt modelId="{D2CFDDD5-DF79-475C-83B1-7724CB5C66D4}">
      <dgm:prSet phldrT="[Texto]" custT="1"/>
      <dgm:spPr>
        <a:effectLst>
          <a:outerShdw blurRad="50800" dist="50800" dir="2700000" algn="tl" rotWithShape="0">
            <a:prstClr val="black">
              <a:alpha val="56000"/>
            </a:prstClr>
          </a:outerShdw>
        </a:effectLst>
      </dgm:spPr>
      <dgm:t>
        <a:bodyPr/>
        <a:lstStyle/>
        <a:p>
          <a:r>
            <a:rPr lang="en" sz="2000" b="1" dirty="0"/>
            <a:t>They will be punished (Ps. 5:10)</a:t>
          </a:r>
        </a:p>
      </dgm:t>
    </dgm:pt>
    <dgm:pt modelId="{5E302602-1F4D-4E61-B6A9-CDB37AF29200}" type="parTrans" cxnId="{304A5541-A6DE-4DB3-BC89-3D93F0EFA7CB}">
      <dgm:prSet/>
      <dgm:spPr/>
      <dgm:t>
        <a:bodyPr/>
        <a:lstStyle/>
        <a:p>
          <a:endParaRPr lang="es-ES" sz="2000" b="1"/>
        </a:p>
      </dgm:t>
    </dgm:pt>
    <dgm:pt modelId="{AFD2A00D-A2D6-4612-87C3-11EE45B4203A}" type="sibTrans" cxnId="{304A5541-A6DE-4DB3-BC89-3D93F0EFA7CB}">
      <dgm:prSet/>
      <dgm:spPr/>
      <dgm:t>
        <a:bodyPr/>
        <a:lstStyle/>
        <a:p>
          <a:endParaRPr lang="es-ES" sz="2000" b="1"/>
        </a:p>
      </dgm:t>
    </dgm:pt>
    <dgm:pt modelId="{5BA2CD9B-4567-4CAF-9C7D-77B32990B363}">
      <dgm:prSet phldrT="[Texto]" custT="1"/>
      <dgm:spPr>
        <a:effectLst>
          <a:outerShdw blurRad="50800" dist="50800" dir="2700000" algn="tl" rotWithShape="0">
            <a:prstClr val="black">
              <a:alpha val="56000"/>
            </a:prstClr>
          </a:outerShdw>
        </a:effectLst>
      </dgm:spPr>
      <dgm:t>
        <a:bodyPr/>
        <a:lstStyle/>
        <a:p>
          <a:r>
            <a:rPr lang="en" sz="2000" b="1" dirty="0"/>
            <a:t>They do not lie (Rev. 14:5)</a:t>
          </a:r>
        </a:p>
      </dgm:t>
    </dgm:pt>
    <dgm:pt modelId="{738F134F-4A32-48BD-A31A-D5F6DEF1EBA1}" type="parTrans" cxnId="{B61E4D8B-B1F6-49BE-BE24-D35795861C74}">
      <dgm:prSet/>
      <dgm:spPr/>
      <dgm:t>
        <a:bodyPr/>
        <a:lstStyle/>
        <a:p>
          <a:endParaRPr lang="es-ES" sz="2000" b="1"/>
        </a:p>
      </dgm:t>
    </dgm:pt>
    <dgm:pt modelId="{20666032-4EDF-49EC-A59F-4DAA63563CB8}" type="sibTrans" cxnId="{B61E4D8B-B1F6-49BE-BE24-D35795861C74}">
      <dgm:prSet/>
      <dgm:spPr/>
      <dgm:t>
        <a:bodyPr/>
        <a:lstStyle/>
        <a:p>
          <a:endParaRPr lang="es-ES" sz="2000" b="1"/>
        </a:p>
      </dgm:t>
    </dgm:pt>
    <dgm:pt modelId="{7FE4A167-49C1-4CB3-B501-0B4ABF5A508C}">
      <dgm:prSet phldrT="[Texto]" custT="1"/>
      <dgm:spPr>
        <a:effectLst>
          <a:outerShdw blurRad="50800" dist="50800" dir="2700000" algn="tl" rotWithShape="0">
            <a:prstClr val="black">
              <a:alpha val="56000"/>
            </a:prstClr>
          </a:outerShdw>
        </a:effectLst>
      </dgm:spPr>
      <dgm:t>
        <a:bodyPr/>
        <a:lstStyle/>
        <a:p>
          <a:r>
            <a:rPr lang="en" sz="2000" b="1" dirty="0"/>
            <a:t>They will be redeemed</a:t>
          </a:r>
          <a:br>
            <a:rPr lang="en" sz="2000" b="1" dirty="0"/>
          </a:br>
          <a:r>
            <a:rPr lang="en" sz="2000" b="1" dirty="0"/>
            <a:t>(Rev. 14:4)</a:t>
          </a:r>
        </a:p>
      </dgm:t>
    </dgm:pt>
    <dgm:pt modelId="{9AB27E27-B558-498E-B3B0-DEF2404DAC7A}" type="parTrans" cxnId="{776F8360-04FC-42A9-981B-2B7D42573FD7}">
      <dgm:prSet/>
      <dgm:spPr/>
      <dgm:t>
        <a:bodyPr/>
        <a:lstStyle/>
        <a:p>
          <a:endParaRPr lang="es-ES" sz="2000" b="1"/>
        </a:p>
      </dgm:t>
    </dgm:pt>
    <dgm:pt modelId="{2C1D00BD-08C4-4DC3-B79F-9D41C6A1DCBA}" type="sibTrans" cxnId="{776F8360-04FC-42A9-981B-2B7D42573FD7}">
      <dgm:prSet/>
      <dgm:spPr/>
      <dgm:t>
        <a:bodyPr/>
        <a:lstStyle/>
        <a:p>
          <a:endParaRPr lang="es-ES" sz="2000" b="1"/>
        </a:p>
      </dgm:t>
    </dgm:pt>
    <dgm:pt modelId="{CFDCC5C5-D2D6-41CA-8A68-9501CEC007FC}">
      <dgm:prSet phldrT="[Texto]" custT="1"/>
      <dgm:spPr>
        <a:effectLst>
          <a:outerShdw blurRad="50800" dist="50800" dir="2700000" algn="tl" rotWithShape="0">
            <a:prstClr val="black">
              <a:alpha val="56000"/>
            </a:prstClr>
          </a:outerShdw>
        </a:effectLst>
      </dgm:spPr>
      <dgm:t>
        <a:bodyPr/>
        <a:lstStyle/>
        <a:p>
          <a:r>
            <a:rPr lang="en" sz="2000" b="1" dirty="0"/>
            <a:t>They blaspheme against God        (Rev. 13:6)</a:t>
          </a:r>
        </a:p>
      </dgm:t>
    </dgm:pt>
    <dgm:pt modelId="{CD0B1B24-CF72-4B3A-AF06-7395254F448B}" type="parTrans" cxnId="{38412EE0-5900-40F1-A2D2-464BBDDA6070}">
      <dgm:prSet/>
      <dgm:spPr/>
      <dgm:t>
        <a:bodyPr/>
        <a:lstStyle/>
        <a:p>
          <a:endParaRPr lang="es-ES" sz="2000" b="1"/>
        </a:p>
      </dgm:t>
    </dgm:pt>
    <dgm:pt modelId="{8C3B75AE-FFFD-4710-B69D-8A352896E22C}" type="sibTrans" cxnId="{38412EE0-5900-40F1-A2D2-464BBDDA6070}">
      <dgm:prSet/>
      <dgm:spPr/>
      <dgm:t>
        <a:bodyPr/>
        <a:lstStyle/>
        <a:p>
          <a:endParaRPr lang="es-ES" sz="2000" b="1"/>
        </a:p>
      </dgm:t>
    </dgm:pt>
    <dgm:pt modelId="{D75C7690-FEAF-41B0-A5D7-40B779223804}" type="pres">
      <dgm:prSet presAssocID="{970AC8C3-D6C3-4A8C-87DC-024FFDA4BECE}" presName="Name0" presStyleCnt="0">
        <dgm:presLayoutVars>
          <dgm:dir/>
          <dgm:animLvl val="lvl"/>
          <dgm:resizeHandles val="exact"/>
        </dgm:presLayoutVars>
      </dgm:prSet>
      <dgm:spPr/>
    </dgm:pt>
    <dgm:pt modelId="{32B21F90-59CC-4601-AE7C-04793E595E9A}" type="pres">
      <dgm:prSet presAssocID="{EC2D6B22-91EF-4049-B14C-1A712E175E73}" presName="vertFlow" presStyleCnt="0"/>
      <dgm:spPr/>
    </dgm:pt>
    <dgm:pt modelId="{950BFA1E-95C7-480E-8B13-A5BBB6970AAA}" type="pres">
      <dgm:prSet presAssocID="{EC2D6B22-91EF-4049-B14C-1A712E175E73}" presName="header" presStyleLbl="node1" presStyleIdx="0" presStyleCnt="2" custScaleX="194646"/>
      <dgm:spPr/>
    </dgm:pt>
    <dgm:pt modelId="{38E33A83-173F-44A3-8BC0-222B2A3C3D14}" type="pres">
      <dgm:prSet presAssocID="{1FDB76EB-F3E9-4CF4-A847-1B1803ACD2B2}" presName="parTrans" presStyleLbl="sibTrans2D1" presStyleIdx="0" presStyleCnt="10"/>
      <dgm:spPr/>
    </dgm:pt>
    <dgm:pt modelId="{9FFC06E7-26DE-41FC-872B-131474695B21}" type="pres">
      <dgm:prSet presAssocID="{0043ED60-6C29-45B4-9C8C-C14BE9D41392}" presName="child" presStyleLbl="alignAccFollowNode1" presStyleIdx="0" presStyleCnt="10" custScaleX="194646">
        <dgm:presLayoutVars>
          <dgm:chMax val="0"/>
          <dgm:bulletEnabled val="1"/>
        </dgm:presLayoutVars>
      </dgm:prSet>
      <dgm:spPr/>
    </dgm:pt>
    <dgm:pt modelId="{56FE943C-A41D-4A4C-9FE7-BD2A9CC6F558}" type="pres">
      <dgm:prSet presAssocID="{549ECF6F-CA9A-4671-95FF-DCC1ED7C4995}" presName="sibTrans" presStyleLbl="sibTrans2D1" presStyleIdx="1" presStyleCnt="10"/>
      <dgm:spPr/>
    </dgm:pt>
    <dgm:pt modelId="{F9CE505F-A7C7-4F4C-A693-4F706EDB3F9B}" type="pres">
      <dgm:prSet presAssocID="{D5FF7A8E-43B4-403C-B430-09210A1D9CED}" presName="child" presStyleLbl="alignAccFollowNode1" presStyleIdx="1" presStyleCnt="10" custScaleX="194646">
        <dgm:presLayoutVars>
          <dgm:chMax val="0"/>
          <dgm:bulletEnabled val="1"/>
        </dgm:presLayoutVars>
      </dgm:prSet>
      <dgm:spPr/>
    </dgm:pt>
    <dgm:pt modelId="{E1E1E20C-4790-4513-AEBA-27137B224A18}" type="pres">
      <dgm:prSet presAssocID="{E05EB5FF-C763-44C5-A5E8-C78A1505B25E}" presName="sibTrans" presStyleLbl="sibTrans2D1" presStyleIdx="2" presStyleCnt="10"/>
      <dgm:spPr/>
    </dgm:pt>
    <dgm:pt modelId="{0BE244A7-8469-48A0-8406-969DA383E508}" type="pres">
      <dgm:prSet presAssocID="{7A727DDF-C429-4408-B782-26FA9C858DC6}" presName="child" presStyleLbl="alignAccFollowNode1" presStyleIdx="2" presStyleCnt="10" custScaleX="194646">
        <dgm:presLayoutVars>
          <dgm:chMax val="0"/>
          <dgm:bulletEnabled val="1"/>
        </dgm:presLayoutVars>
      </dgm:prSet>
      <dgm:spPr/>
    </dgm:pt>
    <dgm:pt modelId="{2C6F090F-AD42-4B00-8B03-8821D786FD18}" type="pres">
      <dgm:prSet presAssocID="{84F2C80F-8744-4E1A-927D-D69418B7D269}" presName="sibTrans" presStyleLbl="sibTrans2D1" presStyleIdx="3" presStyleCnt="10"/>
      <dgm:spPr/>
    </dgm:pt>
    <dgm:pt modelId="{1161674D-20DF-44A0-AD63-7AF310F62F1F}" type="pres">
      <dgm:prSet presAssocID="{D2CFDDD5-DF79-475C-83B1-7724CB5C66D4}" presName="child" presStyleLbl="alignAccFollowNode1" presStyleIdx="3" presStyleCnt="10" custScaleX="194646">
        <dgm:presLayoutVars>
          <dgm:chMax val="0"/>
          <dgm:bulletEnabled val="1"/>
        </dgm:presLayoutVars>
      </dgm:prSet>
      <dgm:spPr/>
    </dgm:pt>
    <dgm:pt modelId="{EDA9FCD7-BDC6-4469-B6F3-C2EA395CD565}" type="pres">
      <dgm:prSet presAssocID="{AFD2A00D-A2D6-4612-87C3-11EE45B4203A}" presName="sibTrans" presStyleLbl="sibTrans2D1" presStyleIdx="4" presStyleCnt="10"/>
      <dgm:spPr/>
    </dgm:pt>
    <dgm:pt modelId="{0D30CC13-3637-4485-94DD-FF98B9DB220F}" type="pres">
      <dgm:prSet presAssocID="{CFDCC5C5-D2D6-41CA-8A68-9501CEC007FC}" presName="child" presStyleLbl="alignAccFollowNode1" presStyleIdx="4" presStyleCnt="10" custScaleX="194646" custScaleY="132473">
        <dgm:presLayoutVars>
          <dgm:chMax val="0"/>
          <dgm:bulletEnabled val="1"/>
        </dgm:presLayoutVars>
      </dgm:prSet>
      <dgm:spPr/>
    </dgm:pt>
    <dgm:pt modelId="{88791733-C134-484F-BEB5-B98BFDE63EF7}" type="pres">
      <dgm:prSet presAssocID="{EC2D6B22-91EF-4049-B14C-1A712E175E73}" presName="hSp" presStyleCnt="0"/>
      <dgm:spPr/>
    </dgm:pt>
    <dgm:pt modelId="{851D3F70-AD89-4647-AE43-4FB1FB543D3E}" type="pres">
      <dgm:prSet presAssocID="{D3F41DA0-F7AF-47F2-B66E-DAC4129B12AF}" presName="vertFlow" presStyleCnt="0"/>
      <dgm:spPr/>
    </dgm:pt>
    <dgm:pt modelId="{DB107F88-2B7E-4CD4-9653-6C12600D236F}" type="pres">
      <dgm:prSet presAssocID="{D3F41DA0-F7AF-47F2-B66E-DAC4129B12AF}" presName="header" presStyleLbl="node1" presStyleIdx="1" presStyleCnt="2" custScaleX="194646"/>
      <dgm:spPr>
        <a:xfrm>
          <a:off x="4204892" y="1906"/>
          <a:ext cx="3917745" cy="503188"/>
        </a:xfrm>
        <a:prstGeom prst="roundRect">
          <a:avLst>
            <a:gd name="adj" fmla="val 10000"/>
          </a:avLst>
        </a:prstGeom>
      </dgm:spPr>
    </dgm:pt>
    <dgm:pt modelId="{AAB01C3E-A9DC-4014-89C8-378CB1BD25DD}" type="pres">
      <dgm:prSet presAssocID="{5ED467DB-C0CF-41DD-9D93-F21DDE7C542E}" presName="parTrans" presStyleLbl="sibTrans2D1" presStyleIdx="5" presStyleCnt="10"/>
      <dgm:spPr/>
    </dgm:pt>
    <dgm:pt modelId="{EF6A0CAB-A8A1-4FF3-AD97-EAC4DB54552A}" type="pres">
      <dgm:prSet presAssocID="{0E3496F7-D97C-4ED0-AE0B-7CCEFFD17455}" presName="child" presStyleLbl="alignAccFollowNode1" presStyleIdx="5" presStyleCnt="10" custScaleX="194646">
        <dgm:presLayoutVars>
          <dgm:chMax val="0"/>
          <dgm:bulletEnabled val="1"/>
        </dgm:presLayoutVars>
      </dgm:prSet>
      <dgm:spPr/>
    </dgm:pt>
    <dgm:pt modelId="{9203FAC0-0E6F-43AE-A1CA-F5D4C0CFCF1A}" type="pres">
      <dgm:prSet presAssocID="{EDF7F725-2BDD-4726-B89D-C53E6B99331F}" presName="sibTrans" presStyleLbl="sibTrans2D1" presStyleIdx="6" presStyleCnt="10"/>
      <dgm:spPr/>
    </dgm:pt>
    <dgm:pt modelId="{E712B545-364D-4030-AB4B-BEC9E2309F3A}" type="pres">
      <dgm:prSet presAssocID="{6882DDB4-71D4-47BB-AF65-6C11247F4A9A}" presName="child" presStyleLbl="alignAccFollowNode1" presStyleIdx="6" presStyleCnt="10" custScaleX="194646">
        <dgm:presLayoutVars>
          <dgm:chMax val="0"/>
          <dgm:bulletEnabled val="1"/>
        </dgm:presLayoutVars>
      </dgm:prSet>
      <dgm:spPr/>
    </dgm:pt>
    <dgm:pt modelId="{B73798CF-76F8-4AA2-B5D4-F5F0D32F4381}" type="pres">
      <dgm:prSet presAssocID="{85F1B6EE-EED8-4569-8673-D809DF56A7F0}" presName="sibTrans" presStyleLbl="sibTrans2D1" presStyleIdx="7" presStyleCnt="10"/>
      <dgm:spPr/>
    </dgm:pt>
    <dgm:pt modelId="{7B278B18-C361-410E-982B-678C2EB25053}" type="pres">
      <dgm:prSet presAssocID="{5BA2CD9B-4567-4CAF-9C7D-77B32990B363}" presName="child" presStyleLbl="alignAccFollowNode1" presStyleIdx="7" presStyleCnt="10" custScaleX="194646">
        <dgm:presLayoutVars>
          <dgm:chMax val="0"/>
          <dgm:bulletEnabled val="1"/>
        </dgm:presLayoutVars>
      </dgm:prSet>
      <dgm:spPr/>
    </dgm:pt>
    <dgm:pt modelId="{1C19AFCF-A663-4D3C-97AE-0C7C69A3569A}" type="pres">
      <dgm:prSet presAssocID="{20666032-4EDF-49EC-A59F-4DAA63563CB8}" presName="sibTrans" presStyleLbl="sibTrans2D1" presStyleIdx="8" presStyleCnt="10"/>
      <dgm:spPr/>
    </dgm:pt>
    <dgm:pt modelId="{9D4603D5-0128-4C88-BEA3-34E686F65CF0}" type="pres">
      <dgm:prSet presAssocID="{7FE4A167-49C1-4CB3-B501-0B4ABF5A508C}" presName="child" presStyleLbl="alignAccFollowNode1" presStyleIdx="8" presStyleCnt="10" custScaleX="194646">
        <dgm:presLayoutVars>
          <dgm:chMax val="0"/>
          <dgm:bulletEnabled val="1"/>
        </dgm:presLayoutVars>
      </dgm:prSet>
      <dgm:spPr/>
    </dgm:pt>
    <dgm:pt modelId="{12F070E5-8FBC-45FE-9CB2-304C266EED22}" type="pres">
      <dgm:prSet presAssocID="{2C1D00BD-08C4-4DC3-B79F-9D41C6A1DCBA}" presName="sibTrans" presStyleLbl="sibTrans2D1" presStyleIdx="9" presStyleCnt="10"/>
      <dgm:spPr/>
    </dgm:pt>
    <dgm:pt modelId="{E1E2DAA3-4558-450E-8385-5813A3E42918}" type="pres">
      <dgm:prSet presAssocID="{F9EA3C44-640B-4081-829F-706E4B3E9415}" presName="child" presStyleLbl="alignAccFollowNode1" presStyleIdx="9" presStyleCnt="10" custScaleX="194646" custScaleY="132473">
        <dgm:presLayoutVars>
          <dgm:chMax val="0"/>
          <dgm:bulletEnabled val="1"/>
        </dgm:presLayoutVars>
      </dgm:prSet>
      <dgm:spPr/>
    </dgm:pt>
  </dgm:ptLst>
  <dgm:cxnLst>
    <dgm:cxn modelId="{3CF27E20-7C16-4150-9DC5-50EC8D25D220}" srcId="{EC2D6B22-91EF-4049-B14C-1A712E175E73}" destId="{D5FF7A8E-43B4-403C-B430-09210A1D9CED}" srcOrd="1" destOrd="0" parTransId="{B00321C0-4BF3-446D-A846-D346D626624E}" sibTransId="{E05EB5FF-C763-44C5-A5E8-C78A1505B25E}"/>
    <dgm:cxn modelId="{9371B931-9C94-4C7F-9E2F-0EECF324CE2E}" type="presOf" srcId="{549ECF6F-CA9A-4671-95FF-DCC1ED7C4995}" destId="{56FE943C-A41D-4A4C-9FE7-BD2A9CC6F558}" srcOrd="0" destOrd="0" presId="urn:microsoft.com/office/officeart/2005/8/layout/lProcess1"/>
    <dgm:cxn modelId="{79BE0D36-6F33-4286-A011-982ECAA9D3E1}" srcId="{D3F41DA0-F7AF-47F2-B66E-DAC4129B12AF}" destId="{6882DDB4-71D4-47BB-AF65-6C11247F4A9A}" srcOrd="1" destOrd="0" parTransId="{E0573DEF-38BB-428C-BB31-F2AD3A22CFCD}" sibTransId="{85F1B6EE-EED8-4569-8673-D809DF56A7F0}"/>
    <dgm:cxn modelId="{02B7A838-F971-4F56-80CF-E37A14B76653}" type="presOf" srcId="{20666032-4EDF-49EC-A59F-4DAA63563CB8}" destId="{1C19AFCF-A663-4D3C-97AE-0C7C69A3569A}" srcOrd="0" destOrd="0" presId="urn:microsoft.com/office/officeart/2005/8/layout/lProcess1"/>
    <dgm:cxn modelId="{5CE2685F-FF78-4207-A877-024AF848C4B5}" type="presOf" srcId="{0043ED60-6C29-45B4-9C8C-C14BE9D41392}" destId="{9FFC06E7-26DE-41FC-872B-131474695B21}" srcOrd="0" destOrd="0" presId="urn:microsoft.com/office/officeart/2005/8/layout/lProcess1"/>
    <dgm:cxn modelId="{776F8360-04FC-42A9-981B-2B7D42573FD7}" srcId="{D3F41DA0-F7AF-47F2-B66E-DAC4129B12AF}" destId="{7FE4A167-49C1-4CB3-B501-0B4ABF5A508C}" srcOrd="3" destOrd="0" parTransId="{9AB27E27-B558-498E-B3B0-DEF2404DAC7A}" sibTransId="{2C1D00BD-08C4-4DC3-B79F-9D41C6A1DCBA}"/>
    <dgm:cxn modelId="{304A5541-A6DE-4DB3-BC89-3D93F0EFA7CB}" srcId="{EC2D6B22-91EF-4049-B14C-1A712E175E73}" destId="{D2CFDDD5-DF79-475C-83B1-7724CB5C66D4}" srcOrd="3" destOrd="0" parTransId="{5E302602-1F4D-4E61-B6A9-CDB37AF29200}" sibTransId="{AFD2A00D-A2D6-4612-87C3-11EE45B4203A}"/>
    <dgm:cxn modelId="{AE2E8343-5503-43A1-BE73-4441EC98A8AD}" type="presOf" srcId="{E05EB5FF-C763-44C5-A5E8-C78A1505B25E}" destId="{E1E1E20C-4790-4513-AEBA-27137B224A18}" srcOrd="0" destOrd="0" presId="urn:microsoft.com/office/officeart/2005/8/layout/lProcess1"/>
    <dgm:cxn modelId="{0D4F2A74-2462-4F70-BFD3-70FB1D2BBFC4}" type="presOf" srcId="{F9EA3C44-640B-4081-829F-706E4B3E9415}" destId="{E1E2DAA3-4558-450E-8385-5813A3E42918}" srcOrd="0" destOrd="0" presId="urn:microsoft.com/office/officeart/2005/8/layout/lProcess1"/>
    <dgm:cxn modelId="{8D153774-7F9A-459A-B806-D3CBFC0F1E49}" type="presOf" srcId="{1FDB76EB-F3E9-4CF4-A847-1B1803ACD2B2}" destId="{38E33A83-173F-44A3-8BC0-222B2A3C3D14}" srcOrd="0" destOrd="0" presId="urn:microsoft.com/office/officeart/2005/8/layout/lProcess1"/>
    <dgm:cxn modelId="{EFFF5A5A-2EF9-4CF7-A791-43B43DFFCAF9}" type="presOf" srcId="{0E3496F7-D97C-4ED0-AE0B-7CCEFFD17455}" destId="{EF6A0CAB-A8A1-4FF3-AD97-EAC4DB54552A}" srcOrd="0" destOrd="0" presId="urn:microsoft.com/office/officeart/2005/8/layout/lProcess1"/>
    <dgm:cxn modelId="{8C477F7B-E4B2-4616-BBEB-A2F5D0CF1795}" type="presOf" srcId="{AFD2A00D-A2D6-4612-87C3-11EE45B4203A}" destId="{EDA9FCD7-BDC6-4469-B6F3-C2EA395CD565}" srcOrd="0" destOrd="0" presId="urn:microsoft.com/office/officeart/2005/8/layout/lProcess1"/>
    <dgm:cxn modelId="{7EC3CF7B-4F35-47C2-911D-18579F83AE95}" type="presOf" srcId="{85F1B6EE-EED8-4569-8673-D809DF56A7F0}" destId="{B73798CF-76F8-4AA2-B5D4-F5F0D32F4381}" srcOrd="0" destOrd="0" presId="urn:microsoft.com/office/officeart/2005/8/layout/lProcess1"/>
    <dgm:cxn modelId="{C742CD84-9CEB-4B7D-B63E-12D6723087C8}" type="presOf" srcId="{6882DDB4-71D4-47BB-AF65-6C11247F4A9A}" destId="{E712B545-364D-4030-AB4B-BEC9E2309F3A}" srcOrd="0" destOrd="0" presId="urn:microsoft.com/office/officeart/2005/8/layout/lProcess1"/>
    <dgm:cxn modelId="{F57B9C87-E042-4527-AE45-28D742520134}" type="presOf" srcId="{D5FF7A8E-43B4-403C-B430-09210A1D9CED}" destId="{F9CE505F-A7C7-4F4C-A693-4F706EDB3F9B}" srcOrd="0" destOrd="0" presId="urn:microsoft.com/office/officeart/2005/8/layout/lProcess1"/>
    <dgm:cxn modelId="{B61E4D8B-B1F6-49BE-BE24-D35795861C74}" srcId="{D3F41DA0-F7AF-47F2-B66E-DAC4129B12AF}" destId="{5BA2CD9B-4567-4CAF-9C7D-77B32990B363}" srcOrd="2" destOrd="0" parTransId="{738F134F-4A32-48BD-A31A-D5F6DEF1EBA1}" sibTransId="{20666032-4EDF-49EC-A59F-4DAA63563CB8}"/>
    <dgm:cxn modelId="{6958798C-723B-497F-BF3B-C42CDFAAB3BB}" srcId="{D3F41DA0-F7AF-47F2-B66E-DAC4129B12AF}" destId="{F9EA3C44-640B-4081-829F-706E4B3E9415}" srcOrd="4" destOrd="0" parTransId="{16E079F3-9C4B-4707-8EF3-F73ACE4D2B00}" sibTransId="{573784C2-97C2-45E2-98DB-4DE048CDA12D}"/>
    <dgm:cxn modelId="{44461B8F-AAE0-4396-9455-DB812A3C633F}" type="presOf" srcId="{84F2C80F-8744-4E1A-927D-D69418B7D269}" destId="{2C6F090F-AD42-4B00-8B03-8821D786FD18}" srcOrd="0" destOrd="0" presId="urn:microsoft.com/office/officeart/2005/8/layout/lProcess1"/>
    <dgm:cxn modelId="{B6892891-F934-4908-8A81-71FAD4D37BE9}" srcId="{970AC8C3-D6C3-4A8C-87DC-024FFDA4BECE}" destId="{EC2D6B22-91EF-4049-B14C-1A712E175E73}" srcOrd="0" destOrd="0" parTransId="{A7CE0936-BF90-4AF0-BB26-B180761DE2C7}" sibTransId="{A2F1E46B-EF3B-4F6C-B3CD-170B28A6DAAB}"/>
    <dgm:cxn modelId="{E46F3A99-B323-4119-95FD-48C245514C1A}" type="presOf" srcId="{EC2D6B22-91EF-4049-B14C-1A712E175E73}" destId="{950BFA1E-95C7-480E-8B13-A5BBB6970AAA}" srcOrd="0" destOrd="0" presId="urn:microsoft.com/office/officeart/2005/8/layout/lProcess1"/>
    <dgm:cxn modelId="{93CEE29A-C12D-4BE4-ADEE-61C92E8305F0}" srcId="{EC2D6B22-91EF-4049-B14C-1A712E175E73}" destId="{7A727DDF-C429-4408-B782-26FA9C858DC6}" srcOrd="2" destOrd="0" parTransId="{4FA8F507-F996-422C-A167-5FC4329CC97A}" sibTransId="{84F2C80F-8744-4E1A-927D-D69418B7D269}"/>
    <dgm:cxn modelId="{5336AF9E-03DA-45CB-92C2-D3E02F6C3572}" srcId="{970AC8C3-D6C3-4A8C-87DC-024FFDA4BECE}" destId="{D3F41DA0-F7AF-47F2-B66E-DAC4129B12AF}" srcOrd="1" destOrd="0" parTransId="{3CDBBE2B-C0F4-41E3-AFBD-68F023AE3EF2}" sibTransId="{0EF49267-8A68-4AB2-9C8D-105AB2AF7FB1}"/>
    <dgm:cxn modelId="{63B5CBA3-12C0-4561-A100-9C18FDB84F4B}" type="presOf" srcId="{5ED467DB-C0CF-41DD-9D93-F21DDE7C542E}" destId="{AAB01C3E-A9DC-4014-89C8-378CB1BD25DD}" srcOrd="0" destOrd="0" presId="urn:microsoft.com/office/officeart/2005/8/layout/lProcess1"/>
    <dgm:cxn modelId="{921FA6A5-373B-4E7B-841C-89B0F24ED5A4}" type="presOf" srcId="{CFDCC5C5-D2D6-41CA-8A68-9501CEC007FC}" destId="{0D30CC13-3637-4485-94DD-FF98B9DB220F}" srcOrd="0" destOrd="0" presId="urn:microsoft.com/office/officeart/2005/8/layout/lProcess1"/>
    <dgm:cxn modelId="{C8322BAB-F760-45B3-8B25-EE54479D3B62}" type="presOf" srcId="{970AC8C3-D6C3-4A8C-87DC-024FFDA4BECE}" destId="{D75C7690-FEAF-41B0-A5D7-40B779223804}" srcOrd="0" destOrd="0" presId="urn:microsoft.com/office/officeart/2005/8/layout/lProcess1"/>
    <dgm:cxn modelId="{14B9E7BB-F864-4858-9342-621E528707BE}" type="presOf" srcId="{7FE4A167-49C1-4CB3-B501-0B4ABF5A508C}" destId="{9D4603D5-0128-4C88-BEA3-34E686F65CF0}" srcOrd="0" destOrd="0" presId="urn:microsoft.com/office/officeart/2005/8/layout/lProcess1"/>
    <dgm:cxn modelId="{832F3EC3-7C6F-4BDC-A081-6801C612088A}" srcId="{EC2D6B22-91EF-4049-B14C-1A712E175E73}" destId="{0043ED60-6C29-45B4-9C8C-C14BE9D41392}" srcOrd="0" destOrd="0" parTransId="{1FDB76EB-F3E9-4CF4-A847-1B1803ACD2B2}" sibTransId="{549ECF6F-CA9A-4671-95FF-DCC1ED7C4995}"/>
    <dgm:cxn modelId="{CE9E0BC4-D3DC-4C75-8A32-81C2EC056B57}" srcId="{D3F41DA0-F7AF-47F2-B66E-DAC4129B12AF}" destId="{0E3496F7-D97C-4ED0-AE0B-7CCEFFD17455}" srcOrd="0" destOrd="0" parTransId="{5ED467DB-C0CF-41DD-9D93-F21DDE7C542E}" sibTransId="{EDF7F725-2BDD-4726-B89D-C53E6B99331F}"/>
    <dgm:cxn modelId="{6E79ABC9-A2D4-47C8-AE73-9A4DA543F729}" type="presOf" srcId="{2C1D00BD-08C4-4DC3-B79F-9D41C6A1DCBA}" destId="{12F070E5-8FBC-45FE-9CB2-304C266EED22}" srcOrd="0" destOrd="0" presId="urn:microsoft.com/office/officeart/2005/8/layout/lProcess1"/>
    <dgm:cxn modelId="{38412EE0-5900-40F1-A2D2-464BBDDA6070}" srcId="{EC2D6B22-91EF-4049-B14C-1A712E175E73}" destId="{CFDCC5C5-D2D6-41CA-8A68-9501CEC007FC}" srcOrd="4" destOrd="0" parTransId="{CD0B1B24-CF72-4B3A-AF06-7395254F448B}" sibTransId="{8C3B75AE-FFFD-4710-B69D-8A352896E22C}"/>
    <dgm:cxn modelId="{1BCD38E0-DBE5-4560-803A-80AE966D2F66}" type="presOf" srcId="{EDF7F725-2BDD-4726-B89D-C53E6B99331F}" destId="{9203FAC0-0E6F-43AE-A1CA-F5D4C0CFCF1A}" srcOrd="0" destOrd="0" presId="urn:microsoft.com/office/officeart/2005/8/layout/lProcess1"/>
    <dgm:cxn modelId="{C37A99E9-4F55-403D-B4B6-0C539CDFB58B}" type="presOf" srcId="{7A727DDF-C429-4408-B782-26FA9C858DC6}" destId="{0BE244A7-8469-48A0-8406-969DA383E508}" srcOrd="0" destOrd="0" presId="urn:microsoft.com/office/officeart/2005/8/layout/lProcess1"/>
    <dgm:cxn modelId="{1F4B9BEF-5C84-404A-A6FC-A6968FFF7895}" type="presOf" srcId="{D2CFDDD5-DF79-475C-83B1-7724CB5C66D4}" destId="{1161674D-20DF-44A0-AD63-7AF310F62F1F}" srcOrd="0" destOrd="0" presId="urn:microsoft.com/office/officeart/2005/8/layout/lProcess1"/>
    <dgm:cxn modelId="{18FF2BF1-CD53-43CF-9169-196EFC94756A}" type="presOf" srcId="{5BA2CD9B-4567-4CAF-9C7D-77B32990B363}" destId="{7B278B18-C361-410E-982B-678C2EB25053}" srcOrd="0" destOrd="0" presId="urn:microsoft.com/office/officeart/2005/8/layout/lProcess1"/>
    <dgm:cxn modelId="{4F5C6DFF-6324-4311-B98A-319418A1745B}" type="presOf" srcId="{D3F41DA0-F7AF-47F2-B66E-DAC4129B12AF}" destId="{DB107F88-2B7E-4CD4-9653-6C12600D236F}" srcOrd="0" destOrd="0" presId="urn:microsoft.com/office/officeart/2005/8/layout/lProcess1"/>
    <dgm:cxn modelId="{898320EE-641A-4E7B-8400-84841FD3E69C}" type="presParOf" srcId="{D75C7690-FEAF-41B0-A5D7-40B779223804}" destId="{32B21F90-59CC-4601-AE7C-04793E595E9A}" srcOrd="0" destOrd="0" presId="urn:microsoft.com/office/officeart/2005/8/layout/lProcess1"/>
    <dgm:cxn modelId="{D3121F07-F7B5-4585-96B8-21EF4272B447}" type="presParOf" srcId="{32B21F90-59CC-4601-AE7C-04793E595E9A}" destId="{950BFA1E-95C7-480E-8B13-A5BBB6970AAA}" srcOrd="0" destOrd="0" presId="urn:microsoft.com/office/officeart/2005/8/layout/lProcess1"/>
    <dgm:cxn modelId="{C71FB738-A01A-4C02-AD6B-48375D4C5697}" type="presParOf" srcId="{32B21F90-59CC-4601-AE7C-04793E595E9A}" destId="{38E33A83-173F-44A3-8BC0-222B2A3C3D14}" srcOrd="1" destOrd="0" presId="urn:microsoft.com/office/officeart/2005/8/layout/lProcess1"/>
    <dgm:cxn modelId="{907F8F91-2492-40DC-A189-BDD461186F2B}" type="presParOf" srcId="{32B21F90-59CC-4601-AE7C-04793E595E9A}" destId="{9FFC06E7-26DE-41FC-872B-131474695B21}" srcOrd="2" destOrd="0" presId="urn:microsoft.com/office/officeart/2005/8/layout/lProcess1"/>
    <dgm:cxn modelId="{DF4F7E78-664B-41C5-B713-6741B846A905}" type="presParOf" srcId="{32B21F90-59CC-4601-AE7C-04793E595E9A}" destId="{56FE943C-A41D-4A4C-9FE7-BD2A9CC6F558}" srcOrd="3" destOrd="0" presId="urn:microsoft.com/office/officeart/2005/8/layout/lProcess1"/>
    <dgm:cxn modelId="{98D58BC1-BC08-4037-A8F8-0219B6A18FB3}" type="presParOf" srcId="{32B21F90-59CC-4601-AE7C-04793E595E9A}" destId="{F9CE505F-A7C7-4F4C-A693-4F706EDB3F9B}" srcOrd="4" destOrd="0" presId="urn:microsoft.com/office/officeart/2005/8/layout/lProcess1"/>
    <dgm:cxn modelId="{7ED7B98A-544D-47A7-8776-1258C9B6622A}" type="presParOf" srcId="{32B21F90-59CC-4601-AE7C-04793E595E9A}" destId="{E1E1E20C-4790-4513-AEBA-27137B224A18}" srcOrd="5" destOrd="0" presId="urn:microsoft.com/office/officeart/2005/8/layout/lProcess1"/>
    <dgm:cxn modelId="{354E11A0-87E0-418A-AE6F-A41CB175827E}" type="presParOf" srcId="{32B21F90-59CC-4601-AE7C-04793E595E9A}" destId="{0BE244A7-8469-48A0-8406-969DA383E508}" srcOrd="6" destOrd="0" presId="urn:microsoft.com/office/officeart/2005/8/layout/lProcess1"/>
    <dgm:cxn modelId="{1156FAE1-DEB0-4CE4-895C-66955A7624A0}" type="presParOf" srcId="{32B21F90-59CC-4601-AE7C-04793E595E9A}" destId="{2C6F090F-AD42-4B00-8B03-8821D786FD18}" srcOrd="7" destOrd="0" presId="urn:microsoft.com/office/officeart/2005/8/layout/lProcess1"/>
    <dgm:cxn modelId="{DFD8315A-7503-496D-95F9-8EBA13A6C6A3}" type="presParOf" srcId="{32B21F90-59CC-4601-AE7C-04793E595E9A}" destId="{1161674D-20DF-44A0-AD63-7AF310F62F1F}" srcOrd="8" destOrd="0" presId="urn:microsoft.com/office/officeart/2005/8/layout/lProcess1"/>
    <dgm:cxn modelId="{8A92E3F8-56DC-4BA5-B991-37325B46B644}" type="presParOf" srcId="{32B21F90-59CC-4601-AE7C-04793E595E9A}" destId="{EDA9FCD7-BDC6-4469-B6F3-C2EA395CD565}" srcOrd="9" destOrd="0" presId="urn:microsoft.com/office/officeart/2005/8/layout/lProcess1"/>
    <dgm:cxn modelId="{4217E9B9-5877-4E78-9E90-DADA9775C3CB}" type="presParOf" srcId="{32B21F90-59CC-4601-AE7C-04793E595E9A}" destId="{0D30CC13-3637-4485-94DD-FF98B9DB220F}" srcOrd="10" destOrd="0" presId="urn:microsoft.com/office/officeart/2005/8/layout/lProcess1"/>
    <dgm:cxn modelId="{51E5EE74-7180-41B2-B180-648CA029398C}" type="presParOf" srcId="{D75C7690-FEAF-41B0-A5D7-40B779223804}" destId="{88791733-C134-484F-BEB5-B98BFDE63EF7}" srcOrd="1" destOrd="0" presId="urn:microsoft.com/office/officeart/2005/8/layout/lProcess1"/>
    <dgm:cxn modelId="{8CDB63CD-E24A-42DB-8AE1-29EC779BD784}" type="presParOf" srcId="{D75C7690-FEAF-41B0-A5D7-40B779223804}" destId="{851D3F70-AD89-4647-AE43-4FB1FB543D3E}" srcOrd="2" destOrd="0" presId="urn:microsoft.com/office/officeart/2005/8/layout/lProcess1"/>
    <dgm:cxn modelId="{44C95E74-3AA0-4C2D-8ACA-417F4583EC67}" type="presParOf" srcId="{851D3F70-AD89-4647-AE43-4FB1FB543D3E}" destId="{DB107F88-2B7E-4CD4-9653-6C12600D236F}" srcOrd="0" destOrd="0" presId="urn:microsoft.com/office/officeart/2005/8/layout/lProcess1"/>
    <dgm:cxn modelId="{35F71973-0667-49C1-8307-A3B78F3555A4}" type="presParOf" srcId="{851D3F70-AD89-4647-AE43-4FB1FB543D3E}" destId="{AAB01C3E-A9DC-4014-89C8-378CB1BD25DD}" srcOrd="1" destOrd="0" presId="urn:microsoft.com/office/officeart/2005/8/layout/lProcess1"/>
    <dgm:cxn modelId="{9A34B760-6EC3-4170-BA53-545B1663F5A3}" type="presParOf" srcId="{851D3F70-AD89-4647-AE43-4FB1FB543D3E}" destId="{EF6A0CAB-A8A1-4FF3-AD97-EAC4DB54552A}" srcOrd="2" destOrd="0" presId="urn:microsoft.com/office/officeart/2005/8/layout/lProcess1"/>
    <dgm:cxn modelId="{691693FC-25C8-4A16-A1C1-FB5BB4950ECD}" type="presParOf" srcId="{851D3F70-AD89-4647-AE43-4FB1FB543D3E}" destId="{9203FAC0-0E6F-43AE-A1CA-F5D4C0CFCF1A}" srcOrd="3" destOrd="0" presId="urn:microsoft.com/office/officeart/2005/8/layout/lProcess1"/>
    <dgm:cxn modelId="{D2DFABD1-56B0-4A75-BCB5-4877A47CA9B0}" type="presParOf" srcId="{851D3F70-AD89-4647-AE43-4FB1FB543D3E}" destId="{E712B545-364D-4030-AB4B-BEC9E2309F3A}" srcOrd="4" destOrd="0" presId="urn:microsoft.com/office/officeart/2005/8/layout/lProcess1"/>
    <dgm:cxn modelId="{045020AA-66EA-4DD4-A0DA-B2254BB2B7C1}" type="presParOf" srcId="{851D3F70-AD89-4647-AE43-4FB1FB543D3E}" destId="{B73798CF-76F8-4AA2-B5D4-F5F0D32F4381}" srcOrd="5" destOrd="0" presId="urn:microsoft.com/office/officeart/2005/8/layout/lProcess1"/>
    <dgm:cxn modelId="{685F2680-50D1-4DBF-B9D4-6C0E9A5230F1}" type="presParOf" srcId="{851D3F70-AD89-4647-AE43-4FB1FB543D3E}" destId="{7B278B18-C361-410E-982B-678C2EB25053}" srcOrd="6" destOrd="0" presId="urn:microsoft.com/office/officeart/2005/8/layout/lProcess1"/>
    <dgm:cxn modelId="{2F2977AB-FD22-4186-9602-294752124121}" type="presParOf" srcId="{851D3F70-AD89-4647-AE43-4FB1FB543D3E}" destId="{1C19AFCF-A663-4D3C-97AE-0C7C69A3569A}" srcOrd="7" destOrd="0" presId="urn:microsoft.com/office/officeart/2005/8/layout/lProcess1"/>
    <dgm:cxn modelId="{2E0FC5BB-7877-4980-AA15-69BBB9702E4C}" type="presParOf" srcId="{851D3F70-AD89-4647-AE43-4FB1FB543D3E}" destId="{9D4603D5-0128-4C88-BEA3-34E686F65CF0}" srcOrd="8" destOrd="0" presId="urn:microsoft.com/office/officeart/2005/8/layout/lProcess1"/>
    <dgm:cxn modelId="{836E9CD8-1D3F-47A1-A8B5-BFD0BEDC43EC}" type="presParOf" srcId="{851D3F70-AD89-4647-AE43-4FB1FB543D3E}" destId="{12F070E5-8FBC-45FE-9CB2-304C266EED22}" srcOrd="9" destOrd="0" presId="urn:microsoft.com/office/officeart/2005/8/layout/lProcess1"/>
    <dgm:cxn modelId="{3DDAC994-A945-420E-A072-FD714F3EF86E}" type="presParOf" srcId="{851D3F70-AD89-4647-AE43-4FB1FB543D3E}" destId="{E1E2DAA3-4558-450E-8385-5813A3E42918}" srcOrd="10" destOrd="0" presId="urn:microsoft.com/office/officeart/2005/8/layout/lProcess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54D31-7312-4F0C-B68E-6F0B142AD59A}">
      <dsp:nvSpPr>
        <dsp:cNvPr id="0" name=""/>
        <dsp:cNvSpPr/>
      </dsp:nvSpPr>
      <dsp:spPr>
        <a:xfrm>
          <a:off x="136771" y="0"/>
          <a:ext cx="1836028" cy="146882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F8CC4273-6F5D-49FF-8B1D-3C3A0FB439B4}">
      <dsp:nvSpPr>
        <dsp:cNvPr id="0" name=""/>
        <dsp:cNvSpPr/>
      </dsp:nvSpPr>
      <dsp:spPr>
        <a:xfrm>
          <a:off x="38" y="1478599"/>
          <a:ext cx="2238016" cy="786688"/>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accent3">
                  <a:lumMod val="50000"/>
                </a:schemeClr>
              </a:solidFill>
            </a:rPr>
            <a:t>THE </a:t>
          </a:r>
          <a:r>
            <a:rPr lang="es-ES" sz="1800" b="1" kern="1200" dirty="0" err="1">
              <a:solidFill>
                <a:schemeClr val="accent3">
                  <a:lumMod val="50000"/>
                </a:schemeClr>
              </a:solidFill>
            </a:rPr>
            <a:t>LAMPSTAND</a:t>
          </a:r>
          <a:r>
            <a:rPr lang="en" sz="1800" b="1" kern="1200" dirty="0"/>
            <a:t> </a:t>
          </a:r>
          <a:br>
            <a:rPr lang="es-ES" sz="1800" b="1" kern="1200" dirty="0"/>
          </a:br>
          <a:r>
            <a:rPr lang="en" sz="1800" b="1" kern="1200" dirty="0"/>
            <a:t>Revelation 4:5</a:t>
          </a:r>
        </a:p>
      </dsp:txBody>
      <dsp:txXfrm>
        <a:off x="38" y="1478599"/>
        <a:ext cx="2238016" cy="786688"/>
      </dsp:txXfrm>
    </dsp:sp>
    <dsp:sp modelId="{70EA7FFE-33E0-4852-8E8F-11375C9B1671}">
      <dsp:nvSpPr>
        <dsp:cNvPr id="0" name=""/>
        <dsp:cNvSpPr/>
      </dsp:nvSpPr>
      <dsp:spPr>
        <a:xfrm>
          <a:off x="2558390" y="0"/>
          <a:ext cx="1836028" cy="146882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BB1D6E3-816F-4912-B87C-26638B8FE147}">
      <dsp:nvSpPr>
        <dsp:cNvPr id="0" name=""/>
        <dsp:cNvSpPr/>
      </dsp:nvSpPr>
      <dsp:spPr>
        <a:xfrm>
          <a:off x="2421657" y="1478599"/>
          <a:ext cx="2238016" cy="786688"/>
        </a:xfrm>
        <a:prstGeom prst="wedgeRectCallout">
          <a:avLst>
            <a:gd name="adj1" fmla="val 20250"/>
            <a:gd name="adj2" fmla="val -60700"/>
          </a:avLst>
        </a:prstGeom>
        <a:gradFill rotWithShape="0">
          <a:gsLst>
            <a:gs pos="0">
              <a:schemeClr val="accent3">
                <a:hueOff val="-8724695"/>
                <a:satOff val="0"/>
                <a:lumOff val="0"/>
                <a:alphaOff val="0"/>
                <a:lumMod val="110000"/>
                <a:satMod val="105000"/>
                <a:tint val="67000"/>
              </a:schemeClr>
            </a:gs>
            <a:gs pos="50000">
              <a:schemeClr val="accent3">
                <a:hueOff val="-8724695"/>
                <a:satOff val="0"/>
                <a:lumOff val="0"/>
                <a:alphaOff val="0"/>
                <a:lumMod val="105000"/>
                <a:satMod val="103000"/>
                <a:tint val="73000"/>
              </a:schemeClr>
            </a:gs>
            <a:gs pos="100000">
              <a:schemeClr val="accent3">
                <a:hueOff val="-8724695"/>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accent1">
                  <a:lumMod val="75000"/>
                </a:schemeClr>
              </a:solidFill>
            </a:rPr>
            <a:t>THE GOLDEN ALTAR</a:t>
          </a:r>
          <a:r>
            <a:rPr lang="en" sz="1800" b="1" kern="1200" dirty="0"/>
            <a:t> </a:t>
          </a:r>
          <a:br>
            <a:rPr lang="es-ES" sz="1800" b="1" kern="1200" dirty="0"/>
          </a:br>
          <a:r>
            <a:rPr lang="en" sz="1800" b="1" kern="1200" dirty="0"/>
            <a:t>Revelation 6:9; 8:3; 14:18; 16:7</a:t>
          </a:r>
        </a:p>
      </dsp:txBody>
      <dsp:txXfrm>
        <a:off x="2421657" y="1478599"/>
        <a:ext cx="2238016" cy="786688"/>
      </dsp:txXfrm>
    </dsp:sp>
    <dsp:sp modelId="{39CD919B-47B5-43A6-A4F7-5A439A39F1B5}">
      <dsp:nvSpPr>
        <dsp:cNvPr id="0" name=""/>
        <dsp:cNvSpPr/>
      </dsp:nvSpPr>
      <dsp:spPr>
        <a:xfrm>
          <a:off x="4980009" y="0"/>
          <a:ext cx="1836028" cy="146882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F9A5A8BC-FC51-4131-93C1-828B423DE360}">
      <dsp:nvSpPr>
        <dsp:cNvPr id="0" name=""/>
        <dsp:cNvSpPr/>
      </dsp:nvSpPr>
      <dsp:spPr>
        <a:xfrm>
          <a:off x="4843276" y="1478599"/>
          <a:ext cx="2238016" cy="786688"/>
        </a:xfrm>
        <a:prstGeom prst="wedgeRectCallout">
          <a:avLst>
            <a:gd name="adj1" fmla="val 20250"/>
            <a:gd name="adj2" fmla="val -60700"/>
          </a:avLst>
        </a:prstGeom>
        <a:gradFill rotWithShape="0">
          <a:gsLst>
            <a:gs pos="0">
              <a:schemeClr val="accent3">
                <a:hueOff val="-17449391"/>
                <a:satOff val="0"/>
                <a:lumOff val="0"/>
                <a:alphaOff val="0"/>
                <a:lumMod val="110000"/>
                <a:satMod val="105000"/>
                <a:tint val="67000"/>
              </a:schemeClr>
            </a:gs>
            <a:gs pos="50000">
              <a:schemeClr val="accent3">
                <a:hueOff val="-17449391"/>
                <a:satOff val="0"/>
                <a:lumOff val="0"/>
                <a:alphaOff val="0"/>
                <a:lumMod val="105000"/>
                <a:satMod val="103000"/>
                <a:tint val="73000"/>
              </a:schemeClr>
            </a:gs>
            <a:gs pos="100000">
              <a:schemeClr val="accent3">
                <a:hueOff val="-17449391"/>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accent2">
                  <a:lumMod val="50000"/>
                </a:schemeClr>
              </a:solidFill>
            </a:rPr>
            <a:t>THE ARK</a:t>
          </a:r>
          <a:r>
            <a:rPr lang="en" sz="1800" b="1" kern="1200" dirty="0"/>
            <a:t> </a:t>
          </a:r>
          <a:br>
            <a:rPr lang="es-ES" sz="1800" b="1" kern="1200" dirty="0"/>
          </a:br>
          <a:r>
            <a:rPr lang="en" sz="1800" b="1" kern="1200"/>
            <a:t>Revelation 11:19</a:t>
          </a:r>
          <a:endParaRPr lang="es-ES" sz="1800" b="1" kern="1200" dirty="0"/>
        </a:p>
      </dsp:txBody>
      <dsp:txXfrm>
        <a:off x="4843276" y="1478599"/>
        <a:ext cx="2238016" cy="786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34269-7CC7-4690-B582-0E20F88D4C4F}">
      <dsp:nvSpPr>
        <dsp:cNvPr id="0" name=""/>
        <dsp:cNvSpPr/>
      </dsp:nvSpPr>
      <dsp:spPr>
        <a:xfrm>
          <a:off x="0" y="0"/>
          <a:ext cx="5495925" cy="82317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who walks uprightly does righteousness and does not lie                    (Ps. 15:2)</a:t>
          </a:r>
        </a:p>
      </dsp:txBody>
      <dsp:txXfrm>
        <a:off x="1181502" y="0"/>
        <a:ext cx="4314422" cy="823173"/>
      </dsp:txXfrm>
    </dsp:sp>
    <dsp:sp modelId="{40F61379-18A6-4E2C-BB5A-F9E534BA34C2}">
      <dsp:nvSpPr>
        <dsp:cNvPr id="0" name=""/>
        <dsp:cNvSpPr/>
      </dsp:nvSpPr>
      <dsp:spPr>
        <a:xfrm>
          <a:off x="176336" y="82317"/>
          <a:ext cx="780058" cy="658538"/>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23242" r="23242"/>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CA8AE6-0B89-4F12-9A7B-939DC4A091BC}">
      <dsp:nvSpPr>
        <dsp:cNvPr id="0" name=""/>
        <dsp:cNvSpPr/>
      </dsp:nvSpPr>
      <dsp:spPr>
        <a:xfrm>
          <a:off x="0" y="905490"/>
          <a:ext cx="5495925" cy="82317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He who does not slander does no harm to his neighbor, nor does he allow evil to be spoken of (Ps. 15:3)</a:t>
          </a:r>
        </a:p>
      </dsp:txBody>
      <dsp:txXfrm>
        <a:off x="1181502" y="905490"/>
        <a:ext cx="4314422" cy="823173"/>
      </dsp:txXfrm>
    </dsp:sp>
    <dsp:sp modelId="{44897E75-888C-436E-A180-6CC480E7DE71}">
      <dsp:nvSpPr>
        <dsp:cNvPr id="0" name=""/>
        <dsp:cNvSpPr/>
      </dsp:nvSpPr>
      <dsp:spPr>
        <a:xfrm>
          <a:off x="176336" y="987807"/>
          <a:ext cx="780058" cy="658538"/>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13963" r="13963"/>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0257475-5C4D-49B5-A7C4-E980EF99C745}">
      <dsp:nvSpPr>
        <dsp:cNvPr id="0" name=""/>
        <dsp:cNvSpPr/>
      </dsp:nvSpPr>
      <dsp:spPr>
        <a:xfrm>
          <a:off x="0" y="1810980"/>
          <a:ext cx="5495925" cy="823173"/>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He who honors those who fear God and does not change, even if it is detrimental (Ps. 15:4)</a:t>
          </a:r>
        </a:p>
      </dsp:txBody>
      <dsp:txXfrm>
        <a:off x="1181502" y="1810980"/>
        <a:ext cx="4314422" cy="823173"/>
      </dsp:txXfrm>
    </dsp:sp>
    <dsp:sp modelId="{BC538D71-6D00-46EF-A69C-39E8E30ED0CE}">
      <dsp:nvSpPr>
        <dsp:cNvPr id="0" name=""/>
        <dsp:cNvSpPr/>
      </dsp:nvSpPr>
      <dsp:spPr>
        <a:xfrm>
          <a:off x="176336" y="1893297"/>
          <a:ext cx="780058" cy="658538"/>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14529" r="1452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2702902-7688-4CEC-AB33-FABC083C7C02}">
      <dsp:nvSpPr>
        <dsp:cNvPr id="0" name=""/>
        <dsp:cNvSpPr/>
      </dsp:nvSpPr>
      <dsp:spPr>
        <a:xfrm>
          <a:off x="0" y="2716470"/>
          <a:ext cx="5495925" cy="82317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He who does not love money nor can be bribed (Ps. 15:5)</a:t>
          </a:r>
        </a:p>
      </dsp:txBody>
      <dsp:txXfrm>
        <a:off x="1181502" y="2716470"/>
        <a:ext cx="4314422" cy="823173"/>
      </dsp:txXfrm>
    </dsp:sp>
    <dsp:sp modelId="{DE9B7135-0F8F-4D98-AD3A-0D09772BDBE8}">
      <dsp:nvSpPr>
        <dsp:cNvPr id="0" name=""/>
        <dsp:cNvSpPr/>
      </dsp:nvSpPr>
      <dsp:spPr>
        <a:xfrm>
          <a:off x="176336" y="2798788"/>
          <a:ext cx="780058" cy="658538"/>
        </a:xfrm>
        <a:prstGeom prst="roundRect">
          <a:avLst>
            <a:gd name="adj" fmla="val 10000"/>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1049" r="1104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C531633-2C15-4587-A879-4BE6869EFA8D}">
      <dsp:nvSpPr>
        <dsp:cNvPr id="0" name=""/>
        <dsp:cNvSpPr/>
      </dsp:nvSpPr>
      <dsp:spPr>
        <a:xfrm>
          <a:off x="0" y="3621961"/>
          <a:ext cx="5495925" cy="82317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who has clean hands and a pure heart, who is neither proud nor a liar (Ps. 24:4)</a:t>
          </a:r>
        </a:p>
      </dsp:txBody>
      <dsp:txXfrm>
        <a:off x="1181502" y="3621961"/>
        <a:ext cx="4314422" cy="823173"/>
      </dsp:txXfrm>
    </dsp:sp>
    <dsp:sp modelId="{2F8728CF-99C1-49A7-A38B-B7384E2AA08C}">
      <dsp:nvSpPr>
        <dsp:cNvPr id="0" name=""/>
        <dsp:cNvSpPr/>
      </dsp:nvSpPr>
      <dsp:spPr>
        <a:xfrm>
          <a:off x="176336" y="3704278"/>
          <a:ext cx="780058" cy="658538"/>
        </a:xfrm>
        <a:prstGeom prst="roundRect">
          <a:avLst>
            <a:gd name="adj" fmla="val 10000"/>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14624" r="1462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BFA1E-95C7-480E-8B13-A5BBB6970AAA}">
      <dsp:nvSpPr>
        <dsp:cNvPr id="0" name=""/>
        <dsp:cNvSpPr/>
      </dsp:nvSpPr>
      <dsp:spPr>
        <a:xfrm>
          <a:off x="77476" y="1029"/>
          <a:ext cx="3848133" cy="494247"/>
        </a:xfrm>
        <a:prstGeom prst="roundRect">
          <a:avLst>
            <a:gd name="adj" fmla="val 10000"/>
          </a:avLst>
        </a:prstGeom>
        <a:solidFill>
          <a:schemeClr val="accent5"/>
        </a:solidFill>
        <a:ln w="25400" cap="flat" cmpd="sng" algn="ctr">
          <a:solidFill>
            <a:schemeClr val="lt1"/>
          </a:solidFill>
          <a:prstDash val="solid"/>
          <a:miter lim="800000"/>
        </a:ln>
        <a:effectLst/>
        <a:scene3d>
          <a:camera prst="orthographicFront"/>
          <a:lightRig rig="threePt" dir="t">
            <a:rot lat="0" lon="0" rev="7500000"/>
          </a:lightRig>
        </a:scene3d>
        <a:sp3d>
          <a:bevelT prst="convex"/>
        </a:sp3d>
      </dsp:spPr>
      <dsp:style>
        <a:lnRef idx="3">
          <a:schemeClr val="lt1"/>
        </a:lnRef>
        <a:fillRef idx="1">
          <a:schemeClr val="accent5"/>
        </a:fillRef>
        <a:effectRef idx="1">
          <a:schemeClr val="accent5"/>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lumMod val="20000"/>
                  <a:lumOff val="80000"/>
                </a:schemeClr>
              </a:solidFill>
              <a:effectLst>
                <a:outerShdw blurRad="38100" dist="38100" dir="2700000" algn="tl">
                  <a:srgbClr val="000000">
                    <a:alpha val="43137"/>
                  </a:srgbClr>
                </a:outerShdw>
              </a:effectLst>
            </a:rPr>
            <a:t>THE NAME OF THE BEAST</a:t>
          </a:r>
        </a:p>
      </dsp:txBody>
      <dsp:txXfrm>
        <a:off x="91952" y="15505"/>
        <a:ext cx="3819181" cy="465295"/>
      </dsp:txXfrm>
    </dsp:sp>
    <dsp:sp modelId="{38E33A83-173F-44A3-8BC0-222B2A3C3D14}">
      <dsp:nvSpPr>
        <dsp:cNvPr id="0" name=""/>
        <dsp:cNvSpPr/>
      </dsp:nvSpPr>
      <dsp:spPr>
        <a:xfrm rot="5400000">
          <a:off x="1958296" y="538523"/>
          <a:ext cx="86493" cy="86493"/>
        </a:xfrm>
        <a:prstGeom prst="rightArrow">
          <a:avLst>
            <a:gd name="adj1" fmla="val 667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FFC06E7-26DE-41FC-872B-131474695B21}">
      <dsp:nvSpPr>
        <dsp:cNvPr id="0" name=""/>
        <dsp:cNvSpPr/>
      </dsp:nvSpPr>
      <dsp:spPr>
        <a:xfrm>
          <a:off x="77476" y="668263"/>
          <a:ext cx="3848133" cy="494247"/>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50800" dir="2700000" algn="tl" rotWithShape="0">
            <a:prstClr val="black">
              <a:alpha val="56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shall not dwell with God                (Ps. 5:4)</a:t>
          </a:r>
        </a:p>
      </dsp:txBody>
      <dsp:txXfrm>
        <a:off x="91952" y="682739"/>
        <a:ext cx="3819181" cy="465295"/>
      </dsp:txXfrm>
    </dsp:sp>
    <dsp:sp modelId="{56FE943C-A41D-4A4C-9FE7-BD2A9CC6F558}">
      <dsp:nvSpPr>
        <dsp:cNvPr id="0" name=""/>
        <dsp:cNvSpPr/>
      </dsp:nvSpPr>
      <dsp:spPr>
        <a:xfrm rot="5400000">
          <a:off x="1958296" y="1205758"/>
          <a:ext cx="86493" cy="86493"/>
        </a:xfrm>
        <a:prstGeom prst="rightArrow">
          <a:avLst>
            <a:gd name="adj1" fmla="val 66700"/>
            <a:gd name="adj2" fmla="val 50000"/>
          </a:avLst>
        </a:prstGeom>
        <a:solidFill>
          <a:schemeClr val="accent3">
            <a:hueOff val="-1938821"/>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9CE505F-A7C7-4F4C-A693-4F706EDB3F9B}">
      <dsp:nvSpPr>
        <dsp:cNvPr id="0" name=""/>
        <dsp:cNvSpPr/>
      </dsp:nvSpPr>
      <dsp:spPr>
        <a:xfrm>
          <a:off x="77476" y="1335498"/>
          <a:ext cx="3848133" cy="494247"/>
        </a:xfrm>
        <a:prstGeom prst="roundRect">
          <a:avLst>
            <a:gd name="adj" fmla="val 10000"/>
          </a:avLst>
        </a:prstGeom>
        <a:solidFill>
          <a:schemeClr val="accent3">
            <a:tint val="40000"/>
            <a:alpha val="90000"/>
            <a:hueOff val="-2113833"/>
            <a:satOff val="0"/>
            <a:lumOff val="0"/>
            <a:alphaOff val="0"/>
          </a:schemeClr>
        </a:solidFill>
        <a:ln w="12700" cap="flat" cmpd="sng" algn="ctr">
          <a:solidFill>
            <a:schemeClr val="accent3">
              <a:tint val="40000"/>
              <a:alpha val="90000"/>
              <a:hueOff val="-2113833"/>
              <a:satOff val="0"/>
              <a:lumOff val="0"/>
              <a:alphaOff val="0"/>
            </a:schemeClr>
          </a:solidFill>
          <a:prstDash val="solid"/>
          <a:miter lim="800000"/>
        </a:ln>
        <a:effectLst>
          <a:outerShdw blurRad="50800" dist="50800" dir="2700000" algn="tl" rotWithShape="0">
            <a:prstClr val="black">
              <a:alpha val="56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worship the beast</a:t>
          </a:r>
          <a:br>
            <a:rPr lang="en" sz="2000" b="1" kern="1200" dirty="0"/>
          </a:br>
          <a:r>
            <a:rPr lang="en" sz="2000" b="1" kern="1200" dirty="0"/>
            <a:t>(Rev. 13:8)</a:t>
          </a:r>
        </a:p>
      </dsp:txBody>
      <dsp:txXfrm>
        <a:off x="91952" y="1349974"/>
        <a:ext cx="3819181" cy="465295"/>
      </dsp:txXfrm>
    </dsp:sp>
    <dsp:sp modelId="{E1E1E20C-4790-4513-AEBA-27137B224A18}">
      <dsp:nvSpPr>
        <dsp:cNvPr id="0" name=""/>
        <dsp:cNvSpPr/>
      </dsp:nvSpPr>
      <dsp:spPr>
        <a:xfrm rot="5400000">
          <a:off x="1958296" y="1872992"/>
          <a:ext cx="86493" cy="86493"/>
        </a:xfrm>
        <a:prstGeom prst="rightArrow">
          <a:avLst>
            <a:gd name="adj1" fmla="val 66700"/>
            <a:gd name="adj2" fmla="val 50000"/>
          </a:avLst>
        </a:prstGeom>
        <a:solidFill>
          <a:schemeClr val="accent3">
            <a:hueOff val="-3877642"/>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BE244A7-8469-48A0-8406-969DA383E508}">
      <dsp:nvSpPr>
        <dsp:cNvPr id="0" name=""/>
        <dsp:cNvSpPr/>
      </dsp:nvSpPr>
      <dsp:spPr>
        <a:xfrm>
          <a:off x="77476" y="2002732"/>
          <a:ext cx="3848133" cy="494247"/>
        </a:xfrm>
        <a:prstGeom prst="roundRect">
          <a:avLst>
            <a:gd name="adj" fmla="val 10000"/>
          </a:avLst>
        </a:prstGeom>
        <a:solidFill>
          <a:schemeClr val="accent3">
            <a:tint val="40000"/>
            <a:alpha val="90000"/>
            <a:hueOff val="-4227665"/>
            <a:satOff val="0"/>
            <a:lumOff val="0"/>
            <a:alphaOff val="0"/>
          </a:schemeClr>
        </a:solidFill>
        <a:ln w="12700" cap="flat" cmpd="sng" algn="ctr">
          <a:solidFill>
            <a:schemeClr val="accent3">
              <a:tint val="40000"/>
              <a:alpha val="90000"/>
              <a:hueOff val="-4227665"/>
              <a:satOff val="0"/>
              <a:lumOff val="0"/>
              <a:alphaOff val="0"/>
            </a:schemeClr>
          </a:solidFill>
          <a:prstDash val="solid"/>
          <a:miter lim="800000"/>
        </a:ln>
        <a:effectLst>
          <a:outerShdw blurRad="50800" dist="50800" dir="2700000" algn="tl" rotWithShape="0">
            <a:prstClr val="black">
              <a:alpha val="56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are liars (Ps. 5:9)</a:t>
          </a:r>
        </a:p>
      </dsp:txBody>
      <dsp:txXfrm>
        <a:off x="91952" y="2017208"/>
        <a:ext cx="3819181" cy="465295"/>
      </dsp:txXfrm>
    </dsp:sp>
    <dsp:sp modelId="{2C6F090F-AD42-4B00-8B03-8821D786FD18}">
      <dsp:nvSpPr>
        <dsp:cNvPr id="0" name=""/>
        <dsp:cNvSpPr/>
      </dsp:nvSpPr>
      <dsp:spPr>
        <a:xfrm rot="5400000">
          <a:off x="1958296" y="2540227"/>
          <a:ext cx="86493" cy="86493"/>
        </a:xfrm>
        <a:prstGeom prst="rightArrow">
          <a:avLst>
            <a:gd name="adj1" fmla="val 66700"/>
            <a:gd name="adj2" fmla="val 50000"/>
          </a:avLst>
        </a:prstGeom>
        <a:solidFill>
          <a:schemeClr val="accent3">
            <a:hueOff val="-5816464"/>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161674D-20DF-44A0-AD63-7AF310F62F1F}">
      <dsp:nvSpPr>
        <dsp:cNvPr id="0" name=""/>
        <dsp:cNvSpPr/>
      </dsp:nvSpPr>
      <dsp:spPr>
        <a:xfrm>
          <a:off x="77476" y="2669967"/>
          <a:ext cx="3848133" cy="494247"/>
        </a:xfrm>
        <a:prstGeom prst="roundRect">
          <a:avLst>
            <a:gd name="adj" fmla="val 10000"/>
          </a:avLst>
        </a:prstGeom>
        <a:solidFill>
          <a:schemeClr val="accent3">
            <a:tint val="40000"/>
            <a:alpha val="90000"/>
            <a:hueOff val="-6341498"/>
            <a:satOff val="0"/>
            <a:lumOff val="0"/>
            <a:alphaOff val="0"/>
          </a:schemeClr>
        </a:solidFill>
        <a:ln w="12700" cap="flat" cmpd="sng" algn="ctr">
          <a:solidFill>
            <a:schemeClr val="accent3">
              <a:tint val="40000"/>
              <a:alpha val="90000"/>
              <a:hueOff val="-6341498"/>
              <a:satOff val="0"/>
              <a:lumOff val="0"/>
              <a:alphaOff val="0"/>
            </a:schemeClr>
          </a:solidFill>
          <a:prstDash val="solid"/>
          <a:miter lim="800000"/>
        </a:ln>
        <a:effectLst>
          <a:outerShdw blurRad="50800" dist="50800" dir="2700000" algn="tl" rotWithShape="0">
            <a:prstClr val="black">
              <a:alpha val="56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will be punished (Ps. 5:10)</a:t>
          </a:r>
        </a:p>
      </dsp:txBody>
      <dsp:txXfrm>
        <a:off x="91952" y="2684443"/>
        <a:ext cx="3819181" cy="465295"/>
      </dsp:txXfrm>
    </dsp:sp>
    <dsp:sp modelId="{EDA9FCD7-BDC6-4469-B6F3-C2EA395CD565}">
      <dsp:nvSpPr>
        <dsp:cNvPr id="0" name=""/>
        <dsp:cNvSpPr/>
      </dsp:nvSpPr>
      <dsp:spPr>
        <a:xfrm rot="5400000">
          <a:off x="1958296" y="3207461"/>
          <a:ext cx="86493" cy="86493"/>
        </a:xfrm>
        <a:prstGeom prst="rightArrow">
          <a:avLst>
            <a:gd name="adj1" fmla="val 66700"/>
            <a:gd name="adj2" fmla="val 50000"/>
          </a:avLst>
        </a:prstGeom>
        <a:solidFill>
          <a:schemeClr val="accent3">
            <a:hueOff val="-7755285"/>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D30CC13-3637-4485-94DD-FF98B9DB220F}">
      <dsp:nvSpPr>
        <dsp:cNvPr id="0" name=""/>
        <dsp:cNvSpPr/>
      </dsp:nvSpPr>
      <dsp:spPr>
        <a:xfrm>
          <a:off x="77476" y="3337201"/>
          <a:ext cx="3848133" cy="654744"/>
        </a:xfrm>
        <a:prstGeom prst="roundRect">
          <a:avLst>
            <a:gd name="adj" fmla="val 10000"/>
          </a:avLst>
        </a:prstGeom>
        <a:solidFill>
          <a:schemeClr val="accent3">
            <a:tint val="40000"/>
            <a:alpha val="90000"/>
            <a:hueOff val="-8455331"/>
            <a:satOff val="0"/>
            <a:lumOff val="0"/>
            <a:alphaOff val="0"/>
          </a:schemeClr>
        </a:solidFill>
        <a:ln w="12700" cap="flat" cmpd="sng" algn="ctr">
          <a:solidFill>
            <a:schemeClr val="accent3">
              <a:tint val="40000"/>
              <a:alpha val="90000"/>
              <a:hueOff val="-8455331"/>
              <a:satOff val="0"/>
              <a:lumOff val="0"/>
              <a:alphaOff val="0"/>
            </a:schemeClr>
          </a:solidFill>
          <a:prstDash val="solid"/>
          <a:miter lim="800000"/>
        </a:ln>
        <a:effectLst>
          <a:outerShdw blurRad="50800" dist="50800" dir="2700000" algn="tl" rotWithShape="0">
            <a:prstClr val="black">
              <a:alpha val="56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blaspheme against God        (Rev. 13:6)</a:t>
          </a:r>
        </a:p>
      </dsp:txBody>
      <dsp:txXfrm>
        <a:off x="96653" y="3356378"/>
        <a:ext cx="3809779" cy="616390"/>
      </dsp:txXfrm>
    </dsp:sp>
    <dsp:sp modelId="{DB107F88-2B7E-4CD4-9653-6C12600D236F}">
      <dsp:nvSpPr>
        <dsp:cNvPr id="0" name=""/>
        <dsp:cNvSpPr/>
      </dsp:nvSpPr>
      <dsp:spPr>
        <a:xfrm>
          <a:off x="4202389" y="1029"/>
          <a:ext cx="3848133" cy="494247"/>
        </a:xfrm>
        <a:prstGeom prst="roundRect">
          <a:avLst>
            <a:gd name="adj" fmla="val 10000"/>
          </a:avLst>
        </a:prstGeom>
        <a:solidFill>
          <a:schemeClr val="accent6"/>
        </a:solidFill>
        <a:ln w="25400" cap="flat" cmpd="sng" algn="ctr">
          <a:solidFill>
            <a:schemeClr val="lt1"/>
          </a:solidFill>
          <a:prstDash val="solid"/>
          <a:miter lim="800000"/>
        </a:ln>
        <a:effectLst/>
        <a:scene3d>
          <a:camera prst="orthographicFront"/>
          <a:lightRig rig="threePt" dir="t">
            <a:rot lat="0" lon="0" rev="7500000"/>
          </a:lightRig>
        </a:scene3d>
        <a:sp3d>
          <a:bevelT prst="convex"/>
        </a:sp3d>
      </dsp:spPr>
      <dsp:style>
        <a:lnRef idx="3">
          <a:schemeClr val="lt1"/>
        </a:lnRef>
        <a:fillRef idx="1">
          <a:schemeClr val="accent5"/>
        </a:fillRef>
        <a:effectRef idx="1">
          <a:schemeClr val="accent5"/>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6">
                  <a:lumMod val="20000"/>
                  <a:lumOff val="80000"/>
                </a:schemeClr>
              </a:solidFill>
              <a:effectLst>
                <a:outerShdw blurRad="38100" dist="38100" dir="2700000" algn="tl">
                  <a:srgbClr val="000000">
                    <a:alpha val="43137"/>
                  </a:srgbClr>
                </a:outerShdw>
              </a:effectLst>
              <a:latin typeface="Aptos" panose="02110004020202020204"/>
              <a:ea typeface="+mn-ea"/>
              <a:cs typeface="+mn-cs"/>
            </a:rPr>
            <a:t>THE NAME OF GOD</a:t>
          </a:r>
        </a:p>
      </dsp:txBody>
      <dsp:txXfrm>
        <a:off x="4216865" y="15505"/>
        <a:ext cx="3819181" cy="465295"/>
      </dsp:txXfrm>
    </dsp:sp>
    <dsp:sp modelId="{AAB01C3E-A9DC-4014-89C8-378CB1BD25DD}">
      <dsp:nvSpPr>
        <dsp:cNvPr id="0" name=""/>
        <dsp:cNvSpPr/>
      </dsp:nvSpPr>
      <dsp:spPr>
        <a:xfrm rot="5400000">
          <a:off x="6083209" y="538523"/>
          <a:ext cx="86493" cy="86493"/>
        </a:xfrm>
        <a:prstGeom prst="rightArrow">
          <a:avLst>
            <a:gd name="adj1" fmla="val 66700"/>
            <a:gd name="adj2" fmla="val 50000"/>
          </a:avLst>
        </a:prstGeom>
        <a:solidFill>
          <a:schemeClr val="accent3">
            <a:hueOff val="-9694106"/>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F6A0CAB-A8A1-4FF3-AD97-EAC4DB54552A}">
      <dsp:nvSpPr>
        <dsp:cNvPr id="0" name=""/>
        <dsp:cNvSpPr/>
      </dsp:nvSpPr>
      <dsp:spPr>
        <a:xfrm>
          <a:off x="4202389" y="668263"/>
          <a:ext cx="3848133" cy="494247"/>
        </a:xfrm>
        <a:prstGeom prst="roundRect">
          <a:avLst>
            <a:gd name="adj" fmla="val 10000"/>
          </a:avLst>
        </a:prstGeom>
        <a:solidFill>
          <a:schemeClr val="accent3">
            <a:tint val="40000"/>
            <a:alpha val="90000"/>
            <a:hueOff val="-10569164"/>
            <a:satOff val="0"/>
            <a:lumOff val="0"/>
            <a:alphaOff val="0"/>
          </a:schemeClr>
        </a:solidFill>
        <a:ln w="12700" cap="flat" cmpd="sng" algn="ctr">
          <a:solidFill>
            <a:schemeClr val="accent3">
              <a:tint val="40000"/>
              <a:alpha val="90000"/>
              <a:hueOff val="-10569164"/>
              <a:satOff val="0"/>
              <a:lumOff val="0"/>
              <a:alphaOff val="0"/>
            </a:schemeClr>
          </a:solidFill>
          <a:prstDash val="solid"/>
          <a:miter lim="800000"/>
        </a:ln>
        <a:effectLst>
          <a:outerShdw blurRad="50800" dist="50800" dir="2700000" algn="tl" rotWithShape="0">
            <a:prstClr val="black">
              <a:alpha val="56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will dwell with God                          (Rev. 14:1)</a:t>
          </a:r>
        </a:p>
      </dsp:txBody>
      <dsp:txXfrm>
        <a:off x="4216865" y="682739"/>
        <a:ext cx="3819181" cy="465295"/>
      </dsp:txXfrm>
    </dsp:sp>
    <dsp:sp modelId="{9203FAC0-0E6F-43AE-A1CA-F5D4C0CFCF1A}">
      <dsp:nvSpPr>
        <dsp:cNvPr id="0" name=""/>
        <dsp:cNvSpPr/>
      </dsp:nvSpPr>
      <dsp:spPr>
        <a:xfrm rot="5400000">
          <a:off x="6083209" y="1205758"/>
          <a:ext cx="86493" cy="86493"/>
        </a:xfrm>
        <a:prstGeom prst="rightArrow">
          <a:avLst>
            <a:gd name="adj1" fmla="val 66700"/>
            <a:gd name="adj2" fmla="val 50000"/>
          </a:avLst>
        </a:prstGeom>
        <a:solidFill>
          <a:schemeClr val="accent3">
            <a:hueOff val="-11632928"/>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12B545-364D-4030-AB4B-BEC9E2309F3A}">
      <dsp:nvSpPr>
        <dsp:cNvPr id="0" name=""/>
        <dsp:cNvSpPr/>
      </dsp:nvSpPr>
      <dsp:spPr>
        <a:xfrm>
          <a:off x="4202389" y="1335498"/>
          <a:ext cx="3848133" cy="494247"/>
        </a:xfrm>
        <a:prstGeom prst="roundRect">
          <a:avLst>
            <a:gd name="adj" fmla="val 10000"/>
          </a:avLst>
        </a:prstGeom>
        <a:solidFill>
          <a:schemeClr val="accent3">
            <a:tint val="40000"/>
            <a:alpha val="90000"/>
            <a:hueOff val="-12682996"/>
            <a:satOff val="0"/>
            <a:lumOff val="0"/>
            <a:alphaOff val="0"/>
          </a:schemeClr>
        </a:solidFill>
        <a:ln w="12700" cap="flat" cmpd="sng" algn="ctr">
          <a:solidFill>
            <a:schemeClr val="accent3">
              <a:tint val="40000"/>
              <a:alpha val="90000"/>
              <a:hueOff val="-12682996"/>
              <a:satOff val="0"/>
              <a:lumOff val="0"/>
              <a:alphaOff val="0"/>
            </a:schemeClr>
          </a:solidFill>
          <a:prstDash val="solid"/>
          <a:miter lim="800000"/>
        </a:ln>
        <a:effectLst>
          <a:outerShdw blurRad="50800" dist="50800" dir="2700000" algn="tl" rotWithShape="0">
            <a:prstClr val="black">
              <a:alpha val="56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worship God (Ps. 5:7)</a:t>
          </a:r>
        </a:p>
      </dsp:txBody>
      <dsp:txXfrm>
        <a:off x="4216865" y="1349974"/>
        <a:ext cx="3819181" cy="465295"/>
      </dsp:txXfrm>
    </dsp:sp>
    <dsp:sp modelId="{B73798CF-76F8-4AA2-B5D4-F5F0D32F4381}">
      <dsp:nvSpPr>
        <dsp:cNvPr id="0" name=""/>
        <dsp:cNvSpPr/>
      </dsp:nvSpPr>
      <dsp:spPr>
        <a:xfrm rot="5400000">
          <a:off x="6083209" y="1872992"/>
          <a:ext cx="86493" cy="86493"/>
        </a:xfrm>
        <a:prstGeom prst="rightArrow">
          <a:avLst>
            <a:gd name="adj1" fmla="val 66700"/>
            <a:gd name="adj2" fmla="val 50000"/>
          </a:avLst>
        </a:prstGeom>
        <a:solidFill>
          <a:schemeClr val="accent3">
            <a:hueOff val="-13571749"/>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278B18-C361-410E-982B-678C2EB25053}">
      <dsp:nvSpPr>
        <dsp:cNvPr id="0" name=""/>
        <dsp:cNvSpPr/>
      </dsp:nvSpPr>
      <dsp:spPr>
        <a:xfrm>
          <a:off x="4202389" y="2002732"/>
          <a:ext cx="3848133" cy="494247"/>
        </a:xfrm>
        <a:prstGeom prst="roundRect">
          <a:avLst>
            <a:gd name="adj" fmla="val 10000"/>
          </a:avLst>
        </a:prstGeom>
        <a:solidFill>
          <a:schemeClr val="accent3">
            <a:tint val="40000"/>
            <a:alpha val="90000"/>
            <a:hueOff val="-14796828"/>
            <a:satOff val="0"/>
            <a:lumOff val="0"/>
            <a:alphaOff val="0"/>
          </a:schemeClr>
        </a:solidFill>
        <a:ln w="12700" cap="flat" cmpd="sng" algn="ctr">
          <a:solidFill>
            <a:schemeClr val="accent3">
              <a:tint val="40000"/>
              <a:alpha val="90000"/>
              <a:hueOff val="-14796828"/>
              <a:satOff val="0"/>
              <a:lumOff val="0"/>
              <a:alphaOff val="0"/>
            </a:schemeClr>
          </a:solidFill>
          <a:prstDash val="solid"/>
          <a:miter lim="800000"/>
        </a:ln>
        <a:effectLst>
          <a:outerShdw blurRad="50800" dist="50800" dir="2700000" algn="tl" rotWithShape="0">
            <a:prstClr val="black">
              <a:alpha val="56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do not lie (Rev. 14:5)</a:t>
          </a:r>
        </a:p>
      </dsp:txBody>
      <dsp:txXfrm>
        <a:off x="4216865" y="2017208"/>
        <a:ext cx="3819181" cy="465295"/>
      </dsp:txXfrm>
    </dsp:sp>
    <dsp:sp modelId="{1C19AFCF-A663-4D3C-97AE-0C7C69A3569A}">
      <dsp:nvSpPr>
        <dsp:cNvPr id="0" name=""/>
        <dsp:cNvSpPr/>
      </dsp:nvSpPr>
      <dsp:spPr>
        <a:xfrm rot="5400000">
          <a:off x="6083209" y="2540227"/>
          <a:ext cx="86493" cy="86493"/>
        </a:xfrm>
        <a:prstGeom prst="rightArrow">
          <a:avLst>
            <a:gd name="adj1" fmla="val 66700"/>
            <a:gd name="adj2" fmla="val 50000"/>
          </a:avLst>
        </a:prstGeom>
        <a:solidFill>
          <a:schemeClr val="accent3">
            <a:hueOff val="-15510569"/>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D4603D5-0128-4C88-BEA3-34E686F65CF0}">
      <dsp:nvSpPr>
        <dsp:cNvPr id="0" name=""/>
        <dsp:cNvSpPr/>
      </dsp:nvSpPr>
      <dsp:spPr>
        <a:xfrm>
          <a:off x="4202389" y="2669967"/>
          <a:ext cx="3848133" cy="494247"/>
        </a:xfrm>
        <a:prstGeom prst="roundRect">
          <a:avLst>
            <a:gd name="adj" fmla="val 10000"/>
          </a:avLst>
        </a:prstGeom>
        <a:solidFill>
          <a:schemeClr val="accent3">
            <a:tint val="40000"/>
            <a:alpha val="90000"/>
            <a:hueOff val="-16910662"/>
            <a:satOff val="0"/>
            <a:lumOff val="0"/>
            <a:alphaOff val="0"/>
          </a:schemeClr>
        </a:solidFill>
        <a:ln w="12700" cap="flat" cmpd="sng" algn="ctr">
          <a:solidFill>
            <a:schemeClr val="accent3">
              <a:tint val="40000"/>
              <a:alpha val="90000"/>
              <a:hueOff val="-16910662"/>
              <a:satOff val="0"/>
              <a:lumOff val="0"/>
              <a:alphaOff val="0"/>
            </a:schemeClr>
          </a:solidFill>
          <a:prstDash val="solid"/>
          <a:miter lim="800000"/>
        </a:ln>
        <a:effectLst>
          <a:outerShdw blurRad="50800" dist="50800" dir="2700000" algn="tl" rotWithShape="0">
            <a:prstClr val="black">
              <a:alpha val="56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will be redeemed</a:t>
          </a:r>
          <a:br>
            <a:rPr lang="en" sz="2000" b="1" kern="1200" dirty="0"/>
          </a:br>
          <a:r>
            <a:rPr lang="en" sz="2000" b="1" kern="1200" dirty="0"/>
            <a:t>(Rev. 14:4)</a:t>
          </a:r>
        </a:p>
      </dsp:txBody>
      <dsp:txXfrm>
        <a:off x="4216865" y="2684443"/>
        <a:ext cx="3819181" cy="465295"/>
      </dsp:txXfrm>
    </dsp:sp>
    <dsp:sp modelId="{12F070E5-8FBC-45FE-9CB2-304C266EED22}">
      <dsp:nvSpPr>
        <dsp:cNvPr id="0" name=""/>
        <dsp:cNvSpPr/>
      </dsp:nvSpPr>
      <dsp:spPr>
        <a:xfrm rot="5400000">
          <a:off x="6083209" y="3207461"/>
          <a:ext cx="86493" cy="86493"/>
        </a:xfrm>
        <a:prstGeom prst="rightArrow">
          <a:avLst>
            <a:gd name="adj1" fmla="val 66700"/>
            <a:gd name="adj2" fmla="val 50000"/>
          </a:avLst>
        </a:prstGeom>
        <a:solidFill>
          <a:schemeClr val="accent3">
            <a:hueOff val="-17449391"/>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E2DAA3-4558-450E-8385-5813A3E42918}">
      <dsp:nvSpPr>
        <dsp:cNvPr id="0" name=""/>
        <dsp:cNvSpPr/>
      </dsp:nvSpPr>
      <dsp:spPr>
        <a:xfrm>
          <a:off x="4202389" y="3337201"/>
          <a:ext cx="3848133" cy="654744"/>
        </a:xfrm>
        <a:prstGeom prst="roundRect">
          <a:avLst>
            <a:gd name="adj" fmla="val 10000"/>
          </a:avLst>
        </a:prstGeom>
        <a:solidFill>
          <a:schemeClr val="accent3">
            <a:tint val="40000"/>
            <a:alpha val="90000"/>
            <a:hueOff val="-19024493"/>
            <a:satOff val="0"/>
            <a:lumOff val="0"/>
            <a:alphaOff val="0"/>
          </a:schemeClr>
        </a:solidFill>
        <a:ln w="12700" cap="flat" cmpd="sng" algn="ctr">
          <a:solidFill>
            <a:schemeClr val="accent3">
              <a:tint val="40000"/>
              <a:alpha val="90000"/>
              <a:hueOff val="-19024493"/>
              <a:satOff val="0"/>
              <a:lumOff val="0"/>
              <a:alphaOff val="0"/>
            </a:schemeClr>
          </a:solidFill>
          <a:prstDash val="solid"/>
          <a:miter lim="800000"/>
        </a:ln>
        <a:effectLst>
          <a:outerShdw blurRad="50800" dist="50800" dir="2700000" algn="tl" rotWithShape="0">
            <a:prstClr val="black">
              <a:alpha val="56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They proclaim salvation with joy (Ps. 5:11; Rev. 14:6-7)</a:t>
          </a:r>
        </a:p>
      </dsp:txBody>
      <dsp:txXfrm>
        <a:off x="4221566" y="3356378"/>
        <a:ext cx="3809779" cy="61639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B8CD5C-F8FD-B5AB-2273-8D4EC706AE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29324D-428A-710F-FF80-3AB325AE8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B32C638-9C70-FDF3-9B67-7B01BF7172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818EC03-1694-3D2D-C204-7A20B4C9E4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AB79C009-71D5-17AF-941C-42F84EF336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591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3BABA-90FC-3808-C15B-97852B1519E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6CD30FF-FCED-CDA2-6E52-0F9B72B0232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87265AE-02D8-1D3C-3B23-2606E6DB3A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E600BC5-4E7E-3004-CB1B-C5C23FFA85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57745EA-BEB9-CDC2-8101-752D5C75ED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697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0778095-580A-F1CE-79A6-B7DE96FC059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CF1B9C2-CE23-35CE-788E-0EB0695F29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A2C1120-8930-7342-F278-BD325B1301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8C4C05C-B106-A640-34D7-B7481F5881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A729E3F3-74F8-B605-F80A-B33D06A8A1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792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04/05/2025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48093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04/05/2025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181336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04/05/2025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50994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04/05/2025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74325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04/05/2025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314640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04/05/2025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195988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04/05/2025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083901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04/05/2025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44047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E6CAC-BB9D-B7F7-8021-9B40AB77AA5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354FCE-2EFE-FF09-9365-25C3AED7DD3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BC3F2E-114E-887B-A6A0-77AC9039D5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7E55268-E05A-80DC-3D86-EB75D5C515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11DB3CA-A832-5DDA-BA28-31536D722F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10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04/05/2025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366221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04/05/2025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90266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04/05/2025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82803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8C3231-4BA2-36C8-0143-56AD262CE3A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21E3079-CBD7-A031-FCF4-DE31BEB07A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D1AA96-2F68-1C7A-E1AF-BEED7CD49F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35C224F-A7D2-B1D6-F53C-FA4DF31699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D4B08FD-BEDF-C2A5-306F-789B25725D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989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A91D80-B33D-F4C6-CCE2-B19B2928EAA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6C1AB4-F65E-D8B9-4F27-3FB768003DF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4041C4-EDF6-FFEA-5183-62904FB89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4AD8629-E679-81B0-5399-C536794518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E3FEBA1-1D97-AEF0-6F18-D28EA25949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DF26F4D9-08B7-9A72-850E-85B1C27D4B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174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28A364-B774-BF9A-693B-0A958364824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23C23A-2A4F-17DA-A6B0-830FAC42B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395A6A-BDF2-B8D6-4D00-A46854D46F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D25B64-36C9-2E41-D244-FCFF24E4E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D77C719-9BF4-3B2E-252A-A9D8A255C2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456E01E-86E9-EBBA-B1FF-9E1DF80DC9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6FBF0327-3CE8-0371-319D-9B2C14014E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4DFA08BC-A67D-763B-0480-73DABD211D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708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9C021-C23F-8022-D0B3-60567BB850C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9EDFF6-3AE0-368F-0E5D-5AD5A22A69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184E6DE9-6412-D85A-A3D2-919FA46669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895710EC-D8E5-20BA-B25D-C9A58EC39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968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4C67B3C-6357-6CF2-4062-B54712289F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96BD5683-50CB-09DA-52B1-49B286DAAD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F794C03A-E080-2B04-E326-43896C4DCB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34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FB9E-156F-54DE-E376-52F49848C7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11B72C-B971-920E-E8FB-D99B47DDF6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E455C25-B0FB-E495-9659-4FF0A5AB7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60D4F2-C69C-6D98-37C3-6DD57DA943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711EC585-580F-CAF4-F786-580F58CFDE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57D1B67-3782-64D1-4B04-653E87E062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720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5EA2C-3E39-D9F5-3EE8-1F76A81650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829E68-E71E-27F8-ED90-28AFEB248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38508D7-EED3-AEA2-5E51-E9DED01DD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6E0332-BB4B-3168-C7D5-59F5FDE508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1BA2B8CC-C521-E9A7-0C0F-913AC8D971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BEB52854-F81F-86CB-7105-EBD204A454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014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93CA88-98F3-E4BE-2F4F-AC0FE98E0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BD8D945-A284-421D-5E34-BECCA6161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F8BA04-29E8-1454-6FBB-7ADE5DFFB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A5A03-12E2-42FA-A39E-5702B6817525}"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04/05/2025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5D74E7E7-B54C-C6EF-AEBA-B0C7EC7F62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5CA02DE9-8946-9DFD-6CEA-207A66A5CA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C41F29-E604-41B2-AFF9-2D51EF0B2DB3}"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243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04/05/2025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23081384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7.jpeg"/><Relationship Id="rId5" Type="http://schemas.openxmlformats.org/officeDocument/2006/relationships/diagramQuickStyle" Target="../diagrams/quickStyle3.xml"/><Relationship Id="rId10" Type="http://schemas.openxmlformats.org/officeDocument/2006/relationships/image" Target="../media/image36.jpeg"/><Relationship Id="rId4" Type="http://schemas.openxmlformats.org/officeDocument/2006/relationships/diagramLayout" Target="../diagrams/layout3.xml"/><Relationship Id="rId9"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8.jpeg"/><Relationship Id="rId4" Type="http://schemas.openxmlformats.org/officeDocument/2006/relationships/diagramData" Target="../diagrams/data1.xml"/><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Un grupo de personas en un escenario&#10;&#10;El contenido generado por IA puede ser incorrecto.">
            <a:extLst>
              <a:ext uri="{FF2B5EF4-FFF2-40B4-BE49-F238E27FC236}">
                <a16:creationId xmlns:a16="http://schemas.microsoft.com/office/drawing/2014/main" id="{D48590C2-EF6A-D6A3-D470-85115ABBC25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762" y="428"/>
            <a:ext cx="12190476" cy="6857143"/>
          </a:xfrm>
          <a:prstGeom prst="rect">
            <a:avLst/>
          </a:prstGeom>
        </p:spPr>
      </p:pic>
      <p:sp>
        <p:nvSpPr>
          <p:cNvPr id="4" name="CuadroTexto 3">
            <a:extLst>
              <a:ext uri="{FF2B5EF4-FFF2-40B4-BE49-F238E27FC236}">
                <a16:creationId xmlns:a16="http://schemas.microsoft.com/office/drawing/2014/main" id="{C077C5AD-9768-FA45-A4C4-D4EA2F6904F9}"/>
              </a:ext>
            </a:extLst>
          </p:cNvPr>
          <p:cNvSpPr txBox="1"/>
          <p:nvPr/>
        </p:nvSpPr>
        <p:spPr>
          <a:xfrm>
            <a:off x="1123949" y="29184"/>
            <a:ext cx="9944100" cy="1323439"/>
          </a:xfrm>
          <a:prstGeom prst="rect">
            <a:avLst/>
          </a:prstGeom>
          <a:noFill/>
        </p:spPr>
        <p:txBody>
          <a:bodyPr wrap="square" rtlCol="0">
            <a:spAutoFit/>
            <a:scene3d>
              <a:camera prst="obliqueTopLeft"/>
              <a:lightRig rig="twoPt" dir="t"/>
            </a:scene3d>
            <a:sp3d extrusionH="215900" contourW="19050">
              <a:bevelT w="38100" h="38100" prst="angle"/>
              <a:extrusionClr>
                <a:srgbClr val="FF0000"/>
              </a:extrusionClr>
              <a:contourClr>
                <a:srgbClr val="996600"/>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8000" b="1" i="0" u="none" strike="noStrike" kern="1200" cap="none" spc="600" normalizeH="0" baseline="0" noProof="0" dirty="0">
                <a:ln w="41275">
                  <a:noFill/>
                </a:ln>
                <a:blipFill>
                  <a:blip r:embed="rId4"/>
                  <a:tile tx="0" ty="0" sx="100000" sy="100000" flip="none" algn="tl"/>
                </a:blipFill>
                <a:effectLst/>
                <a:uLnTx/>
                <a:uFillTx/>
                <a:latin typeface="Aptos" panose="02110004020202020204"/>
                <a:ea typeface="+mn-ea"/>
                <a:cs typeface="+mn-cs"/>
              </a:rPr>
              <a:t>IN THE PSALMS</a:t>
            </a:r>
          </a:p>
        </p:txBody>
      </p:sp>
      <p:sp>
        <p:nvSpPr>
          <p:cNvPr id="5" name="CuadroTexto 4">
            <a:extLst>
              <a:ext uri="{FF2B5EF4-FFF2-40B4-BE49-F238E27FC236}">
                <a16:creationId xmlns:a16="http://schemas.microsoft.com/office/drawing/2014/main" id="{BF9DAA67-7F6C-ABDA-FC35-9A3ACEB76676}"/>
              </a:ext>
            </a:extLst>
          </p:cNvPr>
          <p:cNvSpPr txBox="1"/>
          <p:nvPr/>
        </p:nvSpPr>
        <p:spPr>
          <a:xfrm>
            <a:off x="3503428" y="6411295"/>
            <a:ext cx="51851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697136"/>
                </a:solidFill>
                <a:effectLst/>
                <a:uLnTx/>
                <a:uFillTx/>
                <a:latin typeface="Aptos" panose="02110004020202020204"/>
                <a:ea typeface="+mn-ea"/>
                <a:cs typeface="+mn-cs"/>
              </a:rPr>
              <a:t>Lesson 8 for May 24, 2025</a:t>
            </a:r>
          </a:p>
        </p:txBody>
      </p:sp>
      <p:sp>
        <p:nvSpPr>
          <p:cNvPr id="8" name="CuadroTexto 7">
            <a:extLst>
              <a:ext uri="{FF2B5EF4-FFF2-40B4-BE49-F238E27FC236}">
                <a16:creationId xmlns:a16="http://schemas.microsoft.com/office/drawing/2014/main" id="{9C684A5C-07D4-2B60-6CEC-BE154BEDE06D}"/>
              </a:ext>
            </a:extLst>
          </p:cNvPr>
          <p:cNvSpPr txBox="1"/>
          <p:nvPr/>
        </p:nvSpPr>
        <p:spPr>
          <a:xfrm>
            <a:off x="1123949" y="5534132"/>
            <a:ext cx="9944100" cy="769441"/>
          </a:xfrm>
          <a:prstGeom prst="rect">
            <a:avLst/>
          </a:prstGeom>
          <a:noFill/>
        </p:spPr>
        <p:txBody>
          <a:bodyPr wrap="square" rtlCol="0">
            <a:spAutoFit/>
            <a:scene3d>
              <a:camera prst="obliqueTopLeft"/>
              <a:lightRig rig="twoPt" dir="t"/>
            </a:scene3d>
            <a:sp3d extrusionH="127000" contourW="19050">
              <a:bevelT w="38100" h="38100" prst="angle"/>
              <a:extrusionClr>
                <a:srgbClr val="FF0000"/>
              </a:extrusionClr>
              <a:contourClr>
                <a:srgbClr val="996600"/>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600" normalizeH="0" baseline="0" noProof="0" dirty="0">
                <a:ln w="41275">
                  <a:noFill/>
                </a:ln>
                <a:blipFill>
                  <a:blip r:embed="rId4"/>
                  <a:tile tx="0" ty="0" sx="100000" sy="100000" flip="none" algn="tl"/>
                </a:blipFill>
                <a:effectLst/>
                <a:uLnTx/>
                <a:uFillTx/>
                <a:latin typeface="Aptos" panose="02110004020202020204"/>
                <a:ea typeface="+mn-ea"/>
                <a:cs typeface="+mn-cs"/>
              </a:rPr>
              <a:t>PART 1</a:t>
            </a:r>
            <a:endParaRPr kumimoji="0" lang="es-ES" sz="5400" b="1" i="0" u="none" strike="noStrike" kern="1200" cap="none" spc="600" normalizeH="0" baseline="0" noProof="0" dirty="0">
              <a:ln w="41275">
                <a:noFill/>
              </a:ln>
              <a:blipFill>
                <a:blip r:embed="rId4"/>
                <a:tile tx="0" ty="0" sx="100000" sy="100000" flip="none" algn="tl"/>
              </a:blipFill>
              <a:effectLst/>
              <a:uLnTx/>
              <a:uFillTx/>
              <a:latin typeface="Aptos" panose="02110004020202020204"/>
              <a:ea typeface="+mn-ea"/>
              <a:cs typeface="+mn-cs"/>
            </a:endParaRPr>
          </a:p>
        </p:txBody>
      </p:sp>
    </p:spTree>
    <p:extLst>
      <p:ext uri="{BB962C8B-B14F-4D97-AF65-F5344CB8AC3E}">
        <p14:creationId xmlns:p14="http://schemas.microsoft.com/office/powerpoint/2010/main" val="83646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E8370523-ABC5-679C-6EE7-5161CE8768C5}"/>
              </a:ext>
            </a:extLst>
          </p:cNvPr>
          <p:cNvSpPr>
            <a:spLocks noGrp="1" noRot="1" noMove="1" noResize="1" noEditPoints="1" noAdjustHandles="1" noChangeArrowheads="1" noChangeShapeType="1"/>
          </p:cNvSpPr>
          <p:nvPr/>
        </p:nvSpPr>
        <p:spPr>
          <a:xfrm>
            <a:off x="0" y="0"/>
            <a:ext cx="12191999" cy="1133061"/>
          </a:xfrm>
          <a:prstGeom prst="rect">
            <a:avLst/>
          </a:prstGeom>
          <a:gradFill flip="none" rotWithShape="1">
            <a:gsLst>
              <a:gs pos="0">
                <a:schemeClr val="accent4">
                  <a:lumMod val="20000"/>
                  <a:lumOff val="8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369EBF8-D020-26CA-B2A5-CE8010283DEE}"/>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FFC000"/>
                </a:solidFill>
                <a:effectLst>
                  <a:outerShdw blurRad="38100" dist="38100" dir="2700000" algn="tl">
                    <a:srgbClr val="000000">
                      <a:alpha val="43137"/>
                    </a:srgbClr>
                  </a:outerShdw>
                </a:effectLst>
                <a:uLnTx/>
                <a:uFillTx/>
                <a:latin typeface="Aptos" panose="02110004020202020204"/>
                <a:ea typeface="+mn-ea"/>
                <a:cs typeface="+mn-cs"/>
              </a:rPr>
              <a:t>THE REDEEMED</a:t>
            </a:r>
          </a:p>
        </p:txBody>
      </p:sp>
      <p:sp>
        <p:nvSpPr>
          <p:cNvPr id="5" name="CuadroTexto 4">
            <a:extLst>
              <a:ext uri="{FF2B5EF4-FFF2-40B4-BE49-F238E27FC236}">
                <a16:creationId xmlns:a16="http://schemas.microsoft.com/office/drawing/2014/main" id="{E38B98FB-D859-1F4C-668D-8E3C4CA846BB}"/>
              </a:ext>
            </a:extLst>
          </p:cNvPr>
          <p:cNvSpPr txBox="1"/>
          <p:nvPr/>
        </p:nvSpPr>
        <p:spPr>
          <a:xfrm>
            <a:off x="304799" y="576680"/>
            <a:ext cx="11582400" cy="584775"/>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4472C4"/>
                </a:solidFill>
                <a:effectLst/>
                <a:uLnTx/>
                <a:uFillTx/>
                <a:latin typeface="Comic Sans MS" panose="030F0702030302020204" pitchFamily="66" charset="0"/>
                <a:ea typeface="+mn-ea"/>
                <a:cs typeface="+mn-cs"/>
              </a:rPr>
              <a:t>“</a:t>
            </a:r>
            <a:r>
              <a:rPr lang="en-US" b="1" dirty="0">
                <a:solidFill>
                  <a:srgbClr val="4472C4"/>
                </a:solidFill>
                <a:latin typeface="Comic Sans MS" panose="030F0702030302020204" pitchFamily="66" charset="0"/>
              </a:rPr>
              <a:t>For you are not a God who is pleased with wickedness; with you, evil people are not welcome</a:t>
            </a:r>
            <a:r>
              <a:rPr kumimoji="0" lang="en" sz="1800" b="1" i="0" u="none" strike="noStrike" kern="1200" cap="none" spc="0" normalizeH="0" baseline="0" noProof="0" dirty="0">
                <a:ln>
                  <a:noFill/>
                </a:ln>
                <a:solidFill>
                  <a:srgbClr val="4472C4"/>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4472C4"/>
                </a:solidFill>
                <a:effectLst/>
                <a:uLnTx/>
                <a:uFillTx/>
                <a:latin typeface="Comic Sans MS" panose="030F0702030302020204" pitchFamily="66" charset="0"/>
                <a:ea typeface="+mn-ea"/>
                <a:cs typeface="+mn-cs"/>
              </a:rPr>
              <a:t>(Psalm 5:4)</a:t>
            </a:r>
            <a:endParaRPr kumimoji="0" lang="es-ES" sz="1800" b="1" i="0" u="none" strike="noStrike" kern="1200" cap="none" spc="0" normalizeH="0" baseline="0" noProof="0" dirty="0">
              <a:ln>
                <a:noFill/>
              </a:ln>
              <a:solidFill>
                <a:srgbClr val="4472C4"/>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DC560711-DD6F-3A7E-7ECA-8382E5A061C8}"/>
              </a:ext>
            </a:extLst>
          </p:cNvPr>
          <p:cNvSpPr txBox="1"/>
          <p:nvPr/>
        </p:nvSpPr>
        <p:spPr>
          <a:xfrm>
            <a:off x="2032000" y="1232688"/>
            <a:ext cx="8128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50800">
                    <a:prstClr val="black"/>
                  </a:glow>
                  <a:outerShdw blurRad="38100" dist="38100" dir="2700000" algn="tl">
                    <a:srgbClr val="000000">
                      <a:alpha val="43137"/>
                    </a:srgbClr>
                  </a:outerShdw>
                </a:effectLst>
                <a:uLnTx/>
                <a:uFillTx/>
                <a:latin typeface="Aptos" panose="02110004020202020204"/>
                <a:ea typeface="+mn-ea"/>
                <a:cs typeface="+mn-cs"/>
              </a:rPr>
              <a:t>Psalm 5 draws a sharp contrast between those who accept God and those who reject him. This psalm anticipates the definition of the two groups facing each other in the end-time: those who receive the name of God, or the name of the beast (Rev. 13 and 14).</a:t>
            </a:r>
          </a:p>
        </p:txBody>
      </p:sp>
      <p:graphicFrame>
        <p:nvGraphicFramePr>
          <p:cNvPr id="7" name="Diagrama 6">
            <a:extLst>
              <a:ext uri="{FF2B5EF4-FFF2-40B4-BE49-F238E27FC236}">
                <a16:creationId xmlns:a16="http://schemas.microsoft.com/office/drawing/2014/main" id="{F737B608-A327-9A00-E084-CCA01919DAAB}"/>
              </a:ext>
            </a:extLst>
          </p:cNvPr>
          <p:cNvGraphicFramePr/>
          <p:nvPr>
            <p:extLst>
              <p:ext uri="{D42A27DB-BD31-4B8C-83A1-F6EECF244321}">
                <p14:modId xmlns:p14="http://schemas.microsoft.com/office/powerpoint/2010/main" val="3182955300"/>
              </p:ext>
            </p:extLst>
          </p:nvPr>
        </p:nvGraphicFramePr>
        <p:xfrm>
          <a:off x="2032000" y="2725876"/>
          <a:ext cx="8128000" cy="3992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FBB761B2-109D-BB00-FD6B-D76ADE1AC17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162063" y="4165599"/>
            <a:ext cx="1726372" cy="246380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E1FF"/>
            </a:contourClr>
          </a:sp3d>
        </p:spPr>
      </p:pic>
      <p:pic>
        <p:nvPicPr>
          <p:cNvPr id="9" name="Imagen 8" descr="Un dibujo de una persona&#10;&#10;El contenido generado por IA puede ser incorrecto.">
            <a:extLst>
              <a:ext uri="{FF2B5EF4-FFF2-40B4-BE49-F238E27FC236}">
                <a16:creationId xmlns:a16="http://schemas.microsoft.com/office/drawing/2014/main" id="{408D4E67-3501-F436-B86C-86DF72A97CF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0303565" y="4165599"/>
            <a:ext cx="1726372" cy="2463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40000"/>
                <a:lumOff val="60000"/>
              </a:schemeClr>
            </a:contourClr>
          </a:sp3d>
        </p:spPr>
      </p:pic>
      <p:pic>
        <p:nvPicPr>
          <p:cNvPr id="13" name="Imagen 12" descr="Imagen que contiene Calendario&#10;&#10;El contenido generado por IA puede ser incorrecto.">
            <a:extLst>
              <a:ext uri="{FF2B5EF4-FFF2-40B4-BE49-F238E27FC236}">
                <a16:creationId xmlns:a16="http://schemas.microsoft.com/office/drawing/2014/main" id="{74998AA3-039F-D912-F164-CF0F50C72AF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326"/>
          <a:stretch/>
        </p:blipFill>
        <p:spPr>
          <a:xfrm>
            <a:off x="10303565" y="1292322"/>
            <a:ext cx="1726372" cy="268091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40000"/>
                <a:lumOff val="60000"/>
              </a:schemeClr>
            </a:contourClr>
          </a:sp3d>
        </p:spPr>
      </p:pic>
      <p:pic>
        <p:nvPicPr>
          <p:cNvPr id="14" name="Imagen 13" descr="Imagen que contiene Calendario&#10;&#10;El contenido generado por IA puede ser incorrecto.">
            <a:extLst>
              <a:ext uri="{FF2B5EF4-FFF2-40B4-BE49-F238E27FC236}">
                <a16:creationId xmlns:a16="http://schemas.microsoft.com/office/drawing/2014/main" id="{3FD72BB3-7C94-3B64-55CF-57E59158661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62063" y="1288555"/>
            <a:ext cx="1726372" cy="268091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E1FF"/>
            </a:contourClr>
          </a:sp3d>
        </p:spPr>
      </p:pic>
    </p:spTree>
    <p:extLst>
      <p:ext uri="{BB962C8B-B14F-4D97-AF65-F5344CB8AC3E}">
        <p14:creationId xmlns:p14="http://schemas.microsoft.com/office/powerpoint/2010/main" val="366953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8" dur="1000" fill="hold"/>
                                        <p:tgtEl>
                                          <p:spTgt spid="4"/>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4"/>
                                        </p:tgtEl>
                                      </p:cBhvr>
                                    </p:animEffect>
                                  </p:childTnLst>
                                </p:cTn>
                              </p:par>
                            </p:childTnLst>
                          </p:cTn>
                        </p:par>
                        <p:par>
                          <p:cTn id="53" fill="hold">
                            <p:stCondLst>
                              <p:cond delay="1000"/>
                            </p:stCondLst>
                            <p:childTnLst>
                              <p:par>
                                <p:cTn id="54" presetID="53" presetClass="entr" presetSubtype="16" fill="hold" grpId="0" nodeType="afterEffect">
                                  <p:stCondLst>
                                    <p:cond delay="0"/>
                                  </p:stCondLst>
                                  <p:childTnLst>
                                    <p:set>
                                      <p:cBhvr>
                                        <p:cTn id="55" dur="1" fill="hold">
                                          <p:stCondLst>
                                            <p:cond delay="0"/>
                                          </p:stCondLst>
                                        </p:cTn>
                                        <p:tgtEl>
                                          <p:spTgt spid="7">
                                            <p:graphicEl>
                                              <a:dgm id="{950BFA1E-95C7-480E-8B13-A5BBB6970AAA}"/>
                                            </p:graphicEl>
                                          </p:spTgt>
                                        </p:tgtEl>
                                        <p:attrNameLst>
                                          <p:attrName>style.visibility</p:attrName>
                                        </p:attrNameLst>
                                      </p:cBhvr>
                                      <p:to>
                                        <p:strVal val="visible"/>
                                      </p:to>
                                    </p:set>
                                    <p:anim calcmode="lin" valueType="num">
                                      <p:cBhvr>
                                        <p:cTn id="56" dur="500" fill="hold"/>
                                        <p:tgtEl>
                                          <p:spTgt spid="7">
                                            <p:graphicEl>
                                              <a:dgm id="{950BFA1E-95C7-480E-8B13-A5BBB6970AAA}"/>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950BFA1E-95C7-480E-8B13-A5BBB6970AAA}"/>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950BFA1E-95C7-480E-8B13-A5BBB6970AAA}"/>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7">
                                            <p:graphicEl>
                                              <a:dgm id="{38E33A83-173F-44A3-8BC0-222B2A3C3D14}"/>
                                            </p:graphicEl>
                                          </p:spTgt>
                                        </p:tgtEl>
                                        <p:attrNameLst>
                                          <p:attrName>style.visibility</p:attrName>
                                        </p:attrNameLst>
                                      </p:cBhvr>
                                      <p:to>
                                        <p:strVal val="visible"/>
                                      </p:to>
                                    </p:set>
                                    <p:animEffect transition="in" filter="fade">
                                      <p:cBhvr>
                                        <p:cTn id="63" dur="1000"/>
                                        <p:tgtEl>
                                          <p:spTgt spid="7">
                                            <p:graphicEl>
                                              <a:dgm id="{38E33A83-173F-44A3-8BC0-222B2A3C3D14}"/>
                                            </p:graphicEl>
                                          </p:spTgt>
                                        </p:tgtEl>
                                      </p:cBhvr>
                                    </p:animEffect>
                                    <p:anim calcmode="lin" valueType="num">
                                      <p:cBhvr>
                                        <p:cTn id="64" dur="1000" fill="hold"/>
                                        <p:tgtEl>
                                          <p:spTgt spid="7">
                                            <p:graphicEl>
                                              <a:dgm id="{38E33A83-173F-44A3-8BC0-222B2A3C3D14}"/>
                                            </p:graphicEl>
                                          </p:spTgt>
                                        </p:tgtEl>
                                        <p:attrNameLst>
                                          <p:attrName>ppt_x</p:attrName>
                                        </p:attrNameLst>
                                      </p:cBhvr>
                                      <p:tavLst>
                                        <p:tav tm="0">
                                          <p:val>
                                            <p:strVal val="#ppt_x"/>
                                          </p:val>
                                        </p:tav>
                                        <p:tav tm="100000">
                                          <p:val>
                                            <p:strVal val="#ppt_x"/>
                                          </p:val>
                                        </p:tav>
                                      </p:tavLst>
                                    </p:anim>
                                    <p:anim calcmode="lin" valueType="num">
                                      <p:cBhvr>
                                        <p:cTn id="65" dur="1000" fill="hold"/>
                                        <p:tgtEl>
                                          <p:spTgt spid="7">
                                            <p:graphicEl>
                                              <a:dgm id="{38E33A83-173F-44A3-8BC0-222B2A3C3D14}"/>
                                            </p:graphicEl>
                                          </p:spTgt>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
                                            <p:graphicEl>
                                              <a:dgm id="{9FFC06E7-26DE-41FC-872B-131474695B21}"/>
                                            </p:graphicEl>
                                          </p:spTgt>
                                        </p:tgtEl>
                                        <p:attrNameLst>
                                          <p:attrName>style.visibility</p:attrName>
                                        </p:attrNameLst>
                                      </p:cBhvr>
                                      <p:to>
                                        <p:strVal val="visible"/>
                                      </p:to>
                                    </p:set>
                                    <p:animEffect transition="in" filter="fade">
                                      <p:cBhvr>
                                        <p:cTn id="68" dur="1000"/>
                                        <p:tgtEl>
                                          <p:spTgt spid="7">
                                            <p:graphicEl>
                                              <a:dgm id="{9FFC06E7-26DE-41FC-872B-131474695B21}"/>
                                            </p:graphicEl>
                                          </p:spTgt>
                                        </p:tgtEl>
                                      </p:cBhvr>
                                    </p:animEffect>
                                    <p:anim calcmode="lin" valueType="num">
                                      <p:cBhvr>
                                        <p:cTn id="69" dur="1000" fill="hold"/>
                                        <p:tgtEl>
                                          <p:spTgt spid="7">
                                            <p:graphicEl>
                                              <a:dgm id="{9FFC06E7-26DE-41FC-872B-131474695B21}"/>
                                            </p:graphicEl>
                                          </p:spTgt>
                                        </p:tgtEl>
                                        <p:attrNameLst>
                                          <p:attrName>ppt_x</p:attrName>
                                        </p:attrNameLst>
                                      </p:cBhvr>
                                      <p:tavLst>
                                        <p:tav tm="0">
                                          <p:val>
                                            <p:strVal val="#ppt_x"/>
                                          </p:val>
                                        </p:tav>
                                        <p:tav tm="100000">
                                          <p:val>
                                            <p:strVal val="#ppt_x"/>
                                          </p:val>
                                        </p:tav>
                                      </p:tavLst>
                                    </p:anim>
                                    <p:anim calcmode="lin" valueType="num">
                                      <p:cBhvr>
                                        <p:cTn id="70" dur="1000" fill="hold"/>
                                        <p:tgtEl>
                                          <p:spTgt spid="7">
                                            <p:graphicEl>
                                              <a:dgm id="{9FFC06E7-26DE-41FC-872B-131474695B21}"/>
                                            </p:graphic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6FE943C-A41D-4A4C-9FE7-BD2A9CC6F558}"/>
                                            </p:graphicEl>
                                          </p:spTgt>
                                        </p:tgtEl>
                                        <p:attrNameLst>
                                          <p:attrName>style.visibility</p:attrName>
                                        </p:attrNameLst>
                                      </p:cBhvr>
                                      <p:to>
                                        <p:strVal val="visible"/>
                                      </p:to>
                                    </p:set>
                                    <p:animEffect transition="in" filter="fade">
                                      <p:cBhvr>
                                        <p:cTn id="75" dur="1000"/>
                                        <p:tgtEl>
                                          <p:spTgt spid="7">
                                            <p:graphicEl>
                                              <a:dgm id="{56FE943C-A41D-4A4C-9FE7-BD2A9CC6F558}"/>
                                            </p:graphicEl>
                                          </p:spTgt>
                                        </p:tgtEl>
                                      </p:cBhvr>
                                    </p:animEffect>
                                    <p:anim calcmode="lin" valueType="num">
                                      <p:cBhvr>
                                        <p:cTn id="76" dur="1000" fill="hold"/>
                                        <p:tgtEl>
                                          <p:spTgt spid="7">
                                            <p:graphicEl>
                                              <a:dgm id="{56FE943C-A41D-4A4C-9FE7-BD2A9CC6F558}"/>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6FE943C-A41D-4A4C-9FE7-BD2A9CC6F558}"/>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F9CE505F-A7C7-4F4C-A693-4F706EDB3F9B}"/>
                                            </p:graphicEl>
                                          </p:spTgt>
                                        </p:tgtEl>
                                        <p:attrNameLst>
                                          <p:attrName>style.visibility</p:attrName>
                                        </p:attrNameLst>
                                      </p:cBhvr>
                                      <p:to>
                                        <p:strVal val="visible"/>
                                      </p:to>
                                    </p:set>
                                    <p:animEffect transition="in" filter="fade">
                                      <p:cBhvr>
                                        <p:cTn id="80" dur="1000"/>
                                        <p:tgtEl>
                                          <p:spTgt spid="7">
                                            <p:graphicEl>
                                              <a:dgm id="{F9CE505F-A7C7-4F4C-A693-4F706EDB3F9B}"/>
                                            </p:graphicEl>
                                          </p:spTgt>
                                        </p:tgtEl>
                                      </p:cBhvr>
                                    </p:animEffect>
                                    <p:anim calcmode="lin" valueType="num">
                                      <p:cBhvr>
                                        <p:cTn id="81" dur="1000" fill="hold"/>
                                        <p:tgtEl>
                                          <p:spTgt spid="7">
                                            <p:graphicEl>
                                              <a:dgm id="{F9CE505F-A7C7-4F4C-A693-4F706EDB3F9B}"/>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F9CE505F-A7C7-4F4C-A693-4F706EDB3F9B}"/>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E1E1E20C-4790-4513-AEBA-27137B224A18}"/>
                                            </p:graphicEl>
                                          </p:spTgt>
                                        </p:tgtEl>
                                        <p:attrNameLst>
                                          <p:attrName>style.visibility</p:attrName>
                                        </p:attrNameLst>
                                      </p:cBhvr>
                                      <p:to>
                                        <p:strVal val="visible"/>
                                      </p:to>
                                    </p:set>
                                    <p:animEffect transition="in" filter="fade">
                                      <p:cBhvr>
                                        <p:cTn id="87" dur="1000"/>
                                        <p:tgtEl>
                                          <p:spTgt spid="7">
                                            <p:graphicEl>
                                              <a:dgm id="{E1E1E20C-4790-4513-AEBA-27137B224A18}"/>
                                            </p:graphicEl>
                                          </p:spTgt>
                                        </p:tgtEl>
                                      </p:cBhvr>
                                    </p:animEffect>
                                    <p:anim calcmode="lin" valueType="num">
                                      <p:cBhvr>
                                        <p:cTn id="88" dur="1000" fill="hold"/>
                                        <p:tgtEl>
                                          <p:spTgt spid="7">
                                            <p:graphicEl>
                                              <a:dgm id="{E1E1E20C-4790-4513-AEBA-27137B224A18}"/>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1E1E20C-4790-4513-AEBA-27137B224A18}"/>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0BE244A7-8469-48A0-8406-969DA383E508}"/>
                                            </p:graphicEl>
                                          </p:spTgt>
                                        </p:tgtEl>
                                        <p:attrNameLst>
                                          <p:attrName>style.visibility</p:attrName>
                                        </p:attrNameLst>
                                      </p:cBhvr>
                                      <p:to>
                                        <p:strVal val="visible"/>
                                      </p:to>
                                    </p:set>
                                    <p:animEffect transition="in" filter="fade">
                                      <p:cBhvr>
                                        <p:cTn id="92" dur="1000"/>
                                        <p:tgtEl>
                                          <p:spTgt spid="7">
                                            <p:graphicEl>
                                              <a:dgm id="{0BE244A7-8469-48A0-8406-969DA383E508}"/>
                                            </p:graphicEl>
                                          </p:spTgt>
                                        </p:tgtEl>
                                      </p:cBhvr>
                                    </p:animEffect>
                                    <p:anim calcmode="lin" valueType="num">
                                      <p:cBhvr>
                                        <p:cTn id="93" dur="1000" fill="hold"/>
                                        <p:tgtEl>
                                          <p:spTgt spid="7">
                                            <p:graphicEl>
                                              <a:dgm id="{0BE244A7-8469-48A0-8406-969DA383E508}"/>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0BE244A7-8469-48A0-8406-969DA383E508}"/>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2C6F090F-AD42-4B00-8B03-8821D786FD18}"/>
                                            </p:graphicEl>
                                          </p:spTgt>
                                        </p:tgtEl>
                                        <p:attrNameLst>
                                          <p:attrName>style.visibility</p:attrName>
                                        </p:attrNameLst>
                                      </p:cBhvr>
                                      <p:to>
                                        <p:strVal val="visible"/>
                                      </p:to>
                                    </p:set>
                                    <p:animEffect transition="in" filter="fade">
                                      <p:cBhvr>
                                        <p:cTn id="99" dur="1000"/>
                                        <p:tgtEl>
                                          <p:spTgt spid="7">
                                            <p:graphicEl>
                                              <a:dgm id="{2C6F090F-AD42-4B00-8B03-8821D786FD18}"/>
                                            </p:graphicEl>
                                          </p:spTgt>
                                        </p:tgtEl>
                                      </p:cBhvr>
                                    </p:animEffect>
                                    <p:anim calcmode="lin" valueType="num">
                                      <p:cBhvr>
                                        <p:cTn id="100" dur="1000" fill="hold"/>
                                        <p:tgtEl>
                                          <p:spTgt spid="7">
                                            <p:graphicEl>
                                              <a:dgm id="{2C6F090F-AD42-4B00-8B03-8821D786FD18}"/>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2C6F090F-AD42-4B00-8B03-8821D786FD18}"/>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1161674D-20DF-44A0-AD63-7AF310F62F1F}"/>
                                            </p:graphicEl>
                                          </p:spTgt>
                                        </p:tgtEl>
                                        <p:attrNameLst>
                                          <p:attrName>style.visibility</p:attrName>
                                        </p:attrNameLst>
                                      </p:cBhvr>
                                      <p:to>
                                        <p:strVal val="visible"/>
                                      </p:to>
                                    </p:set>
                                    <p:animEffect transition="in" filter="fade">
                                      <p:cBhvr>
                                        <p:cTn id="104" dur="1000"/>
                                        <p:tgtEl>
                                          <p:spTgt spid="7">
                                            <p:graphicEl>
                                              <a:dgm id="{1161674D-20DF-44A0-AD63-7AF310F62F1F}"/>
                                            </p:graphicEl>
                                          </p:spTgt>
                                        </p:tgtEl>
                                      </p:cBhvr>
                                    </p:animEffect>
                                    <p:anim calcmode="lin" valueType="num">
                                      <p:cBhvr>
                                        <p:cTn id="105" dur="1000" fill="hold"/>
                                        <p:tgtEl>
                                          <p:spTgt spid="7">
                                            <p:graphicEl>
                                              <a:dgm id="{1161674D-20DF-44A0-AD63-7AF310F62F1F}"/>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1161674D-20DF-44A0-AD63-7AF310F62F1F}"/>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7">
                                            <p:graphicEl>
                                              <a:dgm id="{EDA9FCD7-BDC6-4469-B6F3-C2EA395CD565}"/>
                                            </p:graphicEl>
                                          </p:spTgt>
                                        </p:tgtEl>
                                        <p:attrNameLst>
                                          <p:attrName>style.visibility</p:attrName>
                                        </p:attrNameLst>
                                      </p:cBhvr>
                                      <p:to>
                                        <p:strVal val="visible"/>
                                      </p:to>
                                    </p:set>
                                    <p:animEffect transition="in" filter="fade">
                                      <p:cBhvr>
                                        <p:cTn id="111" dur="1000"/>
                                        <p:tgtEl>
                                          <p:spTgt spid="7">
                                            <p:graphicEl>
                                              <a:dgm id="{EDA9FCD7-BDC6-4469-B6F3-C2EA395CD565}"/>
                                            </p:graphicEl>
                                          </p:spTgt>
                                        </p:tgtEl>
                                      </p:cBhvr>
                                    </p:animEffect>
                                    <p:anim calcmode="lin" valueType="num">
                                      <p:cBhvr>
                                        <p:cTn id="112" dur="1000" fill="hold"/>
                                        <p:tgtEl>
                                          <p:spTgt spid="7">
                                            <p:graphicEl>
                                              <a:dgm id="{EDA9FCD7-BDC6-4469-B6F3-C2EA395CD565}"/>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EDA9FCD7-BDC6-4469-B6F3-C2EA395CD565}"/>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7">
                                            <p:graphicEl>
                                              <a:dgm id="{0D30CC13-3637-4485-94DD-FF98B9DB220F}"/>
                                            </p:graphicEl>
                                          </p:spTgt>
                                        </p:tgtEl>
                                        <p:attrNameLst>
                                          <p:attrName>style.visibility</p:attrName>
                                        </p:attrNameLst>
                                      </p:cBhvr>
                                      <p:to>
                                        <p:strVal val="visible"/>
                                      </p:to>
                                    </p:set>
                                    <p:animEffect transition="in" filter="fade">
                                      <p:cBhvr>
                                        <p:cTn id="116" dur="1000"/>
                                        <p:tgtEl>
                                          <p:spTgt spid="7">
                                            <p:graphicEl>
                                              <a:dgm id="{0D30CC13-3637-4485-94DD-FF98B9DB220F}"/>
                                            </p:graphicEl>
                                          </p:spTgt>
                                        </p:tgtEl>
                                      </p:cBhvr>
                                    </p:animEffect>
                                    <p:anim calcmode="lin" valueType="num">
                                      <p:cBhvr>
                                        <p:cTn id="117" dur="1000" fill="hold"/>
                                        <p:tgtEl>
                                          <p:spTgt spid="7">
                                            <p:graphicEl>
                                              <a:dgm id="{0D30CC13-3637-4485-94DD-FF98B9DB220F}"/>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0D30CC13-3637-4485-94DD-FF98B9DB220F}"/>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nodeType="click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26" dur="1000" fill="hold"/>
                                        <p:tgtEl>
                                          <p:spTgt spid="9"/>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9"/>
                                        </p:tgtEl>
                                      </p:cBhvr>
                                    </p:animEffect>
                                  </p:childTnLst>
                                </p:cTn>
                              </p:par>
                            </p:childTnLst>
                          </p:cTn>
                        </p:par>
                        <p:par>
                          <p:cTn id="131" fill="hold">
                            <p:stCondLst>
                              <p:cond delay="1000"/>
                            </p:stCondLst>
                            <p:childTnLst>
                              <p:par>
                                <p:cTn id="132" presetID="53" presetClass="entr" presetSubtype="16" fill="hold" grpId="0" nodeType="afterEffect">
                                  <p:stCondLst>
                                    <p:cond delay="0"/>
                                  </p:stCondLst>
                                  <p:childTnLst>
                                    <p:set>
                                      <p:cBhvr>
                                        <p:cTn id="133" dur="1" fill="hold">
                                          <p:stCondLst>
                                            <p:cond delay="0"/>
                                          </p:stCondLst>
                                        </p:cTn>
                                        <p:tgtEl>
                                          <p:spTgt spid="7">
                                            <p:graphicEl>
                                              <a:dgm id="{DB107F88-2B7E-4CD4-9653-6C12600D236F}"/>
                                            </p:graphicEl>
                                          </p:spTgt>
                                        </p:tgtEl>
                                        <p:attrNameLst>
                                          <p:attrName>style.visibility</p:attrName>
                                        </p:attrNameLst>
                                      </p:cBhvr>
                                      <p:to>
                                        <p:strVal val="visible"/>
                                      </p:to>
                                    </p:set>
                                    <p:anim calcmode="lin" valueType="num">
                                      <p:cBhvr>
                                        <p:cTn id="134" dur="500" fill="hold"/>
                                        <p:tgtEl>
                                          <p:spTgt spid="7">
                                            <p:graphicEl>
                                              <a:dgm id="{DB107F88-2B7E-4CD4-9653-6C12600D236F}"/>
                                            </p:graphicEl>
                                          </p:spTgt>
                                        </p:tgtEl>
                                        <p:attrNameLst>
                                          <p:attrName>ppt_w</p:attrName>
                                        </p:attrNameLst>
                                      </p:cBhvr>
                                      <p:tavLst>
                                        <p:tav tm="0">
                                          <p:val>
                                            <p:fltVal val="0"/>
                                          </p:val>
                                        </p:tav>
                                        <p:tav tm="100000">
                                          <p:val>
                                            <p:strVal val="#ppt_w"/>
                                          </p:val>
                                        </p:tav>
                                      </p:tavLst>
                                    </p:anim>
                                    <p:anim calcmode="lin" valueType="num">
                                      <p:cBhvr>
                                        <p:cTn id="135" dur="500" fill="hold"/>
                                        <p:tgtEl>
                                          <p:spTgt spid="7">
                                            <p:graphicEl>
                                              <a:dgm id="{DB107F88-2B7E-4CD4-9653-6C12600D236F}"/>
                                            </p:graphicEl>
                                          </p:spTgt>
                                        </p:tgtEl>
                                        <p:attrNameLst>
                                          <p:attrName>ppt_h</p:attrName>
                                        </p:attrNameLst>
                                      </p:cBhvr>
                                      <p:tavLst>
                                        <p:tav tm="0">
                                          <p:val>
                                            <p:fltVal val="0"/>
                                          </p:val>
                                        </p:tav>
                                        <p:tav tm="100000">
                                          <p:val>
                                            <p:strVal val="#ppt_h"/>
                                          </p:val>
                                        </p:tav>
                                      </p:tavLst>
                                    </p:anim>
                                    <p:animEffect transition="in" filter="fade">
                                      <p:cBhvr>
                                        <p:cTn id="136" dur="500"/>
                                        <p:tgtEl>
                                          <p:spTgt spid="7">
                                            <p:graphicEl>
                                              <a:dgm id="{DB107F88-2B7E-4CD4-9653-6C12600D236F}"/>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47" presetClass="entr" presetSubtype="0" fill="hold" grpId="0" nodeType="clickEffect">
                                  <p:stCondLst>
                                    <p:cond delay="0"/>
                                  </p:stCondLst>
                                  <p:childTnLst>
                                    <p:set>
                                      <p:cBhvr>
                                        <p:cTn id="140" dur="1" fill="hold">
                                          <p:stCondLst>
                                            <p:cond delay="0"/>
                                          </p:stCondLst>
                                        </p:cTn>
                                        <p:tgtEl>
                                          <p:spTgt spid="7">
                                            <p:graphicEl>
                                              <a:dgm id="{AAB01C3E-A9DC-4014-89C8-378CB1BD25DD}"/>
                                            </p:graphicEl>
                                          </p:spTgt>
                                        </p:tgtEl>
                                        <p:attrNameLst>
                                          <p:attrName>style.visibility</p:attrName>
                                        </p:attrNameLst>
                                      </p:cBhvr>
                                      <p:to>
                                        <p:strVal val="visible"/>
                                      </p:to>
                                    </p:set>
                                    <p:animEffect transition="in" filter="fade">
                                      <p:cBhvr>
                                        <p:cTn id="141" dur="1000"/>
                                        <p:tgtEl>
                                          <p:spTgt spid="7">
                                            <p:graphicEl>
                                              <a:dgm id="{AAB01C3E-A9DC-4014-89C8-378CB1BD25DD}"/>
                                            </p:graphicEl>
                                          </p:spTgt>
                                        </p:tgtEl>
                                      </p:cBhvr>
                                    </p:animEffect>
                                    <p:anim calcmode="lin" valueType="num">
                                      <p:cBhvr>
                                        <p:cTn id="142" dur="1000" fill="hold"/>
                                        <p:tgtEl>
                                          <p:spTgt spid="7">
                                            <p:graphicEl>
                                              <a:dgm id="{AAB01C3E-A9DC-4014-89C8-378CB1BD25DD}"/>
                                            </p:graphicEl>
                                          </p:spTgt>
                                        </p:tgtEl>
                                        <p:attrNameLst>
                                          <p:attrName>ppt_x</p:attrName>
                                        </p:attrNameLst>
                                      </p:cBhvr>
                                      <p:tavLst>
                                        <p:tav tm="0">
                                          <p:val>
                                            <p:strVal val="#ppt_x"/>
                                          </p:val>
                                        </p:tav>
                                        <p:tav tm="100000">
                                          <p:val>
                                            <p:strVal val="#ppt_x"/>
                                          </p:val>
                                        </p:tav>
                                      </p:tavLst>
                                    </p:anim>
                                    <p:anim calcmode="lin" valueType="num">
                                      <p:cBhvr>
                                        <p:cTn id="143" dur="1000" fill="hold"/>
                                        <p:tgtEl>
                                          <p:spTgt spid="7">
                                            <p:graphicEl>
                                              <a:dgm id="{AAB01C3E-A9DC-4014-89C8-378CB1BD25DD}"/>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7">
                                            <p:graphicEl>
                                              <a:dgm id="{EF6A0CAB-A8A1-4FF3-AD97-EAC4DB54552A}"/>
                                            </p:graphicEl>
                                          </p:spTgt>
                                        </p:tgtEl>
                                        <p:attrNameLst>
                                          <p:attrName>style.visibility</p:attrName>
                                        </p:attrNameLst>
                                      </p:cBhvr>
                                      <p:to>
                                        <p:strVal val="visible"/>
                                      </p:to>
                                    </p:set>
                                    <p:animEffect transition="in" filter="fade">
                                      <p:cBhvr>
                                        <p:cTn id="146" dur="1000"/>
                                        <p:tgtEl>
                                          <p:spTgt spid="7">
                                            <p:graphicEl>
                                              <a:dgm id="{EF6A0CAB-A8A1-4FF3-AD97-EAC4DB54552A}"/>
                                            </p:graphicEl>
                                          </p:spTgt>
                                        </p:tgtEl>
                                      </p:cBhvr>
                                    </p:animEffect>
                                    <p:anim calcmode="lin" valueType="num">
                                      <p:cBhvr>
                                        <p:cTn id="147" dur="1000" fill="hold"/>
                                        <p:tgtEl>
                                          <p:spTgt spid="7">
                                            <p:graphicEl>
                                              <a:dgm id="{EF6A0CAB-A8A1-4FF3-AD97-EAC4DB54552A}"/>
                                            </p:graphicEl>
                                          </p:spTgt>
                                        </p:tgtEl>
                                        <p:attrNameLst>
                                          <p:attrName>ppt_x</p:attrName>
                                        </p:attrNameLst>
                                      </p:cBhvr>
                                      <p:tavLst>
                                        <p:tav tm="0">
                                          <p:val>
                                            <p:strVal val="#ppt_x"/>
                                          </p:val>
                                        </p:tav>
                                        <p:tav tm="100000">
                                          <p:val>
                                            <p:strVal val="#ppt_x"/>
                                          </p:val>
                                        </p:tav>
                                      </p:tavLst>
                                    </p:anim>
                                    <p:anim calcmode="lin" valueType="num">
                                      <p:cBhvr>
                                        <p:cTn id="148" dur="1000" fill="hold"/>
                                        <p:tgtEl>
                                          <p:spTgt spid="7">
                                            <p:graphicEl>
                                              <a:dgm id="{EF6A0CAB-A8A1-4FF3-AD97-EAC4DB54552A}"/>
                                            </p:graphicEl>
                                          </p:spTgt>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7" presetClass="entr" presetSubtype="0" fill="hold" grpId="0" nodeType="clickEffect">
                                  <p:stCondLst>
                                    <p:cond delay="0"/>
                                  </p:stCondLst>
                                  <p:childTnLst>
                                    <p:set>
                                      <p:cBhvr>
                                        <p:cTn id="152" dur="1" fill="hold">
                                          <p:stCondLst>
                                            <p:cond delay="0"/>
                                          </p:stCondLst>
                                        </p:cTn>
                                        <p:tgtEl>
                                          <p:spTgt spid="7">
                                            <p:graphicEl>
                                              <a:dgm id="{9203FAC0-0E6F-43AE-A1CA-F5D4C0CFCF1A}"/>
                                            </p:graphicEl>
                                          </p:spTgt>
                                        </p:tgtEl>
                                        <p:attrNameLst>
                                          <p:attrName>style.visibility</p:attrName>
                                        </p:attrNameLst>
                                      </p:cBhvr>
                                      <p:to>
                                        <p:strVal val="visible"/>
                                      </p:to>
                                    </p:set>
                                    <p:animEffect transition="in" filter="fade">
                                      <p:cBhvr>
                                        <p:cTn id="153" dur="1000"/>
                                        <p:tgtEl>
                                          <p:spTgt spid="7">
                                            <p:graphicEl>
                                              <a:dgm id="{9203FAC0-0E6F-43AE-A1CA-F5D4C0CFCF1A}"/>
                                            </p:graphicEl>
                                          </p:spTgt>
                                        </p:tgtEl>
                                      </p:cBhvr>
                                    </p:animEffect>
                                    <p:anim calcmode="lin" valueType="num">
                                      <p:cBhvr>
                                        <p:cTn id="154" dur="1000" fill="hold"/>
                                        <p:tgtEl>
                                          <p:spTgt spid="7">
                                            <p:graphicEl>
                                              <a:dgm id="{9203FAC0-0E6F-43AE-A1CA-F5D4C0CFCF1A}"/>
                                            </p:graphicEl>
                                          </p:spTgt>
                                        </p:tgtEl>
                                        <p:attrNameLst>
                                          <p:attrName>ppt_x</p:attrName>
                                        </p:attrNameLst>
                                      </p:cBhvr>
                                      <p:tavLst>
                                        <p:tav tm="0">
                                          <p:val>
                                            <p:strVal val="#ppt_x"/>
                                          </p:val>
                                        </p:tav>
                                        <p:tav tm="100000">
                                          <p:val>
                                            <p:strVal val="#ppt_x"/>
                                          </p:val>
                                        </p:tav>
                                      </p:tavLst>
                                    </p:anim>
                                    <p:anim calcmode="lin" valueType="num">
                                      <p:cBhvr>
                                        <p:cTn id="155" dur="1000" fill="hold"/>
                                        <p:tgtEl>
                                          <p:spTgt spid="7">
                                            <p:graphicEl>
                                              <a:dgm id="{9203FAC0-0E6F-43AE-A1CA-F5D4C0CFCF1A}"/>
                                            </p:graphicEl>
                                          </p:spTgt>
                                        </p:tgtEl>
                                        <p:attrNameLst>
                                          <p:attrName>ppt_y</p:attrName>
                                        </p:attrNameLst>
                                      </p:cBhvr>
                                      <p:tavLst>
                                        <p:tav tm="0">
                                          <p:val>
                                            <p:strVal val="#ppt_y-.1"/>
                                          </p:val>
                                        </p:tav>
                                        <p:tav tm="100000">
                                          <p:val>
                                            <p:strVal val="#ppt_y"/>
                                          </p:val>
                                        </p:tav>
                                      </p:tavLst>
                                    </p:anim>
                                  </p:childTnLst>
                                </p:cTn>
                              </p:par>
                              <p:par>
                                <p:cTn id="156" presetID="47" presetClass="entr" presetSubtype="0" fill="hold" grpId="0" nodeType="withEffect">
                                  <p:stCondLst>
                                    <p:cond delay="0"/>
                                  </p:stCondLst>
                                  <p:childTnLst>
                                    <p:set>
                                      <p:cBhvr>
                                        <p:cTn id="157" dur="1" fill="hold">
                                          <p:stCondLst>
                                            <p:cond delay="0"/>
                                          </p:stCondLst>
                                        </p:cTn>
                                        <p:tgtEl>
                                          <p:spTgt spid="7">
                                            <p:graphicEl>
                                              <a:dgm id="{E712B545-364D-4030-AB4B-BEC9E2309F3A}"/>
                                            </p:graphicEl>
                                          </p:spTgt>
                                        </p:tgtEl>
                                        <p:attrNameLst>
                                          <p:attrName>style.visibility</p:attrName>
                                        </p:attrNameLst>
                                      </p:cBhvr>
                                      <p:to>
                                        <p:strVal val="visible"/>
                                      </p:to>
                                    </p:set>
                                    <p:animEffect transition="in" filter="fade">
                                      <p:cBhvr>
                                        <p:cTn id="158" dur="1000"/>
                                        <p:tgtEl>
                                          <p:spTgt spid="7">
                                            <p:graphicEl>
                                              <a:dgm id="{E712B545-364D-4030-AB4B-BEC9E2309F3A}"/>
                                            </p:graphicEl>
                                          </p:spTgt>
                                        </p:tgtEl>
                                      </p:cBhvr>
                                    </p:animEffect>
                                    <p:anim calcmode="lin" valueType="num">
                                      <p:cBhvr>
                                        <p:cTn id="159" dur="1000" fill="hold"/>
                                        <p:tgtEl>
                                          <p:spTgt spid="7">
                                            <p:graphicEl>
                                              <a:dgm id="{E712B545-364D-4030-AB4B-BEC9E2309F3A}"/>
                                            </p:graphicEl>
                                          </p:spTgt>
                                        </p:tgtEl>
                                        <p:attrNameLst>
                                          <p:attrName>ppt_x</p:attrName>
                                        </p:attrNameLst>
                                      </p:cBhvr>
                                      <p:tavLst>
                                        <p:tav tm="0">
                                          <p:val>
                                            <p:strVal val="#ppt_x"/>
                                          </p:val>
                                        </p:tav>
                                        <p:tav tm="100000">
                                          <p:val>
                                            <p:strVal val="#ppt_x"/>
                                          </p:val>
                                        </p:tav>
                                      </p:tavLst>
                                    </p:anim>
                                    <p:anim calcmode="lin" valueType="num">
                                      <p:cBhvr>
                                        <p:cTn id="160" dur="1000" fill="hold"/>
                                        <p:tgtEl>
                                          <p:spTgt spid="7">
                                            <p:graphicEl>
                                              <a:dgm id="{E712B545-364D-4030-AB4B-BEC9E2309F3A}"/>
                                            </p:graphicEl>
                                          </p:spTgt>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7" presetClass="entr" presetSubtype="0" fill="hold" grpId="0" nodeType="clickEffect">
                                  <p:stCondLst>
                                    <p:cond delay="0"/>
                                  </p:stCondLst>
                                  <p:childTnLst>
                                    <p:set>
                                      <p:cBhvr>
                                        <p:cTn id="164" dur="1" fill="hold">
                                          <p:stCondLst>
                                            <p:cond delay="0"/>
                                          </p:stCondLst>
                                        </p:cTn>
                                        <p:tgtEl>
                                          <p:spTgt spid="7">
                                            <p:graphicEl>
                                              <a:dgm id="{B73798CF-76F8-4AA2-B5D4-F5F0D32F4381}"/>
                                            </p:graphicEl>
                                          </p:spTgt>
                                        </p:tgtEl>
                                        <p:attrNameLst>
                                          <p:attrName>style.visibility</p:attrName>
                                        </p:attrNameLst>
                                      </p:cBhvr>
                                      <p:to>
                                        <p:strVal val="visible"/>
                                      </p:to>
                                    </p:set>
                                    <p:animEffect transition="in" filter="fade">
                                      <p:cBhvr>
                                        <p:cTn id="165" dur="1000"/>
                                        <p:tgtEl>
                                          <p:spTgt spid="7">
                                            <p:graphicEl>
                                              <a:dgm id="{B73798CF-76F8-4AA2-B5D4-F5F0D32F4381}"/>
                                            </p:graphicEl>
                                          </p:spTgt>
                                        </p:tgtEl>
                                      </p:cBhvr>
                                    </p:animEffect>
                                    <p:anim calcmode="lin" valueType="num">
                                      <p:cBhvr>
                                        <p:cTn id="166" dur="1000" fill="hold"/>
                                        <p:tgtEl>
                                          <p:spTgt spid="7">
                                            <p:graphicEl>
                                              <a:dgm id="{B73798CF-76F8-4AA2-B5D4-F5F0D32F4381}"/>
                                            </p:graphicEl>
                                          </p:spTgt>
                                        </p:tgtEl>
                                        <p:attrNameLst>
                                          <p:attrName>ppt_x</p:attrName>
                                        </p:attrNameLst>
                                      </p:cBhvr>
                                      <p:tavLst>
                                        <p:tav tm="0">
                                          <p:val>
                                            <p:strVal val="#ppt_x"/>
                                          </p:val>
                                        </p:tav>
                                        <p:tav tm="100000">
                                          <p:val>
                                            <p:strVal val="#ppt_x"/>
                                          </p:val>
                                        </p:tav>
                                      </p:tavLst>
                                    </p:anim>
                                    <p:anim calcmode="lin" valueType="num">
                                      <p:cBhvr>
                                        <p:cTn id="167" dur="1000" fill="hold"/>
                                        <p:tgtEl>
                                          <p:spTgt spid="7">
                                            <p:graphicEl>
                                              <a:dgm id="{B73798CF-76F8-4AA2-B5D4-F5F0D32F4381}"/>
                                            </p:graphicEl>
                                          </p:spTgt>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7">
                                            <p:graphicEl>
                                              <a:dgm id="{7B278B18-C361-410E-982B-678C2EB25053}"/>
                                            </p:graphicEl>
                                          </p:spTgt>
                                        </p:tgtEl>
                                        <p:attrNameLst>
                                          <p:attrName>style.visibility</p:attrName>
                                        </p:attrNameLst>
                                      </p:cBhvr>
                                      <p:to>
                                        <p:strVal val="visible"/>
                                      </p:to>
                                    </p:set>
                                    <p:animEffect transition="in" filter="fade">
                                      <p:cBhvr>
                                        <p:cTn id="170" dur="1000"/>
                                        <p:tgtEl>
                                          <p:spTgt spid="7">
                                            <p:graphicEl>
                                              <a:dgm id="{7B278B18-C361-410E-982B-678C2EB25053}"/>
                                            </p:graphicEl>
                                          </p:spTgt>
                                        </p:tgtEl>
                                      </p:cBhvr>
                                    </p:animEffect>
                                    <p:anim calcmode="lin" valueType="num">
                                      <p:cBhvr>
                                        <p:cTn id="171" dur="1000" fill="hold"/>
                                        <p:tgtEl>
                                          <p:spTgt spid="7">
                                            <p:graphicEl>
                                              <a:dgm id="{7B278B18-C361-410E-982B-678C2EB25053}"/>
                                            </p:graphicEl>
                                          </p:spTgt>
                                        </p:tgtEl>
                                        <p:attrNameLst>
                                          <p:attrName>ppt_x</p:attrName>
                                        </p:attrNameLst>
                                      </p:cBhvr>
                                      <p:tavLst>
                                        <p:tav tm="0">
                                          <p:val>
                                            <p:strVal val="#ppt_x"/>
                                          </p:val>
                                        </p:tav>
                                        <p:tav tm="100000">
                                          <p:val>
                                            <p:strVal val="#ppt_x"/>
                                          </p:val>
                                        </p:tav>
                                      </p:tavLst>
                                    </p:anim>
                                    <p:anim calcmode="lin" valueType="num">
                                      <p:cBhvr>
                                        <p:cTn id="172" dur="1000" fill="hold"/>
                                        <p:tgtEl>
                                          <p:spTgt spid="7">
                                            <p:graphicEl>
                                              <a:dgm id="{7B278B18-C361-410E-982B-678C2EB25053}"/>
                                            </p:graphicEl>
                                          </p:spTgt>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7" presetClass="entr" presetSubtype="0" fill="hold" grpId="0" nodeType="clickEffect">
                                  <p:stCondLst>
                                    <p:cond delay="0"/>
                                  </p:stCondLst>
                                  <p:childTnLst>
                                    <p:set>
                                      <p:cBhvr>
                                        <p:cTn id="176" dur="1" fill="hold">
                                          <p:stCondLst>
                                            <p:cond delay="0"/>
                                          </p:stCondLst>
                                        </p:cTn>
                                        <p:tgtEl>
                                          <p:spTgt spid="7">
                                            <p:graphicEl>
                                              <a:dgm id="{1C19AFCF-A663-4D3C-97AE-0C7C69A3569A}"/>
                                            </p:graphicEl>
                                          </p:spTgt>
                                        </p:tgtEl>
                                        <p:attrNameLst>
                                          <p:attrName>style.visibility</p:attrName>
                                        </p:attrNameLst>
                                      </p:cBhvr>
                                      <p:to>
                                        <p:strVal val="visible"/>
                                      </p:to>
                                    </p:set>
                                    <p:animEffect transition="in" filter="fade">
                                      <p:cBhvr>
                                        <p:cTn id="177" dur="1000"/>
                                        <p:tgtEl>
                                          <p:spTgt spid="7">
                                            <p:graphicEl>
                                              <a:dgm id="{1C19AFCF-A663-4D3C-97AE-0C7C69A3569A}"/>
                                            </p:graphicEl>
                                          </p:spTgt>
                                        </p:tgtEl>
                                      </p:cBhvr>
                                    </p:animEffect>
                                    <p:anim calcmode="lin" valueType="num">
                                      <p:cBhvr>
                                        <p:cTn id="178" dur="1000" fill="hold"/>
                                        <p:tgtEl>
                                          <p:spTgt spid="7">
                                            <p:graphicEl>
                                              <a:dgm id="{1C19AFCF-A663-4D3C-97AE-0C7C69A3569A}"/>
                                            </p:graphicEl>
                                          </p:spTgt>
                                        </p:tgtEl>
                                        <p:attrNameLst>
                                          <p:attrName>ppt_x</p:attrName>
                                        </p:attrNameLst>
                                      </p:cBhvr>
                                      <p:tavLst>
                                        <p:tav tm="0">
                                          <p:val>
                                            <p:strVal val="#ppt_x"/>
                                          </p:val>
                                        </p:tav>
                                        <p:tav tm="100000">
                                          <p:val>
                                            <p:strVal val="#ppt_x"/>
                                          </p:val>
                                        </p:tav>
                                      </p:tavLst>
                                    </p:anim>
                                    <p:anim calcmode="lin" valueType="num">
                                      <p:cBhvr>
                                        <p:cTn id="179" dur="1000" fill="hold"/>
                                        <p:tgtEl>
                                          <p:spTgt spid="7">
                                            <p:graphicEl>
                                              <a:dgm id="{1C19AFCF-A663-4D3C-97AE-0C7C69A3569A}"/>
                                            </p:graphicEl>
                                          </p:spTgt>
                                        </p:tgtEl>
                                        <p:attrNameLst>
                                          <p:attrName>ppt_y</p:attrName>
                                        </p:attrNameLst>
                                      </p:cBhvr>
                                      <p:tavLst>
                                        <p:tav tm="0">
                                          <p:val>
                                            <p:strVal val="#ppt_y-.1"/>
                                          </p:val>
                                        </p:tav>
                                        <p:tav tm="100000">
                                          <p:val>
                                            <p:strVal val="#ppt_y"/>
                                          </p:val>
                                        </p:tav>
                                      </p:tavLst>
                                    </p:anim>
                                  </p:childTnLst>
                                </p:cTn>
                              </p:par>
                              <p:par>
                                <p:cTn id="180" presetID="47" presetClass="entr" presetSubtype="0" fill="hold" grpId="0" nodeType="withEffect">
                                  <p:stCondLst>
                                    <p:cond delay="0"/>
                                  </p:stCondLst>
                                  <p:childTnLst>
                                    <p:set>
                                      <p:cBhvr>
                                        <p:cTn id="181" dur="1" fill="hold">
                                          <p:stCondLst>
                                            <p:cond delay="0"/>
                                          </p:stCondLst>
                                        </p:cTn>
                                        <p:tgtEl>
                                          <p:spTgt spid="7">
                                            <p:graphicEl>
                                              <a:dgm id="{9D4603D5-0128-4C88-BEA3-34E686F65CF0}"/>
                                            </p:graphicEl>
                                          </p:spTgt>
                                        </p:tgtEl>
                                        <p:attrNameLst>
                                          <p:attrName>style.visibility</p:attrName>
                                        </p:attrNameLst>
                                      </p:cBhvr>
                                      <p:to>
                                        <p:strVal val="visible"/>
                                      </p:to>
                                    </p:set>
                                    <p:animEffect transition="in" filter="fade">
                                      <p:cBhvr>
                                        <p:cTn id="182" dur="1000"/>
                                        <p:tgtEl>
                                          <p:spTgt spid="7">
                                            <p:graphicEl>
                                              <a:dgm id="{9D4603D5-0128-4C88-BEA3-34E686F65CF0}"/>
                                            </p:graphicEl>
                                          </p:spTgt>
                                        </p:tgtEl>
                                      </p:cBhvr>
                                    </p:animEffect>
                                    <p:anim calcmode="lin" valueType="num">
                                      <p:cBhvr>
                                        <p:cTn id="183" dur="1000" fill="hold"/>
                                        <p:tgtEl>
                                          <p:spTgt spid="7">
                                            <p:graphicEl>
                                              <a:dgm id="{9D4603D5-0128-4C88-BEA3-34E686F65CF0}"/>
                                            </p:graphicEl>
                                          </p:spTgt>
                                        </p:tgtEl>
                                        <p:attrNameLst>
                                          <p:attrName>ppt_x</p:attrName>
                                        </p:attrNameLst>
                                      </p:cBhvr>
                                      <p:tavLst>
                                        <p:tav tm="0">
                                          <p:val>
                                            <p:strVal val="#ppt_x"/>
                                          </p:val>
                                        </p:tav>
                                        <p:tav tm="100000">
                                          <p:val>
                                            <p:strVal val="#ppt_x"/>
                                          </p:val>
                                        </p:tav>
                                      </p:tavLst>
                                    </p:anim>
                                    <p:anim calcmode="lin" valueType="num">
                                      <p:cBhvr>
                                        <p:cTn id="184" dur="1000" fill="hold"/>
                                        <p:tgtEl>
                                          <p:spTgt spid="7">
                                            <p:graphicEl>
                                              <a:dgm id="{9D4603D5-0128-4C88-BEA3-34E686F65CF0}"/>
                                            </p:graphicEl>
                                          </p:spTgt>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7" presetClass="entr" presetSubtype="0" fill="hold" grpId="0" nodeType="clickEffect">
                                  <p:stCondLst>
                                    <p:cond delay="0"/>
                                  </p:stCondLst>
                                  <p:childTnLst>
                                    <p:set>
                                      <p:cBhvr>
                                        <p:cTn id="188" dur="1" fill="hold">
                                          <p:stCondLst>
                                            <p:cond delay="0"/>
                                          </p:stCondLst>
                                        </p:cTn>
                                        <p:tgtEl>
                                          <p:spTgt spid="7">
                                            <p:graphicEl>
                                              <a:dgm id="{12F070E5-8FBC-45FE-9CB2-304C266EED22}"/>
                                            </p:graphicEl>
                                          </p:spTgt>
                                        </p:tgtEl>
                                        <p:attrNameLst>
                                          <p:attrName>style.visibility</p:attrName>
                                        </p:attrNameLst>
                                      </p:cBhvr>
                                      <p:to>
                                        <p:strVal val="visible"/>
                                      </p:to>
                                    </p:set>
                                    <p:animEffect transition="in" filter="fade">
                                      <p:cBhvr>
                                        <p:cTn id="189" dur="1000"/>
                                        <p:tgtEl>
                                          <p:spTgt spid="7">
                                            <p:graphicEl>
                                              <a:dgm id="{12F070E5-8FBC-45FE-9CB2-304C266EED22}"/>
                                            </p:graphicEl>
                                          </p:spTgt>
                                        </p:tgtEl>
                                      </p:cBhvr>
                                    </p:animEffect>
                                    <p:anim calcmode="lin" valueType="num">
                                      <p:cBhvr>
                                        <p:cTn id="190" dur="1000" fill="hold"/>
                                        <p:tgtEl>
                                          <p:spTgt spid="7">
                                            <p:graphicEl>
                                              <a:dgm id="{12F070E5-8FBC-45FE-9CB2-304C266EED22}"/>
                                            </p:graphicEl>
                                          </p:spTgt>
                                        </p:tgtEl>
                                        <p:attrNameLst>
                                          <p:attrName>ppt_x</p:attrName>
                                        </p:attrNameLst>
                                      </p:cBhvr>
                                      <p:tavLst>
                                        <p:tav tm="0">
                                          <p:val>
                                            <p:strVal val="#ppt_x"/>
                                          </p:val>
                                        </p:tav>
                                        <p:tav tm="100000">
                                          <p:val>
                                            <p:strVal val="#ppt_x"/>
                                          </p:val>
                                        </p:tav>
                                      </p:tavLst>
                                    </p:anim>
                                    <p:anim calcmode="lin" valueType="num">
                                      <p:cBhvr>
                                        <p:cTn id="191" dur="1000" fill="hold"/>
                                        <p:tgtEl>
                                          <p:spTgt spid="7">
                                            <p:graphicEl>
                                              <a:dgm id="{12F070E5-8FBC-45FE-9CB2-304C266EED22}"/>
                                            </p:graphicEl>
                                          </p:spTgt>
                                        </p:tgtEl>
                                        <p:attrNameLst>
                                          <p:attrName>ppt_y</p:attrName>
                                        </p:attrNameLst>
                                      </p:cBhvr>
                                      <p:tavLst>
                                        <p:tav tm="0">
                                          <p:val>
                                            <p:strVal val="#ppt_y-.1"/>
                                          </p:val>
                                        </p:tav>
                                        <p:tav tm="100000">
                                          <p:val>
                                            <p:strVal val="#ppt_y"/>
                                          </p:val>
                                        </p:tav>
                                      </p:tavLst>
                                    </p:anim>
                                  </p:childTnLst>
                                </p:cTn>
                              </p:par>
                              <p:par>
                                <p:cTn id="192" presetID="47" presetClass="entr" presetSubtype="0" fill="hold" grpId="0" nodeType="withEffect">
                                  <p:stCondLst>
                                    <p:cond delay="0"/>
                                  </p:stCondLst>
                                  <p:childTnLst>
                                    <p:set>
                                      <p:cBhvr>
                                        <p:cTn id="193" dur="1" fill="hold">
                                          <p:stCondLst>
                                            <p:cond delay="0"/>
                                          </p:stCondLst>
                                        </p:cTn>
                                        <p:tgtEl>
                                          <p:spTgt spid="7">
                                            <p:graphicEl>
                                              <a:dgm id="{E1E2DAA3-4558-450E-8385-5813A3E42918}"/>
                                            </p:graphicEl>
                                          </p:spTgt>
                                        </p:tgtEl>
                                        <p:attrNameLst>
                                          <p:attrName>style.visibility</p:attrName>
                                        </p:attrNameLst>
                                      </p:cBhvr>
                                      <p:to>
                                        <p:strVal val="visible"/>
                                      </p:to>
                                    </p:set>
                                    <p:animEffect transition="in" filter="fade">
                                      <p:cBhvr>
                                        <p:cTn id="194" dur="1000"/>
                                        <p:tgtEl>
                                          <p:spTgt spid="7">
                                            <p:graphicEl>
                                              <a:dgm id="{E1E2DAA3-4558-450E-8385-5813A3E42918}"/>
                                            </p:graphicEl>
                                          </p:spTgt>
                                        </p:tgtEl>
                                      </p:cBhvr>
                                    </p:animEffect>
                                    <p:anim calcmode="lin" valueType="num">
                                      <p:cBhvr>
                                        <p:cTn id="195" dur="1000" fill="hold"/>
                                        <p:tgtEl>
                                          <p:spTgt spid="7">
                                            <p:graphicEl>
                                              <a:dgm id="{E1E2DAA3-4558-450E-8385-5813A3E42918}"/>
                                            </p:graphicEl>
                                          </p:spTgt>
                                        </p:tgtEl>
                                        <p:attrNameLst>
                                          <p:attrName>ppt_x</p:attrName>
                                        </p:attrNameLst>
                                      </p:cBhvr>
                                      <p:tavLst>
                                        <p:tav tm="0">
                                          <p:val>
                                            <p:strVal val="#ppt_x"/>
                                          </p:val>
                                        </p:tav>
                                        <p:tav tm="100000">
                                          <p:val>
                                            <p:strVal val="#ppt_x"/>
                                          </p:val>
                                        </p:tav>
                                      </p:tavLst>
                                    </p:anim>
                                    <p:anim calcmode="lin" valueType="num">
                                      <p:cBhvr>
                                        <p:cTn id="196" dur="1000" fill="hold"/>
                                        <p:tgtEl>
                                          <p:spTgt spid="7">
                                            <p:graphicEl>
                                              <a:dgm id="{E1E2DAA3-4558-450E-8385-5813A3E4291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4430ABE-37F4-D897-905B-8D387FD694F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693E7AB-7C2F-23CF-543A-75F3CE02B884}"/>
              </a:ext>
            </a:extLst>
          </p:cNvPr>
          <p:cNvSpPr txBox="1"/>
          <p:nvPr/>
        </p:nvSpPr>
        <p:spPr>
          <a:xfrm>
            <a:off x="594721" y="1375056"/>
            <a:ext cx="11191461" cy="3493264"/>
          </a:xfrm>
          <a:prstGeom prst="rect">
            <a:avLst/>
          </a:prstGeom>
          <a:noFill/>
        </p:spPr>
        <p:txBody>
          <a:bodyPr wrap="square">
            <a:spAutoFit/>
          </a:bodyPr>
          <a:lstStyle/>
          <a:p>
            <a:pPr lvl="0">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400" b="1" dirty="0">
                <a:solidFill>
                  <a:prstClr val="black"/>
                </a:solidFill>
                <a:latin typeface="Constantia" panose="02030602050306030303" pitchFamily="18" charset="0"/>
              </a:rPr>
              <a:t>Difficulties will arise that will try your faith and patience. Face them bravely. Look on the bright side. […] Heaven is full of joy. It resounds with the praises of Him who made so wonderful a sacrifice for the redemption of the human race. Should not the church on earth be full of praise? Should not Christians publish throughout the world the joy of serving Christ? […]</a:t>
            </a:r>
          </a:p>
          <a:p>
            <a:pPr lvl="0">
              <a:spcBef>
                <a:spcPts val="600"/>
              </a:spcBef>
              <a:defRPr/>
            </a:pPr>
            <a:r>
              <a:rPr lang="en-US" sz="2400" b="1" dirty="0">
                <a:solidFill>
                  <a:prstClr val="black"/>
                </a:solidFill>
                <a:latin typeface="Constantia" panose="02030602050306030303" pitchFamily="18" charset="0"/>
              </a:rPr>
              <a:t>If you make a mistake, turn your defeat into victory. The lessons that God sends will always, if well learned, bring help in due time. Put your trust in God. Pray much, and believe. Trusting, hoping, believing, holding fast the hand of Infinite Power, you will be more than conquerors</a:t>
            </a: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0E68AA0C-DB23-160A-E8D5-754CF9F428CB}"/>
              </a:ext>
            </a:extLst>
          </p:cNvPr>
          <p:cNvSpPr txBox="1"/>
          <p:nvPr/>
        </p:nvSpPr>
        <p:spPr>
          <a:xfrm>
            <a:off x="6476373" y="5596300"/>
            <a:ext cx="4977261"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(Testimonies for the Church, volume 7, page 244)</a:t>
            </a:r>
          </a:p>
        </p:txBody>
      </p:sp>
    </p:spTree>
    <p:extLst>
      <p:ext uri="{BB962C8B-B14F-4D97-AF65-F5344CB8AC3E}">
        <p14:creationId xmlns:p14="http://schemas.microsoft.com/office/powerpoint/2010/main" val="144203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A838E355-9D06-CB3E-DBF1-0468138CA26B}"/>
              </a:ext>
            </a:extLst>
          </p:cNvPr>
          <p:cNvSpPr>
            <a:spLocks noGrp="1" noRot="1" noMove="1" noResize="1" noEditPoints="1" noAdjustHandles="1" noChangeArrowheads="1" noChangeShapeType="1"/>
          </p:cNvSpPr>
          <p:nvPr/>
        </p:nvSpPr>
        <p:spPr>
          <a:xfrm>
            <a:off x="0" y="0"/>
            <a:ext cx="12191999" cy="1070871"/>
          </a:xfrm>
          <a:prstGeom prst="rect">
            <a:avLst/>
          </a:prstGeom>
          <a:blipFill dpi="0" rotWithShape="1">
            <a:blip r:embed="rId3" cstate="email">
              <a:alphaModFix amt="62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168D362-3ECA-6A08-1804-10FB5DB80B2F}"/>
              </a:ext>
            </a:extLst>
          </p:cNvPr>
          <p:cNvSpPr txBox="1"/>
          <p:nvPr/>
        </p:nvSpPr>
        <p:spPr>
          <a:xfrm>
            <a:off x="0" y="0"/>
            <a:ext cx="12191999" cy="769441"/>
          </a:xfrm>
          <a:prstGeom prst="rect">
            <a:avLst/>
          </a:prstGeom>
          <a:noFill/>
          <a:effectLst>
            <a:outerShdw blurRad="50800" dist="38100" dir="2700000" algn="tl" rotWithShape="0">
              <a:srgbClr val="FFFF00">
                <a:alpha val="79000"/>
              </a:srgb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6600">
                  <a:solidFill>
                    <a:srgbClr val="ED7D31"/>
                  </a:solidFill>
                  <a:prstDash val="solid"/>
                </a:ln>
                <a:solidFill>
                  <a:srgbClr val="FFFFFF"/>
                </a:solidFill>
                <a:effectLst>
                  <a:outerShdw dist="38100" dir="2700000" algn="tl" rotWithShape="0">
                    <a:prstClr val="black"/>
                  </a:outerShdw>
                </a:effectLst>
                <a:uLnTx/>
                <a:uFillTx/>
                <a:latin typeface="Aptos" panose="02110004020202020204"/>
                <a:ea typeface="+mn-ea"/>
                <a:cs typeface="+mn-cs"/>
              </a:rPr>
              <a:t>THE PROCLAMATION OF THE GOSPEL</a:t>
            </a:r>
          </a:p>
        </p:txBody>
      </p:sp>
      <p:sp>
        <p:nvSpPr>
          <p:cNvPr id="5" name="CuadroTexto 4">
            <a:extLst>
              <a:ext uri="{FF2B5EF4-FFF2-40B4-BE49-F238E27FC236}">
                <a16:creationId xmlns:a16="http://schemas.microsoft.com/office/drawing/2014/main" id="{6BCDC4DE-F170-6AAF-D3F8-40FA545ECB9F}"/>
              </a:ext>
            </a:extLst>
          </p:cNvPr>
          <p:cNvSpPr txBox="1"/>
          <p:nvPr/>
        </p:nvSpPr>
        <p:spPr>
          <a:xfrm>
            <a:off x="0" y="662672"/>
            <a:ext cx="12191999"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Then I will teach transgressors your ways, so that sinners will turn back to you</a:t>
            </a:r>
            <a:r>
              <a:rPr kumimoji="0" lang="en"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anose="030F0702030302020204" pitchFamily="66" charset="0"/>
                <a:ea typeface="+mn-ea"/>
                <a:cs typeface="+mn-cs"/>
              </a:rPr>
              <a:t>(Psalm 51:13)</a:t>
            </a:r>
          </a:p>
        </p:txBody>
      </p:sp>
      <p:sp>
        <p:nvSpPr>
          <p:cNvPr id="6" name="CuadroTexto 5">
            <a:extLst>
              <a:ext uri="{FF2B5EF4-FFF2-40B4-BE49-F238E27FC236}">
                <a16:creationId xmlns:a16="http://schemas.microsoft.com/office/drawing/2014/main" id="{8D8A474D-00FB-EF21-5ABF-004A7C6E4726}"/>
              </a:ext>
            </a:extLst>
          </p:cNvPr>
          <p:cNvSpPr txBox="1"/>
          <p:nvPr/>
        </p:nvSpPr>
        <p:spPr>
          <a:xfrm>
            <a:off x="190477" y="1059690"/>
            <a:ext cx="783557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We cannot deceive ourselves: we are all sinners (Ps. 14:3;</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Rom. 3:10; 1 Jn. 1:8). As sinners, we are not worthy to proclaim the gospel of salvation. That was the sentiment of Isaiah (Is. 6:5) and of King David (Ps. 51:3-5).</a:t>
            </a:r>
          </a:p>
        </p:txBody>
      </p:sp>
      <p:pic>
        <p:nvPicPr>
          <p:cNvPr id="4" name="Imagen 3" descr="Dibujo de una persona&#10;&#10;El contenido generado por IA puede ser incorrecto.">
            <a:extLst>
              <a:ext uri="{FF2B5EF4-FFF2-40B4-BE49-F238E27FC236}">
                <a16:creationId xmlns:a16="http://schemas.microsoft.com/office/drawing/2014/main" id="{95CEFD0D-6ACF-BEFE-3E6C-B060A1CE95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6053" y="3719249"/>
            <a:ext cx="4005244" cy="2989421"/>
          </a:xfrm>
          <a:prstGeom prst="roundRect">
            <a:avLst>
              <a:gd name="adj" fmla="val 96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Dibujo de una persona&#10;&#10;El contenido generado por IA puede ser incorrecto.">
            <a:extLst>
              <a:ext uri="{FF2B5EF4-FFF2-40B4-BE49-F238E27FC236}">
                <a16:creationId xmlns:a16="http://schemas.microsoft.com/office/drawing/2014/main" id="{A8ABBD35-4D51-6809-D4DB-CE4E4E5F4C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0477" y="3837802"/>
            <a:ext cx="1740530" cy="2869426"/>
          </a:xfrm>
          <a:prstGeom prst="round2DiagRect">
            <a:avLst>
              <a:gd name="adj1" fmla="val 0"/>
              <a:gd name="adj2" fmla="val 15989"/>
            </a:avLst>
          </a:prstGeom>
          <a:ln w="57150" cap="sq">
            <a:solidFill>
              <a:schemeClr val="accent6">
                <a:lumMod val="75000"/>
              </a:schemeClr>
            </a:solidFill>
            <a:miter lim="800000"/>
          </a:ln>
          <a:effectLst>
            <a:outerShdw blurRad="50800" dist="38100" dir="8100000" algn="tr" rotWithShape="0">
              <a:prstClr val="black">
                <a:alpha val="40000"/>
              </a:prstClr>
            </a:outerShdw>
          </a:effectLst>
        </p:spPr>
      </p:pic>
      <p:pic>
        <p:nvPicPr>
          <p:cNvPr id="10" name="Imagen 9" descr="Un dibujo de una persona&#10;&#10;El contenido generado por IA puede ser incorrecto.">
            <a:extLst>
              <a:ext uri="{FF2B5EF4-FFF2-40B4-BE49-F238E27FC236}">
                <a16:creationId xmlns:a16="http://schemas.microsoft.com/office/drawing/2014/main" id="{4280B46A-577E-5CCC-5B20-056C9B20AC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16530" y="1261164"/>
            <a:ext cx="1740530" cy="2267791"/>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parado, hombre, foto, vistiendo&#10;&#10;El contenido generado por IA puede ser incorrecto.">
            <a:extLst>
              <a:ext uri="{FF2B5EF4-FFF2-40B4-BE49-F238E27FC236}">
                <a16:creationId xmlns:a16="http://schemas.microsoft.com/office/drawing/2014/main" id="{034DCC70-1F41-93AA-7B5B-66768305595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230584" y="1261164"/>
            <a:ext cx="1740530" cy="2267791"/>
          </a:xfrm>
          <a:prstGeom prst="snip2DiagRect">
            <a:avLst>
              <a:gd name="adj1" fmla="val 15989"/>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interior, cama, cortina, mujer&#10;&#10;El contenido generado por IA puede ser incorrecto.">
            <a:extLst>
              <a:ext uri="{FF2B5EF4-FFF2-40B4-BE49-F238E27FC236}">
                <a16:creationId xmlns:a16="http://schemas.microsoft.com/office/drawing/2014/main" id="{EEDB600E-079B-6B89-2B9A-C25417FF447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28494" y="3839244"/>
            <a:ext cx="1740530" cy="2869426"/>
          </a:xfrm>
          <a:prstGeom prst="round2DiagRect">
            <a:avLst>
              <a:gd name="adj1" fmla="val 16667"/>
              <a:gd name="adj2" fmla="val 0"/>
            </a:avLst>
          </a:prstGeom>
          <a:ln w="57150" cap="sq">
            <a:solidFill>
              <a:schemeClr val="accent6">
                <a:lumMod val="75000"/>
              </a:schemeClr>
            </a:solidFill>
            <a:miter lim="800000"/>
          </a:ln>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523AE22D-F9E0-7892-F120-184E1E5C8828}"/>
              </a:ext>
            </a:extLst>
          </p:cNvPr>
          <p:cNvSpPr txBox="1"/>
          <p:nvPr/>
        </p:nvSpPr>
        <p:spPr>
          <a:xfrm>
            <a:off x="3931017" y="3837802"/>
            <a:ext cx="4095034"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Of the threefold message proclaimed to the world in the last generation, the last two are a call to abandon sin (Rev. 14:8-10). Therefore, it is essential that, before pointing out sin, its solution be proclaimed through the first message: the everlasting gospel (Rev. 14:6-7).</a:t>
            </a:r>
          </a:p>
        </p:txBody>
      </p:sp>
      <p:sp>
        <p:nvSpPr>
          <p:cNvPr id="7" name="CuadroTexto 6">
            <a:extLst>
              <a:ext uri="{FF2B5EF4-FFF2-40B4-BE49-F238E27FC236}">
                <a16:creationId xmlns:a16="http://schemas.microsoft.com/office/drawing/2014/main" id="{5CB1E760-468C-C34D-8B90-DB651B307583}"/>
              </a:ext>
            </a:extLst>
          </p:cNvPr>
          <p:cNvSpPr txBox="1"/>
          <p:nvPr/>
        </p:nvSpPr>
        <p:spPr>
          <a:xfrm>
            <a:off x="190476" y="2383129"/>
            <a:ext cx="783557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there is good news: our experience can be the same as that of these two prophets. Both were forgiven of their sin (Is. 6:7;</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Ps. 51:12); and both began proclaiming God's message to the world. (Is. 6:8; Ps. 51:13).</a:t>
            </a:r>
          </a:p>
        </p:txBody>
      </p:sp>
    </p:spTree>
    <p:extLst>
      <p:ext uri="{BB962C8B-B14F-4D97-AF65-F5344CB8AC3E}">
        <p14:creationId xmlns:p14="http://schemas.microsoft.com/office/powerpoint/2010/main" val="36675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9"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Left)">
                                      <p:cBhvr>
                                        <p:cTn id="34" dur="500"/>
                                        <p:tgtEl>
                                          <p:spTgt spid="10"/>
                                        </p:tgtEl>
                                      </p:cBhvr>
                                    </p:animEffect>
                                  </p:childTnLst>
                                </p:cTn>
                              </p:par>
                              <p:par>
                                <p:cTn id="35" presetID="18" presetClass="entr" presetSubtype="3"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upRight)">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9"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Left)">
                                      <p:cBhvr>
                                        <p:cTn id="46" dur="500"/>
                                        <p:tgtEl>
                                          <p:spTgt spid="8"/>
                                        </p:tgtEl>
                                      </p:cBhvr>
                                    </p:animEffect>
                                  </p:childTnLst>
                                </p:cTn>
                              </p:par>
                              <p:par>
                                <p:cTn id="47" presetID="18" presetClass="entr" presetSubtype="3"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strips(upRight)">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1+#ppt_w/2"/>
                                          </p:val>
                                        </p:tav>
                                        <p:tav tm="100000">
                                          <p:val>
                                            <p:strVal val="#ppt_x"/>
                                          </p:val>
                                        </p:tav>
                                      </p:tavLst>
                                    </p:anim>
                                    <p:anim calcmode="lin" valueType="num">
                                      <p:cBhvr additive="base">
                                        <p:cTn id="6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C1F1BE1-3E49-0A08-3291-4A1A01AC06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4A926C7-FF32-B2E7-8E8C-CE5A67ADE7EE}"/>
              </a:ext>
            </a:extLst>
          </p:cNvPr>
          <p:cNvSpPr txBox="1"/>
          <p:nvPr/>
        </p:nvSpPr>
        <p:spPr>
          <a:xfrm>
            <a:off x="2940424" y="1575431"/>
            <a:ext cx="9128797" cy="4401205"/>
          </a:xfrm>
          <a:prstGeom prst="rect">
            <a:avLst/>
          </a:prstGeom>
          <a:noFill/>
        </p:spPr>
        <p:txBody>
          <a:bodyPr wrap="square">
            <a:spAutoFit/>
          </a:bodyPr>
          <a:lstStyle/>
          <a:p>
            <a:pPr lvl="0">
              <a:spcBef>
                <a:spcPts val="600"/>
              </a:spcBef>
              <a:defRPr/>
            </a:pP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800" b="1" dirty="0">
                <a:solidFill>
                  <a:prstClr val="black"/>
                </a:solidFill>
                <a:latin typeface="Constantia" panose="02030602050306030303" pitchFamily="18" charset="0"/>
              </a:rPr>
              <a:t>The prophecies in the eighteenth of Revelation will soon be fulfilled. During the proclamation of the third angel's message, “another angel” is to “come down from heaven, having great power,” and the earth is to be “lightened with his glory.” The Spirit of the Lord will so graciously bless consecrated human instrumentalities that men, women, and children will open their lips in praise and thanksgiving, filling the earth with the knowledge of God, and with His unsurpassed glory, as the waters cover the sea</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51DA2935-0376-CF00-21D0-2C0D5A870434}"/>
              </a:ext>
            </a:extLst>
          </p:cNvPr>
          <p:cNvSpPr txBox="1"/>
          <p:nvPr/>
        </p:nvSpPr>
        <p:spPr>
          <a:xfrm>
            <a:off x="7060188" y="6436416"/>
            <a:ext cx="4844596" cy="338554"/>
          </a:xfrm>
          <a:prstGeom prst="rect">
            <a:avLst/>
          </a:prstGeom>
          <a:noFill/>
        </p:spPr>
        <p:txBody>
          <a:bodyPr wrap="none" rtlCol="0">
            <a:spAutoFit/>
          </a:bodyPr>
          <a:lstStyle/>
          <a:p>
            <a:pPr lvl="0" algn="r">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(Maranatha: </a:t>
            </a:r>
            <a:r>
              <a:rPr lang="en-US" sz="1600" b="1" dirty="0">
                <a:solidFill>
                  <a:prstClr val="black"/>
                </a:solidFill>
              </a:rPr>
              <a:t>The Angel of Revelation 18</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July 29)</a:t>
            </a:r>
          </a:p>
        </p:txBody>
      </p:sp>
    </p:spTree>
    <p:extLst>
      <p:ext uri="{BB962C8B-B14F-4D97-AF65-F5344CB8AC3E}">
        <p14:creationId xmlns:p14="http://schemas.microsoft.com/office/powerpoint/2010/main" val="210591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3CC1A1-5BC0-1C43-4B8E-EADE306BEE10}"/>
              </a:ext>
            </a:extLst>
          </p:cNvPr>
          <p:cNvSpPr txBox="1"/>
          <p:nvPr/>
        </p:nvSpPr>
        <p:spPr>
          <a:xfrm>
            <a:off x="355531" y="318257"/>
            <a:ext cx="6452773" cy="6093976"/>
          </a:xfrm>
          <a:prstGeom prst="rect">
            <a:avLst/>
          </a:prstGeom>
          <a:noFill/>
        </p:spPr>
        <p:txBody>
          <a:bodyPr wrap="square">
            <a:spAutoFit/>
          </a:bodyPr>
          <a:lstStyle/>
          <a:p>
            <a:pPr lvl="0">
              <a:spcBef>
                <a:spcPts val="600"/>
              </a:spcBef>
              <a:defRPr/>
            </a:pPr>
            <a:r>
              <a:rPr kumimoji="0" lang="en" sz="2600" b="1" i="0" u="none" strike="noStrike" kern="1200" cap="none" spc="0" normalizeH="0" baseline="0" noProof="0" dirty="0">
                <a:ln>
                  <a:noFill/>
                </a:ln>
                <a:solidFill>
                  <a:prstClr val="white"/>
                </a:solidFill>
                <a:effectLst>
                  <a:glow rad="127000">
                    <a:srgbClr val="253421"/>
                  </a:glow>
                  <a:outerShdw blurRad="38100" dist="38100" dir="2700000" algn="tl">
                    <a:srgbClr val="000000">
                      <a:alpha val="43137"/>
                    </a:srgbClr>
                  </a:outerShdw>
                </a:effectLst>
                <a:uLnTx/>
                <a:uFillTx/>
                <a:latin typeface="Constantia" panose="02030602050306030303" pitchFamily="18" charset="0"/>
                <a:ea typeface="+mn-ea"/>
                <a:cs typeface="+mn-cs"/>
              </a:rPr>
              <a:t>«</a:t>
            </a:r>
            <a:r>
              <a:rPr lang="en-US" sz="2600" b="1" dirty="0">
                <a:solidFill>
                  <a:prstClr val="white"/>
                </a:solidFill>
                <a:effectLst>
                  <a:glow rad="127000">
                    <a:srgbClr val="253421"/>
                  </a:glow>
                  <a:outerShdw blurRad="38100" dist="38100" dir="2700000" algn="tl">
                    <a:srgbClr val="000000">
                      <a:alpha val="43137"/>
                    </a:srgbClr>
                  </a:outerShdw>
                </a:effectLst>
                <a:latin typeface="Constantia" panose="02030602050306030303" pitchFamily="18" charset="0"/>
              </a:rPr>
              <a:t>The central theme of the Bible, the theme about which every other in the whole book clusters, is the redemption plan, the restoration in the human soul of the image of God. From the first intimation of hope in the sentence pronounced in Eden to that last glorious promise of the Revelation, “They shall see His face; and His name shall be in their foreheads” (Revelation 22:4), the burden of every book and every passage of the Bible is the unfolding of this wondrous theme, —man's uplifting, —the power of God, “which giveth us the victory through our Lord Jesus Christ.</a:t>
            </a:r>
            <a:r>
              <a:rPr kumimoji="0" lang="en" sz="2600" b="1" i="0" u="none" strike="noStrike" kern="1200" cap="none" spc="0" normalizeH="0" baseline="0" noProof="0" dirty="0">
                <a:ln>
                  <a:noFill/>
                </a:ln>
                <a:solidFill>
                  <a:prstClr val="white"/>
                </a:solidFill>
                <a:effectLst>
                  <a:glow rad="127000">
                    <a:srgbClr val="253421"/>
                  </a:glow>
                  <a:outerShdw blurRad="38100" dist="38100" dir="2700000" algn="tl">
                    <a:srgbClr val="000000">
                      <a:alpha val="43137"/>
                    </a:srgbClr>
                  </a:outerShdw>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EDCF0C5C-A248-E85B-DB2A-CA917A888D22}"/>
              </a:ext>
            </a:extLst>
          </p:cNvPr>
          <p:cNvSpPr txBox="1"/>
          <p:nvPr/>
        </p:nvSpPr>
        <p:spPr>
          <a:xfrm>
            <a:off x="7986772" y="148980"/>
            <a:ext cx="232717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70AD47">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EGW (Education, p. 125)</a:t>
            </a:r>
          </a:p>
        </p:txBody>
      </p:sp>
    </p:spTree>
    <p:extLst>
      <p:ext uri="{BB962C8B-B14F-4D97-AF65-F5344CB8AC3E}">
        <p14:creationId xmlns:p14="http://schemas.microsoft.com/office/powerpoint/2010/main" val="73674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260338-0526-82DA-C083-48513786CE32}"/>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Imagen 9" descr="Imagen que contiene Patrón de fondo&#10;&#10;Descripción generada automáticamente">
            <a:extLst>
              <a:ext uri="{FF2B5EF4-FFF2-40B4-BE49-F238E27FC236}">
                <a16:creationId xmlns:a16="http://schemas.microsoft.com/office/drawing/2014/main" id="{ECDCC94B-A7B7-5F83-CAA0-52C4479DD51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1112"/>
          <a:stretch/>
        </p:blipFill>
        <p:spPr>
          <a:xfrm>
            <a:off x="1" y="1"/>
            <a:ext cx="12192000" cy="6857999"/>
          </a:xfrm>
          <a:prstGeom prst="rect">
            <a:avLst/>
          </a:prstGeom>
        </p:spPr>
      </p:pic>
      <p:sp>
        <p:nvSpPr>
          <p:cNvPr id="17" name="Freeform: Shape 16">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770727" y="72889"/>
            <a:ext cx="5372101" cy="3763616"/>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gradFill flip="none" rotWithShape="1">
            <a:gsLst>
              <a:gs pos="41000">
                <a:srgbClr val="F2C136"/>
              </a:gs>
              <a:gs pos="92000">
                <a:srgbClr val="B5771D"/>
              </a:gs>
            </a:gsLst>
            <a:path path="circle">
              <a:fillToRect l="50000" t="50000" r="50000" b="50000"/>
            </a:path>
            <a:tileRect/>
          </a:gradFill>
          <a:ln>
            <a:noFill/>
          </a:ln>
          <a:effectLst>
            <a:innerShdw blurRad="241300" dist="101600" dir="54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770727" y="72889"/>
            <a:ext cx="5372101" cy="3763616"/>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3D7AF28F-A07B-6E0C-A4C4-F7B7891F22EF}"/>
              </a:ext>
            </a:extLst>
          </p:cNvPr>
          <p:cNvSpPr txBox="1"/>
          <p:nvPr/>
        </p:nvSpPr>
        <p:spPr>
          <a:xfrm>
            <a:off x="6770726" y="102232"/>
            <a:ext cx="5372102"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2700" cmpd="sng">
                  <a:noFill/>
                  <a:prstDash val="solid"/>
                </a:ln>
                <a:solidFill>
                  <a:prstClr val="white"/>
                </a:solidFill>
                <a:effectLst>
                  <a:glow rad="50800">
                    <a:srgbClr val="B5771D"/>
                  </a:glow>
                  <a:outerShdw blurRad="38100" dist="38100" dir="2700000" algn="tl">
                    <a:srgbClr val="000000">
                      <a:alpha val="43137"/>
                    </a:srgbClr>
                  </a:outerShdw>
                </a:effectLst>
                <a:uLnTx/>
                <a:uFillTx/>
                <a:latin typeface="Comic Sans MS" panose="030F0702030302020204" pitchFamily="66" charset="0"/>
                <a:ea typeface="+mn-ea"/>
                <a:cs typeface="+mn-cs"/>
              </a:rPr>
              <a:t>“Then I looked, and behold, a Lamb standing on Mount Zion, and with Him one hundred and forty-four thousand, having His Father’s name written on their foreheads”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prstClr val="white"/>
                </a:solidFill>
                <a:effectLst>
                  <a:glow rad="50800">
                    <a:srgbClr val="B5771D"/>
                  </a:glow>
                  <a:outerShdw blurRad="38100" dist="38100" dir="2700000" algn="tl">
                    <a:srgbClr val="000000">
                      <a:alpha val="43137"/>
                    </a:srgbClr>
                  </a:outerShdw>
                </a:effectLst>
                <a:uLnTx/>
                <a:uFillTx/>
                <a:latin typeface="Comic Sans MS" panose="030F0702030302020204" pitchFamily="66" charset="0"/>
                <a:ea typeface="+mn-ea"/>
                <a:cs typeface="+mn-cs"/>
              </a:rPr>
              <a:t>Revelation</a:t>
            </a:r>
            <a:r>
              <a:rPr kumimoji="0" lang="es-ES" sz="2000" b="1" i="0" u="none" strike="noStrike" kern="1200" cap="none" spc="0" normalizeH="0" baseline="0" noProof="0" dirty="0">
                <a:ln w="12700" cmpd="sng">
                  <a:noFill/>
                  <a:prstDash val="solid"/>
                </a:ln>
                <a:solidFill>
                  <a:prstClr val="white"/>
                </a:solidFill>
                <a:effectLst>
                  <a:glow rad="50800">
                    <a:srgbClr val="B5771D"/>
                  </a:glow>
                  <a:outerShdw blurRad="38100" dist="38100" dir="2700000" algn="tl">
                    <a:srgbClr val="000000">
                      <a:alpha val="43137"/>
                    </a:srgbClr>
                  </a:outerShdw>
                </a:effectLst>
                <a:uLnTx/>
                <a:uFillTx/>
                <a:latin typeface="Comic Sans MS" panose="030F0702030302020204" pitchFamily="66" charset="0"/>
                <a:ea typeface="+mn-ea"/>
                <a:cs typeface="+mn-cs"/>
              </a:rPr>
              <a:t> 14:1, </a:t>
            </a:r>
            <a:r>
              <a:rPr kumimoji="0" lang="es-ES" sz="1600" b="1" i="0" u="none" strike="noStrike" kern="1200" cap="none" spc="0" normalizeH="0" baseline="0" noProof="0" dirty="0" err="1">
                <a:ln w="12700" cmpd="sng">
                  <a:noFill/>
                  <a:prstDash val="solid"/>
                </a:ln>
                <a:solidFill>
                  <a:prstClr val="white"/>
                </a:solidFill>
                <a:effectLst>
                  <a:glow rad="50800">
                    <a:srgbClr val="B5771D"/>
                  </a:glow>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prstClr val="white"/>
              </a:solidFill>
              <a:effectLst>
                <a:glow rad="50800">
                  <a:srgbClr val="B5771D"/>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44292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Marker/>
                    </a14:imgEffect>
                    <a14:imgEffect>
                      <a14:sharpenSoften amount="50000"/>
                    </a14:imgEffect>
                  </a14:imgLayer>
                </a14:imgProps>
              </a:ext>
              <a:ext uri="{28A0092B-C50C-407E-A947-70E740481C1C}">
                <a14:useLocalDpi xmlns:a14="http://schemas.microsoft.com/office/drawing/2010/main"/>
              </a:ext>
            </a:extLst>
          </a:blip>
          <a:srcRect/>
          <a:stretch>
            <a:fillRect t="-8000" b="-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54D880-2A3A-DBC3-1692-188908A352FE}"/>
              </a:ext>
            </a:extLst>
          </p:cNvPr>
          <p:cNvSpPr txBox="1"/>
          <p:nvPr/>
        </p:nvSpPr>
        <p:spPr>
          <a:xfrm>
            <a:off x="7003915" y="4022527"/>
            <a:ext cx="5197610" cy="2554545"/>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Psalm 122: </a:t>
            </a:r>
            <a:r>
              <a:rPr kumimoji="0" lang="en" sz="2000" b="1" i="0" u="none" strike="noStrike" kern="1200" cap="none" spc="0" normalizeH="0" baseline="0" noProof="0" dirty="0">
                <a:ln>
                  <a:noFill/>
                </a:ln>
                <a:solidFill>
                  <a:srgbClr val="3234A4"/>
                </a:solidFill>
                <a:effectLst/>
                <a:uLnTx/>
                <a:uFillTx/>
                <a:latin typeface="Aptos" panose="02110004020202020204"/>
                <a:ea typeface="+mn-ea"/>
                <a:cs typeface="+mn-cs"/>
              </a:rPr>
              <a:t>The Heavenly Sanctuary</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Psalms 15 and 24: </a:t>
            </a:r>
            <a:r>
              <a:rPr kumimoji="0" lang="en" sz="2000" b="1" i="0" u="none" strike="noStrike" kern="1200" cap="none" spc="0" normalizeH="0" baseline="0" noProof="0" dirty="0">
                <a:ln>
                  <a:noFill/>
                </a:ln>
                <a:solidFill>
                  <a:srgbClr val="188632"/>
                </a:solidFill>
                <a:effectLst/>
                <a:uLnTx/>
                <a:uFillTx/>
                <a:latin typeface="Aptos" panose="02110004020202020204"/>
                <a:ea typeface="+mn-ea"/>
                <a:cs typeface="+mn-cs"/>
              </a:rPr>
              <a:t>The Holy Mountain</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Psalm 119: </a:t>
            </a:r>
            <a:r>
              <a:rPr kumimoji="0" lang="en" sz="2000" b="1" i="0" u="none" strike="noStrike" kern="1200" cap="none" spc="0" normalizeH="0" baseline="0" noProof="0" dirty="0">
                <a:ln>
                  <a:noFill/>
                </a:ln>
                <a:solidFill>
                  <a:srgbClr val="9332A7"/>
                </a:solidFill>
                <a:effectLst/>
                <a:uLnTx/>
                <a:uFillTx/>
                <a:latin typeface="Aptos" panose="02110004020202020204"/>
                <a:ea typeface="+mn-ea"/>
                <a:cs typeface="+mn-cs"/>
              </a:rPr>
              <a:t>The Name of God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Psalm 5: </a:t>
            </a:r>
            <a:r>
              <a:rPr kumimoji="0" lang="en" sz="2000" b="1" i="0" u="none" strike="noStrike" kern="1200" cap="none" spc="0" normalizeH="0" baseline="0" noProof="0" dirty="0">
                <a:ln>
                  <a:noFill/>
                </a:ln>
                <a:solidFill>
                  <a:srgbClr val="8D8643"/>
                </a:solidFill>
                <a:effectLst/>
                <a:uLnTx/>
                <a:uFillTx/>
                <a:latin typeface="Aptos" panose="02110004020202020204"/>
                <a:ea typeface="+mn-ea"/>
                <a:cs typeface="+mn-cs"/>
              </a:rPr>
              <a:t>The Redeemed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Psalm 51: </a:t>
            </a:r>
            <a:r>
              <a:rPr kumimoji="0" lang="en" sz="2000" b="1" i="0" u="none" strike="noStrike" kern="1200" cap="none" spc="0" normalizeH="0" baseline="0" noProof="0" dirty="0">
                <a:ln>
                  <a:noFill/>
                </a:ln>
                <a:solidFill>
                  <a:srgbClr val="A73250"/>
                </a:solidFill>
                <a:effectLst/>
                <a:uLnTx/>
                <a:uFillTx/>
                <a:latin typeface="Aptos" panose="02110004020202020204"/>
                <a:ea typeface="+mn-ea"/>
                <a:cs typeface="+mn-cs"/>
              </a:rPr>
              <a:t>The Proclamation of the Gospel</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7FC4D51-90F6-B7A3-2C34-DB7A354C9D0C}"/>
              </a:ext>
            </a:extLst>
          </p:cNvPr>
          <p:cNvSpPr txBox="1"/>
          <p:nvPr/>
        </p:nvSpPr>
        <p:spPr>
          <a:xfrm>
            <a:off x="314325" y="280928"/>
            <a:ext cx="835302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Beyond its function as a hymnal to be used in public and private worship, the book of Psalms is an eminently prophetic book, written by prophets (Acts 2:30-31).</a:t>
            </a:r>
          </a:p>
        </p:txBody>
      </p:sp>
      <p:pic>
        <p:nvPicPr>
          <p:cNvPr id="7" name="Imagen 6">
            <a:extLst>
              <a:ext uri="{FF2B5EF4-FFF2-40B4-BE49-F238E27FC236}">
                <a16:creationId xmlns:a16="http://schemas.microsoft.com/office/drawing/2014/main" id="{3CEBCA3D-823D-40DA-B7F4-E67AF758053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25652" y="3268494"/>
            <a:ext cx="6099601" cy="3435320"/>
          </a:xfrm>
          <a:prstGeom prst="rect">
            <a:avLst/>
          </a:prstGeom>
          <a:solidFill>
            <a:srgbClr val="FFFFFF">
              <a:shade val="85000"/>
            </a:srgbClr>
          </a:solidFill>
          <a:ln w="88900" cap="sq">
            <a:solidFill>
              <a:srgbClr val="BC2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persona, hombre, vistiendo, parado&#10;&#10;El contenido generado por IA puede ser incorrecto.">
            <a:extLst>
              <a:ext uri="{FF2B5EF4-FFF2-40B4-BE49-F238E27FC236}">
                <a16:creationId xmlns:a16="http://schemas.microsoft.com/office/drawing/2014/main" id="{BF09EF3F-DC35-E75A-6347-DAA0835CC8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95362" y="143236"/>
            <a:ext cx="2872091" cy="3539611"/>
          </a:xfrm>
          <a:prstGeom prst="rect">
            <a:avLst/>
          </a:prstGeom>
          <a:ln w="88900" cap="rnd">
            <a:solidFill>
              <a:srgbClr val="C08670"/>
            </a:solidFill>
          </a:ln>
          <a:effectLst>
            <a:outerShdw blurRad="76200" dist="95250" dir="10500000" sx="97000" sy="23000" kx="900000" algn="br" rotWithShape="0">
              <a:srgbClr val="7A4936">
                <a:alpha val="36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Imagen que contiene monitor, tabla, reloj, puesto&#10;&#10;El contenido generado por IA puede ser incorrecto.">
            <a:extLst>
              <a:ext uri="{FF2B5EF4-FFF2-40B4-BE49-F238E27FC236}">
                <a16:creationId xmlns:a16="http://schemas.microsoft.com/office/drawing/2014/main" id="{9662F63E-6F7B-A310-ED36-A2197FB563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50693" y="5662712"/>
            <a:ext cx="408398" cy="31128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2EFA40CC-3918-0DDB-CD09-A688D8B4CB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50693" y="4603265"/>
            <a:ext cx="408398" cy="311285"/>
          </a:xfrm>
          <a:prstGeom prst="rect">
            <a:avLst/>
          </a:prstGeom>
          <a:effectLst>
            <a:outerShdw blurRad="50800" dist="38100" dir="8100000" algn="tr"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1832C0B4-84A4-FDD9-1E2E-8D06DBEB2D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50693" y="4073541"/>
            <a:ext cx="408398" cy="311285"/>
          </a:xfrm>
          <a:prstGeom prst="rect">
            <a:avLst/>
          </a:prstGeom>
          <a:effectLst>
            <a:outerShdw blurRad="50800" dist="38100" dir="8100000" algn="tr" rotWithShape="0">
              <a:prstClr val="black">
                <a:alpha val="40000"/>
              </a:prstClr>
            </a:outerShdw>
          </a:effectLst>
        </p:spPr>
      </p:pic>
      <p:pic>
        <p:nvPicPr>
          <p:cNvPr id="20" name="Imagen 19" descr="Forma&#10;&#10;El contenido generado por IA puede ser incorrecto.">
            <a:extLst>
              <a:ext uri="{FF2B5EF4-FFF2-40B4-BE49-F238E27FC236}">
                <a16:creationId xmlns:a16="http://schemas.microsoft.com/office/drawing/2014/main" id="{CAC05444-90EA-4B8D-BA84-6DCF0196CBA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50693" y="5132989"/>
            <a:ext cx="408398" cy="3112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EB694D96-E422-2DFD-F155-5C503AD0A3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50693" y="6192435"/>
            <a:ext cx="408398" cy="3112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11D7D99E-C535-BE5B-CDBD-90F660A13DDF}"/>
              </a:ext>
            </a:extLst>
          </p:cNvPr>
          <p:cNvSpPr txBox="1"/>
          <p:nvPr/>
        </p:nvSpPr>
        <p:spPr>
          <a:xfrm>
            <a:off x="314324" y="1989088"/>
            <a:ext cx="835301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Psalms are not limited to prophesying about Jesus' earthly ministry, but are rich in various themes related to the history of Redemption.</a:t>
            </a:r>
          </a:p>
        </p:txBody>
      </p:sp>
      <p:sp>
        <p:nvSpPr>
          <p:cNvPr id="8" name="CuadroTexto 7">
            <a:extLst>
              <a:ext uri="{FF2B5EF4-FFF2-40B4-BE49-F238E27FC236}">
                <a16:creationId xmlns:a16="http://schemas.microsoft.com/office/drawing/2014/main" id="{EEA069A1-B586-51E4-F655-63F65170BC98}"/>
              </a:ext>
            </a:extLst>
          </p:cNvPr>
          <p:cNvSpPr txBox="1"/>
          <p:nvPr/>
        </p:nvSpPr>
        <p:spPr>
          <a:xfrm>
            <a:off x="314324" y="1296591"/>
            <a:ext cx="835301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New Testament authors used it as a prophetic text to show that Jesus was the Messiah (e.g., Acts 13:33; Heb. 1:8).</a:t>
            </a:r>
          </a:p>
        </p:txBody>
      </p:sp>
    </p:spTree>
    <p:extLst>
      <p:ext uri="{BB962C8B-B14F-4D97-AF65-F5344CB8AC3E}">
        <p14:creationId xmlns:p14="http://schemas.microsoft.com/office/powerpoint/2010/main" val="128231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800" decel="100000"/>
                                        <p:tgtEl>
                                          <p:spTgt spid="7"/>
                                        </p:tgtEl>
                                      </p:cBhvr>
                                    </p:animEffect>
                                    <p:anim calcmode="lin" valueType="num">
                                      <p:cBhvr>
                                        <p:cTn id="20" dur="800" decel="100000" fill="hold"/>
                                        <p:tgtEl>
                                          <p:spTgt spid="7"/>
                                        </p:tgtEl>
                                        <p:attrNameLst>
                                          <p:attrName>style.rotation</p:attrName>
                                        </p:attrNameLst>
                                      </p:cBhvr>
                                      <p:tavLst>
                                        <p:tav tm="0">
                                          <p:val>
                                            <p:fltVal val="-90"/>
                                          </p:val>
                                        </p:tav>
                                        <p:tav tm="100000">
                                          <p:val>
                                            <p:fltVal val="0"/>
                                          </p:val>
                                        </p:tav>
                                      </p:tavLst>
                                    </p:anim>
                                    <p:anim calcmode="lin" valueType="num">
                                      <p:cBhvr>
                                        <p:cTn id="21" dur="800" decel="100000" fill="hold"/>
                                        <p:tgtEl>
                                          <p:spTgt spid="7"/>
                                        </p:tgtEl>
                                        <p:attrNameLst>
                                          <p:attrName>ppt_x</p:attrName>
                                        </p:attrNameLst>
                                      </p:cBhvr>
                                      <p:tavLst>
                                        <p:tav tm="0">
                                          <p:val>
                                            <p:strVal val="#ppt_x+0.4"/>
                                          </p:val>
                                        </p:tav>
                                        <p:tav tm="100000">
                                          <p:val>
                                            <p:strVal val="#ppt_x-0.05"/>
                                          </p:val>
                                        </p:tav>
                                      </p:tavLst>
                                    </p:anim>
                                    <p:anim calcmode="lin" valueType="num">
                                      <p:cBhvr>
                                        <p:cTn id="22" dur="800" decel="100000" fill="hold"/>
                                        <p:tgtEl>
                                          <p:spTgt spid="7"/>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0-#ppt_w/2"/>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12"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0-#ppt_w/2"/>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12"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0-#ppt_w/2"/>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12"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0-#ppt_w/2"/>
                                          </p:val>
                                        </p:tav>
                                        <p:tav tm="100000">
                                          <p:val>
                                            <p:strVal val="#ppt_x"/>
                                          </p:val>
                                        </p:tav>
                                      </p:tavLst>
                                    </p:anim>
                                    <p:anim calcmode="lin" valueType="num">
                                      <p:cBhvr additive="base">
                                        <p:cTn id="79" dur="500" fill="hold"/>
                                        <p:tgtEl>
                                          <p:spTgt spid="21"/>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6"/>
                    </a14:imgEffect>
                  </a14:imgLayer>
                </a14:imgProps>
              </a:ext>
              <a:ext uri="{28A0092B-C50C-407E-A947-70E740481C1C}">
                <a14:useLocalDpi xmlns:a14="http://schemas.microsoft.com/office/drawing/2010/main"/>
              </a:ext>
            </a:extLst>
          </a:blip>
          <a:srcRect/>
          <a:stretch>
            <a:fillRect l="-34000"/>
          </a:stretch>
        </a:blipFill>
        <a:effectLst/>
      </p:bgPr>
    </p:bg>
    <p:spTree>
      <p:nvGrpSpPr>
        <p:cNvPr id="1" name="">
          <a:extLst>
            <a:ext uri="{FF2B5EF4-FFF2-40B4-BE49-F238E27FC236}">
              <a16:creationId xmlns:a16="http://schemas.microsoft.com/office/drawing/2014/main" id="{7B038C43-D7E0-5D7E-A736-869F36624483}"/>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311DDF5A-BC1F-8E5B-321C-32D5733CF34F}"/>
              </a:ext>
            </a:extLst>
          </p:cNvPr>
          <p:cNvSpPr>
            <a:spLocks noGrp="1" noRot="1" noMove="1" noResize="1" noEditPoints="1" noAdjustHandles="1" noChangeArrowheads="1" noChangeShapeType="1"/>
          </p:cNvSpPr>
          <p:nvPr/>
        </p:nvSpPr>
        <p:spPr>
          <a:xfrm>
            <a:off x="0" y="0"/>
            <a:ext cx="12192000" cy="769441"/>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6035C9A6-8016-42DB-3EDF-EA08333CD9D9}"/>
              </a:ext>
            </a:extLst>
          </p:cNvPr>
          <p:cNvSpPr txBox="1"/>
          <p:nvPr/>
        </p:nvSpPr>
        <p:spPr>
          <a:xfrm>
            <a:off x="1" y="0"/>
            <a:ext cx="7162799"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2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rPr>
              <a:t>THE CELESTIAL SANCTUARY</a:t>
            </a:r>
          </a:p>
        </p:txBody>
      </p:sp>
      <p:sp>
        <p:nvSpPr>
          <p:cNvPr id="7" name="CuadroTexto 6">
            <a:extLst>
              <a:ext uri="{FF2B5EF4-FFF2-40B4-BE49-F238E27FC236}">
                <a16:creationId xmlns:a16="http://schemas.microsoft.com/office/drawing/2014/main" id="{D7B35810-1A56-E47B-9FFD-2C68A3F82A6D}"/>
              </a:ext>
            </a:extLst>
          </p:cNvPr>
          <p:cNvSpPr txBox="1"/>
          <p:nvPr/>
        </p:nvSpPr>
        <p:spPr>
          <a:xfrm>
            <a:off x="7130699" y="111611"/>
            <a:ext cx="5050601" cy="584775"/>
          </a:xfrm>
          <a:prstGeom prst="rect">
            <a:avLst/>
          </a:prstGeom>
          <a:noFill/>
        </p:spPr>
        <p:txBody>
          <a:bodyPr wrap="square">
            <a:spAutoFit/>
          </a:bodyPr>
          <a:lstStyle/>
          <a:p>
            <a:pPr lvl="0" algn="ctr">
              <a:defRPr/>
            </a:pPr>
            <a:r>
              <a:rPr kumimoji="0" lang="en" sz="1600" b="1" i="0" u="none" strike="noStrike" kern="1200" cap="none" spc="0" normalizeH="0" baseline="0" noProof="0" dirty="0">
                <a:ln>
                  <a:noFill/>
                </a:ln>
                <a:solidFill>
                  <a:srgbClr val="ED7D31">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sz="1600" b="1" dirty="0">
                <a:solidFill>
                  <a:srgbClr val="ED7D31">
                    <a:lumMod val="60000"/>
                    <a:lumOff val="40000"/>
                  </a:srgbClr>
                </a:solidFill>
                <a:effectLst>
                  <a:outerShdw blurRad="38100" dist="38100" dir="2700000" algn="tl">
                    <a:srgbClr val="000000">
                      <a:alpha val="43137"/>
                    </a:srgbClr>
                  </a:outerShdw>
                </a:effectLst>
                <a:latin typeface="Comic Sans MS" panose="030F0702030302020204" pitchFamily="66" charset="0"/>
              </a:rPr>
              <a:t>I rejoiced with those who said to me, "Let us go to the house of the LORD</a:t>
            </a:r>
            <a:r>
              <a:rPr kumimoji="0" lang="en" sz="1600" b="1" i="0" u="none" strike="noStrike" kern="1200" cap="none" spc="0" normalizeH="0" baseline="0" noProof="0" dirty="0">
                <a:ln>
                  <a:noFill/>
                </a:ln>
                <a:solidFill>
                  <a:srgbClr val="ED7D31">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200" b="1" i="0" u="none" strike="noStrike" kern="1200" cap="none" spc="0" normalizeH="0" baseline="0" noProof="0" dirty="0">
                <a:ln>
                  <a:noFill/>
                </a:ln>
                <a:solidFill>
                  <a:srgbClr val="ED7D31">
                    <a:lumMod val="60000"/>
                    <a:lumOff val="4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(Psalm 122:1)</a:t>
            </a:r>
          </a:p>
        </p:txBody>
      </p:sp>
      <p:sp>
        <p:nvSpPr>
          <p:cNvPr id="8" name="CuadroTexto 7">
            <a:extLst>
              <a:ext uri="{FF2B5EF4-FFF2-40B4-BE49-F238E27FC236}">
                <a16:creationId xmlns:a16="http://schemas.microsoft.com/office/drawing/2014/main" id="{ADEE8E2A-913E-DC96-03A3-F7FCB97A00CC}"/>
              </a:ext>
            </a:extLst>
          </p:cNvPr>
          <p:cNvSpPr txBox="1"/>
          <p:nvPr/>
        </p:nvSpPr>
        <p:spPr>
          <a:xfrm>
            <a:off x="4007224" y="815690"/>
            <a:ext cx="79180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By studying the details of Israel's Sanctuary and Temple, we see how God related to his people and how he taught the Plan of Redemption.</a:t>
            </a:r>
          </a:p>
        </p:txBody>
      </p:sp>
      <p:graphicFrame>
        <p:nvGraphicFramePr>
          <p:cNvPr id="2" name="Diagrama 1">
            <a:extLst>
              <a:ext uri="{FF2B5EF4-FFF2-40B4-BE49-F238E27FC236}">
                <a16:creationId xmlns:a16="http://schemas.microsoft.com/office/drawing/2014/main" id="{D4EA03D2-FC0B-9778-0A72-0C821A4F6D56}"/>
              </a:ext>
            </a:extLst>
          </p:cNvPr>
          <p:cNvGraphicFramePr/>
          <p:nvPr>
            <p:extLst>
              <p:ext uri="{D42A27DB-BD31-4B8C-83A1-F6EECF244321}">
                <p14:modId xmlns:p14="http://schemas.microsoft.com/office/powerpoint/2010/main" val="379066893"/>
              </p:ext>
            </p:extLst>
          </p:nvPr>
        </p:nvGraphicFramePr>
        <p:xfrm>
          <a:off x="266700" y="4475980"/>
          <a:ext cx="7081331" cy="2265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57C5060C-03AF-64B3-7838-B9CDDFF917AF}"/>
              </a:ext>
            </a:extLst>
          </p:cNvPr>
          <p:cNvSpPr txBox="1"/>
          <p:nvPr/>
        </p:nvSpPr>
        <p:spPr>
          <a:xfrm>
            <a:off x="7413812" y="5442145"/>
            <a:ext cx="47781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Examining Psalm 122, we can also appreciate other themes closely linked to the message of Revelation: praise (v. 4); judgment (v. 5); peace (v. 6, 8); security (v. 7).</a:t>
            </a:r>
          </a:p>
        </p:txBody>
      </p:sp>
      <p:pic>
        <p:nvPicPr>
          <p:cNvPr id="15" name="Imagen 14" descr="Imagen que contiene Diagrama&#10;&#10;El contenido generado por IA puede ser incorrecto.">
            <a:extLst>
              <a:ext uri="{FF2B5EF4-FFF2-40B4-BE49-F238E27FC236}">
                <a16:creationId xmlns:a16="http://schemas.microsoft.com/office/drawing/2014/main" id="{EF69F2A7-C66F-FA7F-7A1C-093CC94ECE3E}"/>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66700" y="853424"/>
            <a:ext cx="3623886" cy="1589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Imagen 16" descr="Un grupo de personas junto a un florero con flores&#10;&#10;El contenido generado por IA puede ser incorrecto.">
            <a:extLst>
              <a:ext uri="{FF2B5EF4-FFF2-40B4-BE49-F238E27FC236}">
                <a16:creationId xmlns:a16="http://schemas.microsoft.com/office/drawing/2014/main" id="{7276B52B-3DC3-298D-7060-84DC4BB2AC3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89617" y="2523850"/>
            <a:ext cx="3735683" cy="2679688"/>
          </a:xfrm>
          <a:prstGeom prst="roundRect">
            <a:avLst>
              <a:gd name="adj" fmla="val 0"/>
            </a:avLst>
          </a:prstGeom>
          <a:solidFill>
            <a:srgbClr val="FFFFFF"/>
          </a:solidFill>
          <a:ln w="76200" cap="sq">
            <a:solidFill>
              <a:schemeClr val="accent2"/>
            </a:solidFill>
            <a:miter lim="800000"/>
          </a:ln>
          <a:effectLst/>
          <a:scene3d>
            <a:camera prst="orthographicFront"/>
            <a:lightRig rig="threePt" dir="t">
              <a:rot lat="0" lon="0" rev="2700000"/>
            </a:lightRig>
          </a:scene3d>
          <a:sp3d contourW="6350">
            <a:bevelT h="38100"/>
            <a:contourClr>
              <a:srgbClr val="C0C0C0"/>
            </a:contourClr>
          </a:sp3d>
        </p:spPr>
      </p:pic>
      <p:sp>
        <p:nvSpPr>
          <p:cNvPr id="5" name="CuadroTexto 4">
            <a:extLst>
              <a:ext uri="{FF2B5EF4-FFF2-40B4-BE49-F238E27FC236}">
                <a16:creationId xmlns:a16="http://schemas.microsoft.com/office/drawing/2014/main" id="{4F213F23-F95F-913C-081D-63E402439B64}"/>
              </a:ext>
            </a:extLst>
          </p:cNvPr>
          <p:cNvSpPr txBox="1"/>
          <p:nvPr/>
        </p:nvSpPr>
        <p:spPr>
          <a:xfrm>
            <a:off x="266700" y="3460317"/>
            <a:ext cx="765171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Revelation offers several visions of this Heavenly Sanctuary (from which the Courtyard, which represents the Earth (Rev. 11:2), is excluded):</a:t>
            </a:r>
          </a:p>
        </p:txBody>
      </p:sp>
      <p:sp>
        <p:nvSpPr>
          <p:cNvPr id="11" name="CuadroTexto 10">
            <a:extLst>
              <a:ext uri="{FF2B5EF4-FFF2-40B4-BE49-F238E27FC236}">
                <a16:creationId xmlns:a16="http://schemas.microsoft.com/office/drawing/2014/main" id="{5ECFAA37-4492-9DDF-7C12-F95ECC16B40F}"/>
              </a:ext>
            </a:extLst>
          </p:cNvPr>
          <p:cNvSpPr txBox="1"/>
          <p:nvPr/>
        </p:nvSpPr>
        <p:spPr>
          <a:xfrm>
            <a:off x="266700" y="2503175"/>
            <a:ext cx="765171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Psalm 122 prophetically points to the gathering of the redeemed into the New Jerusalem, to worship at the real, heavenly sanctuary (Heb. 8:1-2; 9:11-12, 24; Rev. 14:17; 21:3).</a:t>
            </a:r>
          </a:p>
        </p:txBody>
      </p:sp>
      <p:sp>
        <p:nvSpPr>
          <p:cNvPr id="6" name="CuadroTexto 5">
            <a:extLst>
              <a:ext uri="{FF2B5EF4-FFF2-40B4-BE49-F238E27FC236}">
                <a16:creationId xmlns:a16="http://schemas.microsoft.com/office/drawing/2014/main" id="{45671FC9-BA8C-D626-1A0B-7667FAC11F01}"/>
              </a:ext>
            </a:extLst>
          </p:cNvPr>
          <p:cNvSpPr txBox="1"/>
          <p:nvPr/>
        </p:nvSpPr>
        <p:spPr>
          <a:xfrm>
            <a:off x="4007225" y="1784035"/>
            <a:ext cx="80842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By moving the ark, David centralized divine worship in Jerusalem. That was where the house of God was located.</a:t>
            </a:r>
          </a:p>
        </p:txBody>
      </p:sp>
    </p:spTree>
    <p:extLst>
      <p:ext uri="{BB962C8B-B14F-4D97-AF65-F5344CB8AC3E}">
        <p14:creationId xmlns:p14="http://schemas.microsoft.com/office/powerpoint/2010/main" val="145936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2">
                                            <p:graphicEl>
                                              <a:dgm id="{0A254D31-7312-4F0C-B68E-6F0B142AD59A}"/>
                                            </p:graphicEl>
                                          </p:spTgt>
                                        </p:tgtEl>
                                        <p:attrNameLst>
                                          <p:attrName>style.visibility</p:attrName>
                                        </p:attrNameLst>
                                      </p:cBhvr>
                                      <p:to>
                                        <p:strVal val="visible"/>
                                      </p:to>
                                    </p:set>
                                    <p:anim calcmode="lin" valueType="num">
                                      <p:cBhvr>
                                        <p:cTn id="53" dur="500" fill="hold"/>
                                        <p:tgtEl>
                                          <p:spTgt spid="2">
                                            <p:graphicEl>
                                              <a:dgm id="{0A254D31-7312-4F0C-B68E-6F0B142AD59A}"/>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0A254D31-7312-4F0C-B68E-6F0B142AD59A}"/>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0A254D31-7312-4F0C-B68E-6F0B142AD59A}"/>
                                            </p:graphicEl>
                                          </p:spTgt>
                                        </p:tgtEl>
                                      </p:cBhvr>
                                    </p:animEffect>
                                    <p:anim calcmode="lin" valueType="num">
                                      <p:cBhvr>
                                        <p:cTn id="56" dur="500" fill="hold"/>
                                        <p:tgtEl>
                                          <p:spTgt spid="2">
                                            <p:graphicEl>
                                              <a:dgm id="{0A254D31-7312-4F0C-B68E-6F0B142AD59A}"/>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0A254D31-7312-4F0C-B68E-6F0B142AD59A}"/>
                                            </p:graphicEl>
                                          </p:spTgt>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2">
                                            <p:graphicEl>
                                              <a:dgm id="{F8CC4273-6F5D-49FF-8B1D-3C3A0FB439B4}"/>
                                            </p:graphicEl>
                                          </p:spTgt>
                                        </p:tgtEl>
                                        <p:attrNameLst>
                                          <p:attrName>style.visibility</p:attrName>
                                        </p:attrNameLst>
                                      </p:cBhvr>
                                      <p:to>
                                        <p:strVal val="visible"/>
                                      </p:to>
                                    </p:set>
                                    <p:anim calcmode="lin" valueType="num">
                                      <p:cBhvr>
                                        <p:cTn id="60" dur="500" fill="hold"/>
                                        <p:tgtEl>
                                          <p:spTgt spid="2">
                                            <p:graphicEl>
                                              <a:dgm id="{F8CC4273-6F5D-49FF-8B1D-3C3A0FB439B4}"/>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F8CC4273-6F5D-49FF-8B1D-3C3A0FB439B4}"/>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F8CC4273-6F5D-49FF-8B1D-3C3A0FB439B4}"/>
                                            </p:graphicEl>
                                          </p:spTgt>
                                        </p:tgtEl>
                                      </p:cBhvr>
                                    </p:animEffect>
                                    <p:anim calcmode="lin" valueType="num">
                                      <p:cBhvr>
                                        <p:cTn id="63" dur="500" fill="hold"/>
                                        <p:tgtEl>
                                          <p:spTgt spid="2">
                                            <p:graphicEl>
                                              <a:dgm id="{F8CC4273-6F5D-49FF-8B1D-3C3A0FB439B4}"/>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F8CC4273-6F5D-49FF-8B1D-3C3A0FB439B4}"/>
                                            </p:graphicEl>
                                          </p:spTgt>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528" fill="hold" grpId="0" nodeType="clickEffect">
                                  <p:stCondLst>
                                    <p:cond delay="0"/>
                                  </p:stCondLst>
                                  <p:childTnLst>
                                    <p:set>
                                      <p:cBhvr>
                                        <p:cTn id="68" dur="1" fill="hold">
                                          <p:stCondLst>
                                            <p:cond delay="0"/>
                                          </p:stCondLst>
                                        </p:cTn>
                                        <p:tgtEl>
                                          <p:spTgt spid="2">
                                            <p:graphicEl>
                                              <a:dgm id="{70EA7FFE-33E0-4852-8E8F-11375C9B1671}"/>
                                            </p:graphicEl>
                                          </p:spTgt>
                                        </p:tgtEl>
                                        <p:attrNameLst>
                                          <p:attrName>style.visibility</p:attrName>
                                        </p:attrNameLst>
                                      </p:cBhvr>
                                      <p:to>
                                        <p:strVal val="visible"/>
                                      </p:to>
                                    </p:set>
                                    <p:anim calcmode="lin" valueType="num">
                                      <p:cBhvr>
                                        <p:cTn id="69" dur="500" fill="hold"/>
                                        <p:tgtEl>
                                          <p:spTgt spid="2">
                                            <p:graphicEl>
                                              <a:dgm id="{70EA7FFE-33E0-4852-8E8F-11375C9B1671}"/>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70EA7FFE-33E0-4852-8E8F-11375C9B1671}"/>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70EA7FFE-33E0-4852-8E8F-11375C9B1671}"/>
                                            </p:graphicEl>
                                          </p:spTgt>
                                        </p:tgtEl>
                                      </p:cBhvr>
                                    </p:animEffect>
                                    <p:anim calcmode="lin" valueType="num">
                                      <p:cBhvr>
                                        <p:cTn id="72" dur="500" fill="hold"/>
                                        <p:tgtEl>
                                          <p:spTgt spid="2">
                                            <p:graphicEl>
                                              <a:dgm id="{70EA7FFE-33E0-4852-8E8F-11375C9B1671}"/>
                                            </p:graphicEl>
                                          </p:spTgt>
                                        </p:tgtEl>
                                        <p:attrNameLst>
                                          <p:attrName>ppt_x</p:attrName>
                                        </p:attrNameLst>
                                      </p:cBhvr>
                                      <p:tavLst>
                                        <p:tav tm="0">
                                          <p:val>
                                            <p:fltVal val="0.5"/>
                                          </p:val>
                                        </p:tav>
                                        <p:tav tm="100000">
                                          <p:val>
                                            <p:strVal val="#ppt_x"/>
                                          </p:val>
                                        </p:tav>
                                      </p:tavLst>
                                    </p:anim>
                                    <p:anim calcmode="lin" valueType="num">
                                      <p:cBhvr>
                                        <p:cTn id="73" dur="500" fill="hold"/>
                                        <p:tgtEl>
                                          <p:spTgt spid="2">
                                            <p:graphicEl>
                                              <a:dgm id="{70EA7FFE-33E0-4852-8E8F-11375C9B1671}"/>
                                            </p:graphicEl>
                                          </p:spTgt>
                                        </p:tgtEl>
                                        <p:attrNameLst>
                                          <p:attrName>ppt_y</p:attrName>
                                        </p:attrNameLst>
                                      </p:cBhvr>
                                      <p:tavLst>
                                        <p:tav tm="0">
                                          <p:val>
                                            <p:fltVal val="0.5"/>
                                          </p:val>
                                        </p:tav>
                                        <p:tav tm="100000">
                                          <p:val>
                                            <p:strVal val="#ppt_y"/>
                                          </p:val>
                                        </p:tav>
                                      </p:tavLst>
                                    </p:anim>
                                  </p:childTnLst>
                                </p:cTn>
                              </p:par>
                              <p:par>
                                <p:cTn id="74" presetID="53" presetClass="entr" presetSubtype="528" fill="hold" grpId="0" nodeType="withEffect">
                                  <p:stCondLst>
                                    <p:cond delay="0"/>
                                  </p:stCondLst>
                                  <p:childTnLst>
                                    <p:set>
                                      <p:cBhvr>
                                        <p:cTn id="75" dur="1" fill="hold">
                                          <p:stCondLst>
                                            <p:cond delay="0"/>
                                          </p:stCondLst>
                                        </p:cTn>
                                        <p:tgtEl>
                                          <p:spTgt spid="2">
                                            <p:graphicEl>
                                              <a:dgm id="{0BB1D6E3-816F-4912-B87C-26638B8FE147}"/>
                                            </p:graphicEl>
                                          </p:spTgt>
                                        </p:tgtEl>
                                        <p:attrNameLst>
                                          <p:attrName>style.visibility</p:attrName>
                                        </p:attrNameLst>
                                      </p:cBhvr>
                                      <p:to>
                                        <p:strVal val="visible"/>
                                      </p:to>
                                    </p:set>
                                    <p:anim calcmode="lin" valueType="num">
                                      <p:cBhvr>
                                        <p:cTn id="76" dur="500" fill="hold"/>
                                        <p:tgtEl>
                                          <p:spTgt spid="2">
                                            <p:graphicEl>
                                              <a:dgm id="{0BB1D6E3-816F-4912-B87C-26638B8FE147}"/>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0BB1D6E3-816F-4912-B87C-26638B8FE147}"/>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0BB1D6E3-816F-4912-B87C-26638B8FE147}"/>
                                            </p:graphicEl>
                                          </p:spTgt>
                                        </p:tgtEl>
                                      </p:cBhvr>
                                    </p:animEffect>
                                    <p:anim calcmode="lin" valueType="num">
                                      <p:cBhvr>
                                        <p:cTn id="79" dur="500" fill="hold"/>
                                        <p:tgtEl>
                                          <p:spTgt spid="2">
                                            <p:graphicEl>
                                              <a:dgm id="{0BB1D6E3-816F-4912-B87C-26638B8FE147}"/>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0BB1D6E3-816F-4912-B87C-26638B8FE147}"/>
                                            </p:graphicEl>
                                          </p:spTgt>
                                        </p:tgtEl>
                                        <p:attrNameLst>
                                          <p:attrName>ppt_y</p:attrName>
                                        </p:attrNameLst>
                                      </p:cBhvr>
                                      <p:tavLst>
                                        <p:tav tm="0">
                                          <p:val>
                                            <p:fltVal val="0.5"/>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528" fill="hold" grpId="0" nodeType="clickEffect">
                                  <p:stCondLst>
                                    <p:cond delay="0"/>
                                  </p:stCondLst>
                                  <p:childTnLst>
                                    <p:set>
                                      <p:cBhvr>
                                        <p:cTn id="84" dur="1" fill="hold">
                                          <p:stCondLst>
                                            <p:cond delay="0"/>
                                          </p:stCondLst>
                                        </p:cTn>
                                        <p:tgtEl>
                                          <p:spTgt spid="2">
                                            <p:graphicEl>
                                              <a:dgm id="{39CD919B-47B5-43A6-A4F7-5A439A39F1B5}"/>
                                            </p:graphicEl>
                                          </p:spTgt>
                                        </p:tgtEl>
                                        <p:attrNameLst>
                                          <p:attrName>style.visibility</p:attrName>
                                        </p:attrNameLst>
                                      </p:cBhvr>
                                      <p:to>
                                        <p:strVal val="visible"/>
                                      </p:to>
                                    </p:set>
                                    <p:anim calcmode="lin" valueType="num">
                                      <p:cBhvr>
                                        <p:cTn id="85" dur="500" fill="hold"/>
                                        <p:tgtEl>
                                          <p:spTgt spid="2">
                                            <p:graphicEl>
                                              <a:dgm id="{39CD919B-47B5-43A6-A4F7-5A439A39F1B5}"/>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39CD919B-47B5-43A6-A4F7-5A439A39F1B5}"/>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39CD919B-47B5-43A6-A4F7-5A439A39F1B5}"/>
                                            </p:graphicEl>
                                          </p:spTgt>
                                        </p:tgtEl>
                                      </p:cBhvr>
                                    </p:animEffect>
                                    <p:anim calcmode="lin" valueType="num">
                                      <p:cBhvr>
                                        <p:cTn id="88" dur="500" fill="hold"/>
                                        <p:tgtEl>
                                          <p:spTgt spid="2">
                                            <p:graphicEl>
                                              <a:dgm id="{39CD919B-47B5-43A6-A4F7-5A439A39F1B5}"/>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39CD919B-47B5-43A6-A4F7-5A439A39F1B5}"/>
                                            </p:graphicEl>
                                          </p:spTgt>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2">
                                            <p:graphicEl>
                                              <a:dgm id="{F9A5A8BC-FC51-4131-93C1-828B423DE360}"/>
                                            </p:graphicEl>
                                          </p:spTgt>
                                        </p:tgtEl>
                                        <p:attrNameLst>
                                          <p:attrName>style.visibility</p:attrName>
                                        </p:attrNameLst>
                                      </p:cBhvr>
                                      <p:to>
                                        <p:strVal val="visible"/>
                                      </p:to>
                                    </p:set>
                                    <p:anim calcmode="lin" valueType="num">
                                      <p:cBhvr>
                                        <p:cTn id="92" dur="500" fill="hold"/>
                                        <p:tgtEl>
                                          <p:spTgt spid="2">
                                            <p:graphicEl>
                                              <a:dgm id="{F9A5A8BC-FC51-4131-93C1-828B423DE360}"/>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F9A5A8BC-FC51-4131-93C1-828B423DE360}"/>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F9A5A8BC-FC51-4131-93C1-828B423DE360}"/>
                                            </p:graphicEl>
                                          </p:spTgt>
                                        </p:tgtEl>
                                      </p:cBhvr>
                                    </p:animEffect>
                                    <p:anim calcmode="lin" valueType="num">
                                      <p:cBhvr>
                                        <p:cTn id="95" dur="500" fill="hold"/>
                                        <p:tgtEl>
                                          <p:spTgt spid="2">
                                            <p:graphicEl>
                                              <a:dgm id="{F9A5A8BC-FC51-4131-93C1-828B423DE360}"/>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F9A5A8BC-FC51-4131-93C1-828B423DE360}"/>
                                            </p:graphicEl>
                                          </p:spTgt>
                                        </p:tgtEl>
                                        <p:attrNameLst>
                                          <p:attrName>ppt_y</p:attrName>
                                        </p:attrNameLst>
                                      </p:cBhvr>
                                      <p:tavLst>
                                        <p:tav tm="0">
                                          <p:val>
                                            <p:fltVal val="0.5"/>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left)">
                                      <p:cBhvr>
                                        <p:cTn id="10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p:bldSub>
          <a:bldDgm bld="one"/>
        </p:bldSub>
      </p:bldGraphic>
      <p:bldP spid="10" grpId="0"/>
      <p:bldP spid="5" grpId="0"/>
      <p:bldP spid="1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DA7243-A5D9-B155-1836-6FB281F43704}"/>
              </a:ext>
            </a:extLst>
          </p:cNvPr>
          <p:cNvSpPr txBox="1"/>
          <p:nvPr/>
        </p:nvSpPr>
        <p:spPr>
          <a:xfrm>
            <a:off x="1199535" y="910566"/>
            <a:ext cx="9792929" cy="5324535"/>
          </a:xfrm>
          <a:prstGeom prst="rect">
            <a:avLst/>
          </a:prstGeom>
          <a:noFill/>
        </p:spPr>
        <p:txBody>
          <a:bodyPr wrap="square">
            <a:spAutoFit/>
          </a:bodyPr>
          <a:lstStyle/>
          <a:p>
            <a:pPr lvl="0">
              <a:spcBef>
                <a:spcPts val="600"/>
              </a:spcBef>
              <a:defRPr/>
            </a:pPr>
            <a:r>
              <a:rPr kumimoji="0" lang="en" sz="2200" b="1" i="0" u="none" strike="noStrike" kern="1200" cap="none" spc="0" normalizeH="0" baseline="0" noProof="0" dirty="0">
                <a:ln>
                  <a:noFill/>
                </a:ln>
                <a:solidFill>
                  <a:prstClr val="black"/>
                </a:solidFill>
                <a:effectLst/>
                <a:uLnTx/>
                <a:uFillTx/>
                <a:latin typeface="Constantia" panose="02030602050306030303" pitchFamily="18" charset="0"/>
              </a:rPr>
              <a:t>“</a:t>
            </a:r>
            <a:r>
              <a:rPr lang="en-US" sz="2200" b="1" dirty="0">
                <a:solidFill>
                  <a:prstClr val="black"/>
                </a:solidFill>
                <a:latin typeface="Constantia" panose="02030602050306030303" pitchFamily="18" charset="0"/>
              </a:rPr>
              <a:t>Christ, our great High Priest, is “a minister of the sanctuary, and of the true tabernacle, which the Lord pitched, and not man.” Hebrews 9:9, 23; 8:2. […] The prophet was permitted to behold the first apartment of the sanctuary in heaven; and he saw there the “seven lamps of fire” and the “golden altar” represented by the golden candlestick and the altar of incense in the sanctuary on earth. […] Here he beheld “the ark of His testament” (Revelation 11:19), represented by the sacred chest constructed by Moses to contain the law of God.</a:t>
            </a:r>
          </a:p>
          <a:p>
            <a:pPr lvl="0">
              <a:spcBef>
                <a:spcPts val="600"/>
              </a:spcBef>
              <a:defRPr/>
            </a:pPr>
            <a:r>
              <a:rPr lang="en-US" sz="2200" b="1" dirty="0">
                <a:solidFill>
                  <a:prstClr val="black"/>
                </a:solidFill>
                <a:latin typeface="Constantia" panose="02030602050306030303" pitchFamily="18" charset="0"/>
              </a:rPr>
              <a:t>Moses made the earthly sanctuary, “according to the fashion that he had seen.” Paul declares that “the tabernacle, and all the vessels of the ministry,” when completed, were “the patterns of things in the heavens.” Acts 7:44; Hebrews 9:21, 23. And John says that he saw the sanctuary in heaven. That sanctuary, in which Jesus ministers in our behalf, is the great original, of which the sanctuary built by Moses was a copy.</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 sz="2200" b="1" i="0" u="none" strike="noStrike" kern="1200" cap="none" spc="0" normalizeH="0" baseline="0" noProof="0" dirty="0">
              <a:ln>
                <a:noFill/>
              </a:ln>
              <a:solidFill>
                <a:prstClr val="black"/>
              </a:solidFill>
              <a:effectLst/>
              <a:uLnTx/>
              <a:uFillTx/>
              <a:latin typeface="Constantia" panose="02030602050306030303" pitchFamily="18" charset="0"/>
            </a:endParaRPr>
          </a:p>
        </p:txBody>
      </p:sp>
      <p:sp>
        <p:nvSpPr>
          <p:cNvPr id="4" name="CuadroTexto 3">
            <a:extLst>
              <a:ext uri="{FF2B5EF4-FFF2-40B4-BE49-F238E27FC236}">
                <a16:creationId xmlns:a16="http://schemas.microsoft.com/office/drawing/2014/main" id="{4D6FAA3F-10BD-F4AC-4055-C6AB705482E5}"/>
              </a:ext>
            </a:extLst>
          </p:cNvPr>
          <p:cNvSpPr txBox="1"/>
          <p:nvPr/>
        </p:nvSpPr>
        <p:spPr>
          <a:xfrm>
            <a:off x="7102860" y="5778157"/>
            <a:ext cx="373358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(Patriarchs and Prophets, pg. 324)</a:t>
            </a:r>
          </a:p>
        </p:txBody>
      </p:sp>
    </p:spTree>
    <p:extLst>
      <p:ext uri="{BB962C8B-B14F-4D97-AF65-F5344CB8AC3E}">
        <p14:creationId xmlns:p14="http://schemas.microsoft.com/office/powerpoint/2010/main" val="16865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DDF51A-BC9A-22E1-C61A-0CC202545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A88CDCF-764D-BFF0-2CEE-32718CDE1433}"/>
              </a:ext>
            </a:extLst>
          </p:cNvPr>
          <p:cNvSpPr txBox="1"/>
          <p:nvPr/>
        </p:nvSpPr>
        <p:spPr>
          <a:xfrm>
            <a:off x="6610350" y="143714"/>
            <a:ext cx="5495925" cy="707886"/>
          </a:xfrm>
          <a:prstGeom prst="rect">
            <a:avLst/>
          </a:prstGeom>
          <a:noFill/>
          <a:effectLst>
            <a:outerShdw dist="38100" dir="8100000" algn="tr" rotWithShape="0">
              <a:schemeClr val="accent6">
                <a:lumMod val="75000"/>
              </a:schemeClr>
            </a:outerShdw>
          </a:effec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000" b="1" i="0" u="none" strike="noStrike" kern="1200" cap="none" spc="0" normalizeH="0" baseline="0" noProof="0" dirty="0">
                <a:ln/>
                <a:solidFill>
                  <a:srgbClr val="ED7D31">
                    <a:lumMod val="75000"/>
                  </a:srgbClr>
                </a:solidFill>
                <a:effectLst>
                  <a:outerShdw dist="38100" dir="8100000" algn="tr" rotWithShape="0">
                    <a:srgbClr val="70AD47">
                      <a:lumMod val="50000"/>
                    </a:srgbClr>
                  </a:outerShdw>
                </a:effectLst>
                <a:uLnTx/>
                <a:uFillTx/>
                <a:latin typeface="Aptos" panose="02110004020202020204"/>
                <a:ea typeface="+mn-ea"/>
                <a:cs typeface="+mn-cs"/>
              </a:rPr>
              <a:t>THE HOLY MOUNTAIN</a:t>
            </a:r>
          </a:p>
        </p:txBody>
      </p:sp>
      <p:sp>
        <p:nvSpPr>
          <p:cNvPr id="5" name="CuadroTexto 4">
            <a:extLst>
              <a:ext uri="{FF2B5EF4-FFF2-40B4-BE49-F238E27FC236}">
                <a16:creationId xmlns:a16="http://schemas.microsoft.com/office/drawing/2014/main" id="{F14DCA3E-68C5-DC02-07DC-5D8FB7204506}"/>
              </a:ext>
            </a:extLst>
          </p:cNvPr>
          <p:cNvSpPr txBox="1"/>
          <p:nvPr/>
        </p:nvSpPr>
        <p:spPr>
          <a:xfrm>
            <a:off x="2372905" y="245100"/>
            <a:ext cx="4121945" cy="92333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70AD47"/>
                </a:solidFill>
                <a:effectLst/>
                <a:uLnTx/>
                <a:uFillTx/>
                <a:latin typeface="Comic Sans MS" panose="030F0702030302020204" pitchFamily="66" charset="0"/>
                <a:ea typeface="+mn-ea"/>
                <a:cs typeface="+mn-cs"/>
              </a:rPr>
              <a:t>“</a:t>
            </a:r>
            <a:r>
              <a:rPr lang="en-US" b="1" dirty="0">
                <a:solidFill>
                  <a:srgbClr val="70AD47"/>
                </a:solidFill>
                <a:latin typeface="Comic Sans MS" panose="030F0702030302020204" pitchFamily="66" charset="0"/>
              </a:rPr>
              <a:t>Lord, who may dwell in your sacred tent? Who may live on your holy mountain</a:t>
            </a:r>
            <a:r>
              <a:rPr kumimoji="0" lang="en" sz="1800" b="1" i="0" u="none" strike="noStrike" kern="1200" cap="none" spc="0" normalizeH="0" baseline="0" noProof="0" dirty="0">
                <a:ln>
                  <a:noFill/>
                </a:ln>
                <a:solidFill>
                  <a:srgbClr val="70AD47"/>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70AD47"/>
                </a:solidFill>
                <a:effectLst/>
                <a:uLnTx/>
                <a:uFillTx/>
                <a:latin typeface="Comic Sans MS" panose="030F0702030302020204" pitchFamily="66" charset="0"/>
                <a:ea typeface="+mn-ea"/>
                <a:cs typeface="+mn-cs"/>
              </a:rPr>
              <a:t>(Psalm 15:1)</a:t>
            </a:r>
          </a:p>
        </p:txBody>
      </p:sp>
      <p:sp>
        <p:nvSpPr>
          <p:cNvPr id="6" name="CuadroTexto 5">
            <a:extLst>
              <a:ext uri="{FF2B5EF4-FFF2-40B4-BE49-F238E27FC236}">
                <a16:creationId xmlns:a16="http://schemas.microsoft.com/office/drawing/2014/main" id="{E782D7B1-8245-FDC6-0442-7CD2DBFE5B6E}"/>
              </a:ext>
            </a:extLst>
          </p:cNvPr>
          <p:cNvSpPr txBox="1"/>
          <p:nvPr/>
        </p:nvSpPr>
        <p:spPr>
          <a:xfrm>
            <a:off x="109536" y="1506371"/>
            <a:ext cx="599598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Mount Zion occupied part of the city of Jerusalem and, by extension, was used to name the hill where the Temple was built (originally called Mount Moriah). It is also called the holy mountain (Ps. 2:6), as it is a symbol of God's throne (Is. 8:18).</a:t>
            </a:r>
          </a:p>
        </p:txBody>
      </p:sp>
      <p:sp>
        <p:nvSpPr>
          <p:cNvPr id="7" name="CuadroTexto 6">
            <a:extLst>
              <a:ext uri="{FF2B5EF4-FFF2-40B4-BE49-F238E27FC236}">
                <a16:creationId xmlns:a16="http://schemas.microsoft.com/office/drawing/2014/main" id="{34ABE229-016F-E52C-FBC7-CAD725339DB2}"/>
              </a:ext>
            </a:extLst>
          </p:cNvPr>
          <p:cNvSpPr txBox="1"/>
          <p:nvPr/>
        </p:nvSpPr>
        <p:spPr>
          <a:xfrm>
            <a:off x="6315075" y="5524498"/>
            <a:ext cx="587692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It's clear that none of us, on our own, meet all these requirements. Therefore, we can only be there by the grace and power of Jesus. Praise be to Him!</a:t>
            </a:r>
          </a:p>
        </p:txBody>
      </p:sp>
      <p:graphicFrame>
        <p:nvGraphicFramePr>
          <p:cNvPr id="2" name="Diagrama 1">
            <a:extLst>
              <a:ext uri="{FF2B5EF4-FFF2-40B4-BE49-F238E27FC236}">
                <a16:creationId xmlns:a16="http://schemas.microsoft.com/office/drawing/2014/main" id="{840F4F62-34D9-32B1-6663-58BA79E0759C}"/>
              </a:ext>
            </a:extLst>
          </p:cNvPr>
          <p:cNvGraphicFramePr/>
          <p:nvPr>
            <p:extLst>
              <p:ext uri="{D42A27DB-BD31-4B8C-83A1-F6EECF244321}">
                <p14:modId xmlns:p14="http://schemas.microsoft.com/office/powerpoint/2010/main" val="3794886499"/>
              </p:ext>
            </p:extLst>
          </p:nvPr>
        </p:nvGraphicFramePr>
        <p:xfrm>
          <a:off x="6610350" y="1057274"/>
          <a:ext cx="5495925" cy="4448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Imagen 18" descr="Imagen que contiene interior, edificio, tabla, parado&#10;&#10;El contenido generado por IA puede ser incorrecto.">
            <a:extLst>
              <a:ext uri="{FF2B5EF4-FFF2-40B4-BE49-F238E27FC236}">
                <a16:creationId xmlns:a16="http://schemas.microsoft.com/office/drawing/2014/main" id="{03776636-687A-B832-3468-235577669E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77280" y="3309931"/>
            <a:ext cx="2728257" cy="3302969"/>
          </a:xfrm>
          <a:prstGeom prst="roundRect">
            <a:avLst>
              <a:gd name="adj" fmla="val 4167"/>
            </a:avLst>
          </a:prstGeom>
          <a:solidFill>
            <a:srgbClr val="FFFFFF"/>
          </a:solidFill>
          <a:ln w="76200" cap="sq">
            <a:solidFill>
              <a:schemeClr val="accent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1" name="CuadroTexto 20">
            <a:extLst>
              <a:ext uri="{FF2B5EF4-FFF2-40B4-BE49-F238E27FC236}">
                <a16:creationId xmlns:a16="http://schemas.microsoft.com/office/drawing/2014/main" id="{3BB11ABF-931F-09D1-CCF9-979A03E732A2}"/>
              </a:ext>
            </a:extLst>
          </p:cNvPr>
          <p:cNvSpPr txBox="1"/>
          <p:nvPr/>
        </p:nvSpPr>
        <p:spPr>
          <a:xfrm>
            <a:off x="114299" y="3207658"/>
            <a:ext cx="3253443"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prophetic writings, it is used to define the place where the redeemed will gather (Is. 37:32; Ps. 74:2; Rev. 14:1). Who will be able to stand on Mount Zion with Jesus?</a:t>
            </a:r>
          </a:p>
        </p:txBody>
      </p:sp>
      <p:pic>
        <p:nvPicPr>
          <p:cNvPr id="23" name="Imagen 22" descr="Un grupo de personas de pie sobre superficie terrosa&#10;&#10;El contenido generado por IA puede ser incorrecto.">
            <a:extLst>
              <a:ext uri="{FF2B5EF4-FFF2-40B4-BE49-F238E27FC236}">
                <a16:creationId xmlns:a16="http://schemas.microsoft.com/office/drawing/2014/main" id="{ED46F5AC-94BA-C4C1-D71A-0BE5D94F420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536" y="72757"/>
            <a:ext cx="1974056" cy="1268017"/>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F6213C94-7376-91B8-6E6C-042C38266305}"/>
              </a:ext>
            </a:extLst>
          </p:cNvPr>
          <p:cNvSpPr txBox="1"/>
          <p:nvPr/>
        </p:nvSpPr>
        <p:spPr>
          <a:xfrm>
            <a:off x="109536" y="5524498"/>
            <a:ext cx="325344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Psalms 15 and 24 define the characteristics of those who are worthy to be there.</a:t>
            </a:r>
          </a:p>
        </p:txBody>
      </p:sp>
    </p:spTree>
    <p:extLst>
      <p:ext uri="{BB962C8B-B14F-4D97-AF65-F5344CB8AC3E}">
        <p14:creationId xmlns:p14="http://schemas.microsoft.com/office/powerpoint/2010/main" val="424619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900" decel="100000" fill="hold"/>
                                        <p:tgtEl>
                                          <p:spTgt spid="2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
                                            <p:graphicEl>
                                              <a:dgm id="{40F61379-18A6-4E2C-BB5A-F9E534BA34C2}"/>
                                            </p:graphicEl>
                                          </p:spTgt>
                                        </p:tgtEl>
                                        <p:attrNameLst>
                                          <p:attrName>style.visibility</p:attrName>
                                        </p:attrNameLst>
                                      </p:cBhvr>
                                      <p:to>
                                        <p:strVal val="visible"/>
                                      </p:to>
                                    </p:set>
                                    <p:animEffect transition="in" filter="randombar(horizontal)">
                                      <p:cBhvr>
                                        <p:cTn id="55" dur="500"/>
                                        <p:tgtEl>
                                          <p:spTgt spid="2">
                                            <p:graphicEl>
                                              <a:dgm id="{40F61379-18A6-4E2C-BB5A-F9E534BA34C2}"/>
                                            </p:graphicEl>
                                          </p:spTgt>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
                                            <p:graphicEl>
                                              <a:dgm id="{86934269-7CC7-4690-B582-0E20F88D4C4F}"/>
                                            </p:graphicEl>
                                          </p:spTgt>
                                        </p:tgtEl>
                                        <p:attrNameLst>
                                          <p:attrName>style.visibility</p:attrName>
                                        </p:attrNameLst>
                                      </p:cBhvr>
                                      <p:to>
                                        <p:strVal val="visible"/>
                                      </p:to>
                                    </p:set>
                                    <p:animEffect transition="in" filter="randombar(horizontal)">
                                      <p:cBhvr>
                                        <p:cTn id="58" dur="500"/>
                                        <p:tgtEl>
                                          <p:spTgt spid="2">
                                            <p:graphicEl>
                                              <a:dgm id="{86934269-7CC7-4690-B582-0E20F88D4C4F}"/>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
                                            <p:graphicEl>
                                              <a:dgm id="{44897E75-888C-436E-A180-6CC480E7DE71}"/>
                                            </p:graphicEl>
                                          </p:spTgt>
                                        </p:tgtEl>
                                        <p:attrNameLst>
                                          <p:attrName>style.visibility</p:attrName>
                                        </p:attrNameLst>
                                      </p:cBhvr>
                                      <p:to>
                                        <p:strVal val="visible"/>
                                      </p:to>
                                    </p:set>
                                    <p:animEffect transition="in" filter="randombar(horizontal)">
                                      <p:cBhvr>
                                        <p:cTn id="63" dur="500"/>
                                        <p:tgtEl>
                                          <p:spTgt spid="2">
                                            <p:graphicEl>
                                              <a:dgm id="{44897E75-888C-436E-A180-6CC480E7DE71}"/>
                                            </p:graphicEl>
                                          </p:spTgt>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
                                            <p:graphicEl>
                                              <a:dgm id="{72CA8AE6-0B89-4F12-9A7B-939DC4A091BC}"/>
                                            </p:graphicEl>
                                          </p:spTgt>
                                        </p:tgtEl>
                                        <p:attrNameLst>
                                          <p:attrName>style.visibility</p:attrName>
                                        </p:attrNameLst>
                                      </p:cBhvr>
                                      <p:to>
                                        <p:strVal val="visible"/>
                                      </p:to>
                                    </p:set>
                                    <p:animEffect transition="in" filter="randombar(horizontal)">
                                      <p:cBhvr>
                                        <p:cTn id="66" dur="500"/>
                                        <p:tgtEl>
                                          <p:spTgt spid="2">
                                            <p:graphicEl>
                                              <a:dgm id="{72CA8AE6-0B89-4F12-9A7B-939DC4A091B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
                                            <p:graphicEl>
                                              <a:dgm id="{BC538D71-6D00-46EF-A69C-39E8E30ED0CE}"/>
                                            </p:graphicEl>
                                          </p:spTgt>
                                        </p:tgtEl>
                                        <p:attrNameLst>
                                          <p:attrName>style.visibility</p:attrName>
                                        </p:attrNameLst>
                                      </p:cBhvr>
                                      <p:to>
                                        <p:strVal val="visible"/>
                                      </p:to>
                                    </p:set>
                                    <p:animEffect transition="in" filter="randombar(horizontal)">
                                      <p:cBhvr>
                                        <p:cTn id="71" dur="500"/>
                                        <p:tgtEl>
                                          <p:spTgt spid="2">
                                            <p:graphicEl>
                                              <a:dgm id="{BC538D71-6D00-46EF-A69C-39E8E30ED0CE}"/>
                                            </p:graphicEl>
                                          </p:spTgt>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
                                            <p:graphicEl>
                                              <a:dgm id="{E0257475-5C4D-49B5-A7C4-E980EF99C745}"/>
                                            </p:graphicEl>
                                          </p:spTgt>
                                        </p:tgtEl>
                                        <p:attrNameLst>
                                          <p:attrName>style.visibility</p:attrName>
                                        </p:attrNameLst>
                                      </p:cBhvr>
                                      <p:to>
                                        <p:strVal val="visible"/>
                                      </p:to>
                                    </p:set>
                                    <p:animEffect transition="in" filter="randombar(horizontal)">
                                      <p:cBhvr>
                                        <p:cTn id="74" dur="500"/>
                                        <p:tgtEl>
                                          <p:spTgt spid="2">
                                            <p:graphicEl>
                                              <a:dgm id="{E0257475-5C4D-49B5-A7C4-E980EF99C745}"/>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2">
                                            <p:graphicEl>
                                              <a:dgm id="{DE9B7135-0F8F-4D98-AD3A-0D09772BDBE8}"/>
                                            </p:graphicEl>
                                          </p:spTgt>
                                        </p:tgtEl>
                                        <p:attrNameLst>
                                          <p:attrName>style.visibility</p:attrName>
                                        </p:attrNameLst>
                                      </p:cBhvr>
                                      <p:to>
                                        <p:strVal val="visible"/>
                                      </p:to>
                                    </p:set>
                                    <p:animEffect transition="in" filter="randombar(horizontal)">
                                      <p:cBhvr>
                                        <p:cTn id="79" dur="500"/>
                                        <p:tgtEl>
                                          <p:spTgt spid="2">
                                            <p:graphicEl>
                                              <a:dgm id="{DE9B7135-0F8F-4D98-AD3A-0D09772BDBE8}"/>
                                            </p:graphicEl>
                                          </p:spTgt>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
                                            <p:graphicEl>
                                              <a:dgm id="{32702902-7688-4CEC-AB33-FABC083C7C02}"/>
                                            </p:graphicEl>
                                          </p:spTgt>
                                        </p:tgtEl>
                                        <p:attrNameLst>
                                          <p:attrName>style.visibility</p:attrName>
                                        </p:attrNameLst>
                                      </p:cBhvr>
                                      <p:to>
                                        <p:strVal val="visible"/>
                                      </p:to>
                                    </p:set>
                                    <p:animEffect transition="in" filter="randombar(horizontal)">
                                      <p:cBhvr>
                                        <p:cTn id="82" dur="500"/>
                                        <p:tgtEl>
                                          <p:spTgt spid="2">
                                            <p:graphicEl>
                                              <a:dgm id="{32702902-7688-4CEC-AB33-FABC083C7C0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
                                            <p:graphicEl>
                                              <a:dgm id="{2F8728CF-99C1-49A7-A38B-B7384E2AA08C}"/>
                                            </p:graphicEl>
                                          </p:spTgt>
                                        </p:tgtEl>
                                        <p:attrNameLst>
                                          <p:attrName>style.visibility</p:attrName>
                                        </p:attrNameLst>
                                      </p:cBhvr>
                                      <p:to>
                                        <p:strVal val="visible"/>
                                      </p:to>
                                    </p:set>
                                    <p:animEffect transition="in" filter="randombar(horizontal)">
                                      <p:cBhvr>
                                        <p:cTn id="87" dur="500"/>
                                        <p:tgtEl>
                                          <p:spTgt spid="2">
                                            <p:graphicEl>
                                              <a:dgm id="{2F8728CF-99C1-49A7-A38B-B7384E2AA08C}"/>
                                            </p:graphicEl>
                                          </p:spTgt>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2">
                                            <p:graphicEl>
                                              <a:dgm id="{1C531633-2C15-4587-A879-4BE6869EFA8D}"/>
                                            </p:graphicEl>
                                          </p:spTgt>
                                        </p:tgtEl>
                                        <p:attrNameLst>
                                          <p:attrName>style.visibility</p:attrName>
                                        </p:attrNameLst>
                                      </p:cBhvr>
                                      <p:to>
                                        <p:strVal val="visible"/>
                                      </p:to>
                                    </p:set>
                                    <p:animEffect transition="in" filter="randombar(horizontal)">
                                      <p:cBhvr>
                                        <p:cTn id="90" dur="500"/>
                                        <p:tgtEl>
                                          <p:spTgt spid="2">
                                            <p:graphicEl>
                                              <a:dgm id="{1C531633-2C15-4587-A879-4BE6869EFA8D}"/>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p:bldSub>
          <a:bldDgm bld="one"/>
        </p:bldSub>
      </p:bldGraphic>
      <p:bldP spid="2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09E87A-3F9A-8589-FD79-FF6871F770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3941DD-63B7-5816-DDA2-416F09F14371}"/>
              </a:ext>
            </a:extLst>
          </p:cNvPr>
          <p:cNvSpPr txBox="1"/>
          <p:nvPr/>
        </p:nvSpPr>
        <p:spPr>
          <a:xfrm>
            <a:off x="2959674" y="998915"/>
            <a:ext cx="9081530" cy="3108543"/>
          </a:xfrm>
          <a:prstGeom prst="rect">
            <a:avLst/>
          </a:prstGeom>
          <a:noFill/>
        </p:spPr>
        <p:txBody>
          <a:bodyPr wrap="square">
            <a:spAutoFit/>
          </a:bodyPr>
          <a:lstStyle/>
          <a:p>
            <a:pPr lvl="0">
              <a:spcBef>
                <a:spcPts val="600"/>
              </a:spcBef>
              <a:defRPr/>
            </a:pP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800" b="1" dirty="0">
                <a:solidFill>
                  <a:prstClr val="black"/>
                </a:solidFill>
                <a:latin typeface="Constantia" panose="02030602050306030303" pitchFamily="18" charset="0"/>
              </a:rPr>
              <a:t>The vision of the prophet pictures them as standing on Mount Zion, girt for holy service, clothed in white linen, which is the righteousness of the saints. But all who follow the Lamb in heaven must first have followed Him on earth, not fretfully or capriciously, but in trustful, loving, willing obedience, as the flock follows the shepherd</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E1288EA5-C43D-308C-D0DF-E034B781FF7B}"/>
              </a:ext>
            </a:extLst>
          </p:cNvPr>
          <p:cNvSpPr txBox="1"/>
          <p:nvPr/>
        </p:nvSpPr>
        <p:spPr>
          <a:xfrm>
            <a:off x="8496002" y="4862161"/>
            <a:ext cx="354520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(The Acts of the Apostles, p. 591)</a:t>
            </a:r>
          </a:p>
        </p:txBody>
      </p:sp>
    </p:spTree>
    <p:extLst>
      <p:ext uri="{BB962C8B-B14F-4D97-AF65-F5344CB8AC3E}">
        <p14:creationId xmlns:p14="http://schemas.microsoft.com/office/powerpoint/2010/main" val="326393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FAFB53C-2212-3FE4-6DFD-5BE604F8B490}"/>
              </a:ext>
            </a:extLst>
          </p:cNvPr>
          <p:cNvSpPr>
            <a:spLocks noGrp="1" noRot="1" noMove="1" noResize="1" noEditPoints="1" noAdjustHandles="1" noChangeArrowheads="1" noChangeShapeType="1"/>
          </p:cNvSpPr>
          <p:nvPr/>
        </p:nvSpPr>
        <p:spPr>
          <a:xfrm>
            <a:off x="0" y="0"/>
            <a:ext cx="12192000" cy="10282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DACE3C3-5A9A-4875-960D-D56635094E07}"/>
              </a:ext>
            </a:extLst>
          </p:cNvPr>
          <p:cNvSpPr txBox="1"/>
          <p:nvPr/>
        </p:nvSpPr>
        <p:spPr>
          <a:xfrm>
            <a:off x="0" y="0"/>
            <a:ext cx="1219199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60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rPr>
              <a:t>THE NAME OF GOD</a:t>
            </a:r>
          </a:p>
        </p:txBody>
      </p:sp>
      <p:sp>
        <p:nvSpPr>
          <p:cNvPr id="5" name="CuadroTexto 4">
            <a:extLst>
              <a:ext uri="{FF2B5EF4-FFF2-40B4-BE49-F238E27FC236}">
                <a16:creationId xmlns:a16="http://schemas.microsoft.com/office/drawing/2014/main" id="{664B6A42-4726-2A1C-3891-2FFEB4E6DEC8}"/>
              </a:ext>
            </a:extLst>
          </p:cNvPr>
          <p:cNvSpPr txBox="1"/>
          <p:nvPr/>
        </p:nvSpPr>
        <p:spPr>
          <a:xfrm>
            <a:off x="1271586" y="622875"/>
            <a:ext cx="10482610"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00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0066">
                    <a:lumMod val="20000"/>
                    <a:lumOff val="80000"/>
                  </a:srgbClr>
                </a:solidFill>
                <a:effectLst>
                  <a:outerShdw blurRad="38100" dist="38100" dir="2700000" algn="tl">
                    <a:srgbClr val="000000">
                      <a:alpha val="43137"/>
                    </a:srgbClr>
                  </a:outerShdw>
                </a:effectLst>
                <a:latin typeface="Comic Sans MS" panose="030F0702030302020204" pitchFamily="66" charset="0"/>
              </a:rPr>
              <a:t>In the night, Lord, I remember your name, that I may keep your law</a:t>
            </a:r>
            <a:r>
              <a:rPr kumimoji="0" lang="en" sz="1800" b="1" i="0" u="none" strike="noStrike" kern="1200" cap="none" spc="0" normalizeH="0" baseline="0" noProof="0" dirty="0">
                <a:ln>
                  <a:noFill/>
                </a:ln>
                <a:solidFill>
                  <a:srgbClr val="FF00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00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(Psalm 119:55 </a:t>
            </a:r>
            <a:r>
              <a:rPr kumimoji="0" lang="en" sz="1100" b="1" i="0" u="none" strike="noStrike" kern="1200" cap="none" spc="0" normalizeH="0" baseline="0" noProof="0" dirty="0">
                <a:ln>
                  <a:noFill/>
                </a:ln>
                <a:solidFill>
                  <a:srgbClr val="FF00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NIV </a:t>
            </a:r>
            <a:r>
              <a:rPr kumimoji="0" lang="en" sz="1400" b="1" i="0" u="none" strike="noStrike" kern="1200" cap="none" spc="0" normalizeH="0" baseline="0" noProof="0" dirty="0">
                <a:ln>
                  <a:noFill/>
                </a:ln>
                <a:solidFill>
                  <a:srgbClr val="FF00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23615B60-78B6-C9B1-4797-AA5E3AEEF1FA}"/>
              </a:ext>
            </a:extLst>
          </p:cNvPr>
          <p:cNvSpPr txBox="1"/>
          <p:nvPr/>
        </p:nvSpPr>
        <p:spPr>
          <a:xfrm>
            <a:off x="314324" y="1099918"/>
            <a:ext cx="750138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Mount Zion is also closely linked to the name of God (Is. 18:7; Rev. 14:1). The name, especially in biblical times, was associated with a person's character (Gen. 32:28).</a:t>
            </a:r>
          </a:p>
        </p:txBody>
      </p:sp>
      <p:pic>
        <p:nvPicPr>
          <p:cNvPr id="4" name="Imagen 3" descr="Imagen que contiene jaula&#10;&#10;El contenido generado por IA puede ser incorrecto.">
            <a:extLst>
              <a:ext uri="{FF2B5EF4-FFF2-40B4-BE49-F238E27FC236}">
                <a16:creationId xmlns:a16="http://schemas.microsoft.com/office/drawing/2014/main" id="{E0885B0C-E74C-23E5-E719-D9ECEC66CB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14"/>
          <a:stretch/>
        </p:blipFill>
        <p:spPr>
          <a:xfrm>
            <a:off x="7805774" y="1174814"/>
            <a:ext cx="4223827" cy="4688849"/>
          </a:xfrm>
          <a:prstGeom prst="ellipse">
            <a:avLst/>
          </a:prstGeom>
          <a:ln>
            <a:noFill/>
          </a:ln>
          <a:effectLst>
            <a:glow rad="63500">
              <a:schemeClr val="accent4">
                <a:satMod val="175000"/>
                <a:alpha val="40000"/>
              </a:schemeClr>
            </a:glow>
            <a:innerShdw blurRad="114300">
              <a:prstClr val="black"/>
            </a:innerShdw>
            <a:softEdge rad="0"/>
          </a:effectLst>
        </p:spPr>
      </p:pic>
      <p:sp>
        <p:nvSpPr>
          <p:cNvPr id="8" name="CuadroTexto 7">
            <a:extLst>
              <a:ext uri="{FF2B5EF4-FFF2-40B4-BE49-F238E27FC236}">
                <a16:creationId xmlns:a16="http://schemas.microsoft.com/office/drawing/2014/main" id="{E17066EC-8574-7D12-99EF-BB1E80863056}"/>
              </a:ext>
            </a:extLst>
          </p:cNvPr>
          <p:cNvSpPr txBox="1"/>
          <p:nvPr/>
        </p:nvSpPr>
        <p:spPr>
          <a:xfrm>
            <a:off x="2964581" y="4551856"/>
            <a:ext cx="485113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the psalmist evoked the name of God (meditated on his character), he was overcome with the desire to keep God's Law (Ps. 119:55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10" name="Imagen 9" descr="Texto&#10;&#10;El contenido generado por IA puede ser incorrecto.">
            <a:extLst>
              <a:ext uri="{FF2B5EF4-FFF2-40B4-BE49-F238E27FC236}">
                <a16:creationId xmlns:a16="http://schemas.microsoft.com/office/drawing/2014/main" id="{0A8DD0C9-5EBF-9F69-5AEC-089EFA489E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4" y="4466666"/>
            <a:ext cx="2466588" cy="2298168"/>
          </a:xfrm>
          <a:prstGeom prst="rect">
            <a:avLst/>
          </a:prstGeom>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2EAC7358-8333-2E8C-7777-7AE40DF36DB3}"/>
              </a:ext>
            </a:extLst>
          </p:cNvPr>
          <p:cNvSpPr txBox="1"/>
          <p:nvPr/>
        </p:nvSpPr>
        <p:spPr>
          <a:xfrm>
            <a:off x="2964581" y="6010277"/>
            <a:ext cx="921353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Why? Because God's Law is a transcript of His character. God's name will be inscribed on the foreheads of those who love God and desire to obey His Law.</a:t>
            </a:r>
          </a:p>
        </p:txBody>
      </p:sp>
      <p:sp>
        <p:nvSpPr>
          <p:cNvPr id="7" name="CuadroTexto 6">
            <a:extLst>
              <a:ext uri="{FF2B5EF4-FFF2-40B4-BE49-F238E27FC236}">
                <a16:creationId xmlns:a16="http://schemas.microsoft.com/office/drawing/2014/main" id="{876696B5-6BB9-9991-73EE-7E3B1742BAFB}"/>
              </a:ext>
            </a:extLst>
          </p:cNvPr>
          <p:cNvSpPr txBox="1"/>
          <p:nvPr/>
        </p:nvSpPr>
        <p:spPr>
          <a:xfrm>
            <a:off x="314324" y="3401210"/>
            <a:ext cx="74914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God’s name is his unique and unrepeatable character: “I AM WHO I AM” (Ex. 3:14). His name—which is his character—is his glory and his goodness (Ex. 33:18-19).</a:t>
            </a:r>
          </a:p>
        </p:txBody>
      </p:sp>
      <p:sp>
        <p:nvSpPr>
          <p:cNvPr id="11" name="CuadroTexto 10">
            <a:extLst>
              <a:ext uri="{FF2B5EF4-FFF2-40B4-BE49-F238E27FC236}">
                <a16:creationId xmlns:a16="http://schemas.microsoft.com/office/drawing/2014/main" id="{7277A6B1-8308-00C9-8015-7471F24A86F6}"/>
              </a:ext>
            </a:extLst>
          </p:cNvPr>
          <p:cNvSpPr txBox="1"/>
          <p:nvPr/>
        </p:nvSpPr>
        <p:spPr>
          <a:xfrm>
            <a:off x="314324" y="2250564"/>
            <a:ext cx="7501389"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Therefore, the name of God, inscribed on the forehead of the redeemed, goes beyond the four Hebrew letters that define it: </a:t>
            </a:r>
            <a:r>
              <a:rPr lang="he-IL" sz="2000" b="1" dirty="0">
                <a:solidFill>
                  <a:prstClr val="black"/>
                </a:solidFill>
              </a:rPr>
              <a:t>יהוה</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(YWHW).</a:t>
            </a:r>
          </a:p>
        </p:txBody>
      </p:sp>
    </p:spTree>
    <p:extLst>
      <p:ext uri="{BB962C8B-B14F-4D97-AF65-F5344CB8AC3E}">
        <p14:creationId xmlns:p14="http://schemas.microsoft.com/office/powerpoint/2010/main" val="257175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7B3A202-936F-929A-FA46-0D95D8BF8C6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2A3F47C-EDCD-8BD2-210E-FE3C18F0ADE0}"/>
              </a:ext>
            </a:extLst>
          </p:cNvPr>
          <p:cNvSpPr txBox="1"/>
          <p:nvPr/>
        </p:nvSpPr>
        <p:spPr>
          <a:xfrm>
            <a:off x="1438867" y="1185282"/>
            <a:ext cx="9314266" cy="3539430"/>
          </a:xfrm>
          <a:prstGeom prst="rect">
            <a:avLst/>
          </a:prstGeom>
          <a:noFill/>
        </p:spPr>
        <p:txBody>
          <a:bodyPr wrap="square">
            <a:spAutoFit/>
          </a:bodyPr>
          <a:lstStyle/>
          <a:p>
            <a:pPr lvl="0">
              <a:spcBef>
                <a:spcPts val="600"/>
              </a:spcBef>
              <a:defRPr/>
            </a:pP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800" b="1" dirty="0">
                <a:solidFill>
                  <a:prstClr val="black"/>
                </a:solidFill>
                <a:latin typeface="Constantia" panose="02030602050306030303" pitchFamily="18" charset="0"/>
              </a:rPr>
              <a:t>The glory of Christ is his character, and his character is an expression of the law of God. He fulfilled the law in its every specification, and gave to the world in his life a perfect pattern of what it is possible for humanity to attain unto by cooperation with divinity. In his humanity Christ was dependent upon the Father, even as humanity is now dependent upon God for divine power in attaining unto perfection of character</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1CD7611F-730A-3EA6-0C09-9D972280B353}"/>
              </a:ext>
            </a:extLst>
          </p:cNvPr>
          <p:cNvSpPr txBox="1"/>
          <p:nvPr/>
        </p:nvSpPr>
        <p:spPr>
          <a:xfrm>
            <a:off x="5490693" y="5811866"/>
            <a:ext cx="5456045"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(The </a:t>
            </a:r>
            <a:r>
              <a:rPr kumimoji="0" lang="en" sz="1600" b="1" i="0" u="none" strike="noStrike" kern="1200" cap="none" spc="0" normalizeH="0" baseline="0" noProof="0" dirty="0" err="1">
                <a:ln>
                  <a:noFill/>
                </a:ln>
                <a:solidFill>
                  <a:prstClr val="black"/>
                </a:solidFill>
                <a:effectLst/>
                <a:uLnTx/>
                <a:uFillTx/>
                <a:latin typeface="Aptos" panose="02110004020202020204"/>
                <a:ea typeface="+mn-ea"/>
                <a:cs typeface="+mn-cs"/>
              </a:rPr>
              <a:t>Signs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of the Times, December 12, 1895)</a:t>
            </a:r>
          </a:p>
        </p:txBody>
      </p:sp>
    </p:spTree>
    <p:extLst>
      <p:ext uri="{BB962C8B-B14F-4D97-AF65-F5344CB8AC3E}">
        <p14:creationId xmlns:p14="http://schemas.microsoft.com/office/powerpoint/2010/main" val="27450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TotalTime>
  <Words>2021</Words>
  <Application>Microsoft Office PowerPoint</Application>
  <PresentationFormat>Panorámica</PresentationFormat>
  <Paragraphs>75</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Aptos</vt:lpstr>
      <vt:lpstr>Aptos Display</vt:lpstr>
      <vt:lpstr>Arial</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30</cp:revision>
  <dcterms:created xsi:type="dcterms:W3CDTF">2025-05-02T02:01:28Z</dcterms:created>
  <dcterms:modified xsi:type="dcterms:W3CDTF">2025-05-04T06:32:05Z</dcterms:modified>
</cp:coreProperties>
</file>