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sldIdLst>
    <p:sldId id="256" r:id="rId3"/>
    <p:sldId id="308" r:id="rId4"/>
    <p:sldId id="257" r:id="rId5"/>
    <p:sldId id="258" r:id="rId6"/>
    <p:sldId id="259" r:id="rId7"/>
    <p:sldId id="260" r:id="rId8"/>
    <p:sldId id="306" r:id="rId9"/>
    <p:sldId id="262" r:id="rId10"/>
    <p:sldId id="263" r:id="rId11"/>
    <p:sldId id="307" r:id="rId12"/>
    <p:sldId id="302" r:id="rId13"/>
    <p:sldId id="303" r:id="rId14"/>
  </p:sldIdLst>
  <p:sldSz cx="12192000" cy="6858000"/>
  <p:notesSz cx="6858000" cy="9144000"/>
  <p:embeddedFontLst>
    <p:embeddedFont>
      <p:font typeface="Comic Sans MS" panose="030F0702030302020204" pitchFamily="66" charset="0"/>
      <p:regular r:id="rId15"/>
      <p:bold r:id="rId16"/>
      <p:italic r:id="rId17"/>
      <p:boldItalic r:id="rId18"/>
    </p:embeddedFont>
    <p:embeddedFont>
      <p:font typeface="Constantia" panose="02030602050306030303" pitchFamily="18" charset="0"/>
      <p:regular r:id="rId19"/>
      <p:bold r:id="rId20"/>
      <p:italic r:id="rId21"/>
      <p:boldItalic r:id="rId22"/>
    </p:embeddedFont>
  </p:embeddedFontLst>
  <p:defaultTextStyle>
    <a:defPPr>
      <a:defRPr lang="e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6A6CC"/>
    <a:srgbClr val="F3ECCC"/>
    <a:srgbClr val="4485A1"/>
    <a:srgbClr val="5A2688"/>
    <a:srgbClr val="FED933"/>
    <a:srgbClr val="5B5851"/>
    <a:srgbClr val="604E00"/>
    <a:srgbClr val="0060A8"/>
    <a:srgbClr val="0666A1"/>
    <a:srgbClr val="1FECE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01" d="100"/>
          <a:sy n="101" d="100"/>
        </p:scale>
        <p:origin x="912" y="108"/>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4.fntdata"/><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font" Target="fonts/font7.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3.fntdata"/><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font" Target="fonts/font2.fntdata"/><Relationship Id="rId20"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font" Target="fonts/font1.fntdata"/><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font" Target="fonts/font5.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8.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F4BE170-8DCC-C30F-59ED-245733C4CB6F}"/>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3717A967-FBB6-3570-AD20-8FD398F615B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5836BC69-BF71-55EC-1D3A-68260F94B189}"/>
              </a:ext>
            </a:extLst>
          </p:cNvPr>
          <p:cNvSpPr>
            <a:spLocks noGrp="1"/>
          </p:cNvSpPr>
          <p:nvPr>
            <p:ph type="dt" sz="half" idx="10"/>
          </p:nvPr>
        </p:nvSpPr>
        <p:spPr/>
        <p:txBody>
          <a:bodyPr/>
          <a:lstStyle/>
          <a:p>
            <a:fld id="{8A0770C0-F80D-45A2-B46B-51F6C42B171F}" type="datetimeFigureOut">
              <a:rPr lang="es-ES" smtClean="0"/>
              <a:t>20/05/2025</a:t>
            </a:fld>
            <a:endParaRPr lang="es-ES"/>
          </a:p>
        </p:txBody>
      </p:sp>
      <p:sp>
        <p:nvSpPr>
          <p:cNvPr id="5" name="Marcador de pie de página 4">
            <a:extLst>
              <a:ext uri="{FF2B5EF4-FFF2-40B4-BE49-F238E27FC236}">
                <a16:creationId xmlns:a16="http://schemas.microsoft.com/office/drawing/2014/main" id="{31A651E0-E502-CD6D-D72F-51118B85819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8B41685-AAF3-62F9-17C0-A78E5689DCED}"/>
              </a:ext>
            </a:extLst>
          </p:cNvPr>
          <p:cNvSpPr>
            <a:spLocks noGrp="1"/>
          </p:cNvSpPr>
          <p:nvPr>
            <p:ph type="sldNum" sz="quarter" idx="12"/>
          </p:nvPr>
        </p:nvSpPr>
        <p:spPr/>
        <p:txBody>
          <a:bodyPr/>
          <a:lstStyle/>
          <a:p>
            <a:fld id="{C4875E48-73AF-4D04-A759-AD59129E1177}" type="slidenum">
              <a:rPr lang="es-ES" smtClean="0"/>
              <a:t>‹Nº›</a:t>
            </a:fld>
            <a:endParaRPr lang="es-ES"/>
          </a:p>
        </p:txBody>
      </p:sp>
    </p:spTree>
    <p:extLst>
      <p:ext uri="{BB962C8B-B14F-4D97-AF65-F5344CB8AC3E}">
        <p14:creationId xmlns:p14="http://schemas.microsoft.com/office/powerpoint/2010/main" val="1004609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A4BAFA5-01ED-4891-A6FF-978A063B3862}"/>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DEFB8372-9E53-2FC4-73BF-4406A1593119}"/>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6E06F25-6999-DF43-46FD-205B1946FAA1}"/>
              </a:ext>
            </a:extLst>
          </p:cNvPr>
          <p:cNvSpPr>
            <a:spLocks noGrp="1"/>
          </p:cNvSpPr>
          <p:nvPr>
            <p:ph type="dt" sz="half" idx="10"/>
          </p:nvPr>
        </p:nvSpPr>
        <p:spPr/>
        <p:txBody>
          <a:bodyPr/>
          <a:lstStyle/>
          <a:p>
            <a:fld id="{8A0770C0-F80D-45A2-B46B-51F6C42B171F}" type="datetimeFigureOut">
              <a:rPr lang="es-ES" smtClean="0"/>
              <a:t>20/05/2025</a:t>
            </a:fld>
            <a:endParaRPr lang="es-ES"/>
          </a:p>
        </p:txBody>
      </p:sp>
      <p:sp>
        <p:nvSpPr>
          <p:cNvPr id="5" name="Marcador de pie de página 4">
            <a:extLst>
              <a:ext uri="{FF2B5EF4-FFF2-40B4-BE49-F238E27FC236}">
                <a16:creationId xmlns:a16="http://schemas.microsoft.com/office/drawing/2014/main" id="{537F75AB-56FE-6EFB-84AA-51B4F3295A5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507E22FD-97E2-C639-685E-4B197D7F5F12}"/>
              </a:ext>
            </a:extLst>
          </p:cNvPr>
          <p:cNvSpPr>
            <a:spLocks noGrp="1"/>
          </p:cNvSpPr>
          <p:nvPr>
            <p:ph type="sldNum" sz="quarter" idx="12"/>
          </p:nvPr>
        </p:nvSpPr>
        <p:spPr/>
        <p:txBody>
          <a:bodyPr/>
          <a:lstStyle/>
          <a:p>
            <a:fld id="{C4875E48-73AF-4D04-A759-AD59129E1177}" type="slidenum">
              <a:rPr lang="es-ES" smtClean="0"/>
              <a:t>‹Nº›</a:t>
            </a:fld>
            <a:endParaRPr lang="es-ES"/>
          </a:p>
        </p:txBody>
      </p:sp>
    </p:spTree>
    <p:extLst>
      <p:ext uri="{BB962C8B-B14F-4D97-AF65-F5344CB8AC3E}">
        <p14:creationId xmlns:p14="http://schemas.microsoft.com/office/powerpoint/2010/main" val="74138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AD7DAC3C-AF16-9274-0F5B-9C28CDDDE59E}"/>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BB4CC2DF-71EB-BD24-CF0B-94CC1A2D3F73}"/>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189137C-F6F2-1925-F976-17190A8283DF}"/>
              </a:ext>
            </a:extLst>
          </p:cNvPr>
          <p:cNvSpPr>
            <a:spLocks noGrp="1"/>
          </p:cNvSpPr>
          <p:nvPr>
            <p:ph type="dt" sz="half" idx="10"/>
          </p:nvPr>
        </p:nvSpPr>
        <p:spPr/>
        <p:txBody>
          <a:bodyPr/>
          <a:lstStyle/>
          <a:p>
            <a:fld id="{8A0770C0-F80D-45A2-B46B-51F6C42B171F}" type="datetimeFigureOut">
              <a:rPr lang="es-ES" smtClean="0"/>
              <a:t>20/05/2025</a:t>
            </a:fld>
            <a:endParaRPr lang="es-ES"/>
          </a:p>
        </p:txBody>
      </p:sp>
      <p:sp>
        <p:nvSpPr>
          <p:cNvPr id="5" name="Marcador de pie de página 4">
            <a:extLst>
              <a:ext uri="{FF2B5EF4-FFF2-40B4-BE49-F238E27FC236}">
                <a16:creationId xmlns:a16="http://schemas.microsoft.com/office/drawing/2014/main" id="{CF50CCC3-054D-883C-C7EE-FBB67B4B3A4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54F68BB-377D-2E9F-E593-4547E5F74C82}"/>
              </a:ext>
            </a:extLst>
          </p:cNvPr>
          <p:cNvSpPr>
            <a:spLocks noGrp="1"/>
          </p:cNvSpPr>
          <p:nvPr>
            <p:ph type="sldNum" sz="quarter" idx="12"/>
          </p:nvPr>
        </p:nvSpPr>
        <p:spPr/>
        <p:txBody>
          <a:bodyPr/>
          <a:lstStyle/>
          <a:p>
            <a:fld id="{C4875E48-73AF-4D04-A759-AD59129E1177}" type="slidenum">
              <a:rPr lang="es-ES" smtClean="0"/>
              <a:t>‹Nº›</a:t>
            </a:fld>
            <a:endParaRPr lang="es-ES"/>
          </a:p>
        </p:txBody>
      </p:sp>
    </p:spTree>
    <p:extLst>
      <p:ext uri="{BB962C8B-B14F-4D97-AF65-F5344CB8AC3E}">
        <p14:creationId xmlns:p14="http://schemas.microsoft.com/office/powerpoint/2010/main" val="104842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2FF1696-8A43-38CB-069A-140D66239F56}"/>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C3422014-976E-E9AD-9F00-3628DF7C86C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77169A1B-24F9-4304-5B5E-E0780613FA15}"/>
              </a:ext>
            </a:extLst>
          </p:cNvPr>
          <p:cNvSpPr>
            <a:spLocks noGrp="1"/>
          </p:cNvSpPr>
          <p:nvPr>
            <p:ph type="dt" sz="half" idx="10"/>
          </p:nvPr>
        </p:nvSpPr>
        <p:spPr/>
        <p:txBody>
          <a:bodyPr/>
          <a:lstStyle/>
          <a:p>
            <a:fld id="{34419A3E-8E56-4A25-8C97-85C73F9C2429}" type="datetimeFigureOut">
              <a:rPr lang="es-ES" smtClean="0"/>
              <a:t>20/05/2025</a:t>
            </a:fld>
            <a:endParaRPr lang="es-ES"/>
          </a:p>
        </p:txBody>
      </p:sp>
      <p:sp>
        <p:nvSpPr>
          <p:cNvPr id="5" name="Marcador de pie de página 4">
            <a:extLst>
              <a:ext uri="{FF2B5EF4-FFF2-40B4-BE49-F238E27FC236}">
                <a16:creationId xmlns:a16="http://schemas.microsoft.com/office/drawing/2014/main" id="{24FF2595-5529-ACC3-EBF3-BB2C82CDD69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6C47EF2-6DDA-2587-E9F4-A75E09B7C723}"/>
              </a:ext>
            </a:extLst>
          </p:cNvPr>
          <p:cNvSpPr>
            <a:spLocks noGrp="1"/>
          </p:cNvSpPr>
          <p:nvPr>
            <p:ph type="sldNum" sz="quarter" idx="12"/>
          </p:nvPr>
        </p:nvSpPr>
        <p:spPr/>
        <p:txBody>
          <a:bodyPr/>
          <a:lstStyle/>
          <a:p>
            <a:fld id="{7AF32CBE-93F8-4CBE-9F54-7C3EB7AE9AB6}" type="slidenum">
              <a:rPr lang="es-ES" smtClean="0"/>
              <a:t>‹Nº›</a:t>
            </a:fld>
            <a:endParaRPr lang="es-ES"/>
          </a:p>
        </p:txBody>
      </p:sp>
    </p:spTree>
    <p:extLst>
      <p:ext uri="{BB962C8B-B14F-4D97-AF65-F5344CB8AC3E}">
        <p14:creationId xmlns:p14="http://schemas.microsoft.com/office/powerpoint/2010/main" val="2241609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B685D4C-A27C-3A02-44F4-ADBAFC3F3400}"/>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0E823387-AC9D-0BFB-DE16-75C2F31D2EAD}"/>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28D63C9-A637-8849-02BC-F276FFE7D83A}"/>
              </a:ext>
            </a:extLst>
          </p:cNvPr>
          <p:cNvSpPr>
            <a:spLocks noGrp="1"/>
          </p:cNvSpPr>
          <p:nvPr>
            <p:ph type="dt" sz="half" idx="10"/>
          </p:nvPr>
        </p:nvSpPr>
        <p:spPr/>
        <p:txBody>
          <a:bodyPr/>
          <a:lstStyle/>
          <a:p>
            <a:fld id="{34419A3E-8E56-4A25-8C97-85C73F9C2429}" type="datetimeFigureOut">
              <a:rPr lang="es-ES" smtClean="0"/>
              <a:t>20/05/2025</a:t>
            </a:fld>
            <a:endParaRPr lang="es-ES"/>
          </a:p>
        </p:txBody>
      </p:sp>
      <p:sp>
        <p:nvSpPr>
          <p:cNvPr id="5" name="Marcador de pie de página 4">
            <a:extLst>
              <a:ext uri="{FF2B5EF4-FFF2-40B4-BE49-F238E27FC236}">
                <a16:creationId xmlns:a16="http://schemas.microsoft.com/office/drawing/2014/main" id="{5CF869AE-5FE5-B1BC-A93A-59BBC96544B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02745AA-B089-B17F-3FB1-05B69DCBE361}"/>
              </a:ext>
            </a:extLst>
          </p:cNvPr>
          <p:cNvSpPr>
            <a:spLocks noGrp="1"/>
          </p:cNvSpPr>
          <p:nvPr>
            <p:ph type="sldNum" sz="quarter" idx="12"/>
          </p:nvPr>
        </p:nvSpPr>
        <p:spPr/>
        <p:txBody>
          <a:bodyPr/>
          <a:lstStyle/>
          <a:p>
            <a:fld id="{7AF32CBE-93F8-4CBE-9F54-7C3EB7AE9AB6}" type="slidenum">
              <a:rPr lang="es-ES" smtClean="0"/>
              <a:t>‹Nº›</a:t>
            </a:fld>
            <a:endParaRPr lang="es-ES"/>
          </a:p>
        </p:txBody>
      </p:sp>
    </p:spTree>
    <p:extLst>
      <p:ext uri="{BB962C8B-B14F-4D97-AF65-F5344CB8AC3E}">
        <p14:creationId xmlns:p14="http://schemas.microsoft.com/office/powerpoint/2010/main" val="2349783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1F27517-E051-5869-43A1-18E95B527D6A}"/>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46DF8F70-B0B8-2E26-7CE9-2E98A4B72D3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716B2B1D-D710-D34A-5002-19B772FB19B5}"/>
              </a:ext>
            </a:extLst>
          </p:cNvPr>
          <p:cNvSpPr>
            <a:spLocks noGrp="1"/>
          </p:cNvSpPr>
          <p:nvPr>
            <p:ph type="dt" sz="half" idx="10"/>
          </p:nvPr>
        </p:nvSpPr>
        <p:spPr/>
        <p:txBody>
          <a:bodyPr/>
          <a:lstStyle/>
          <a:p>
            <a:fld id="{34419A3E-8E56-4A25-8C97-85C73F9C2429}" type="datetimeFigureOut">
              <a:rPr lang="es-ES" smtClean="0"/>
              <a:t>20/05/2025</a:t>
            </a:fld>
            <a:endParaRPr lang="es-ES"/>
          </a:p>
        </p:txBody>
      </p:sp>
      <p:sp>
        <p:nvSpPr>
          <p:cNvPr id="5" name="Marcador de pie de página 4">
            <a:extLst>
              <a:ext uri="{FF2B5EF4-FFF2-40B4-BE49-F238E27FC236}">
                <a16:creationId xmlns:a16="http://schemas.microsoft.com/office/drawing/2014/main" id="{13A80C7B-5D1B-CE00-927D-93178B05BFC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8791326-6C57-07E6-1E21-4DD8776602F9}"/>
              </a:ext>
            </a:extLst>
          </p:cNvPr>
          <p:cNvSpPr>
            <a:spLocks noGrp="1"/>
          </p:cNvSpPr>
          <p:nvPr>
            <p:ph type="sldNum" sz="quarter" idx="12"/>
          </p:nvPr>
        </p:nvSpPr>
        <p:spPr/>
        <p:txBody>
          <a:bodyPr/>
          <a:lstStyle/>
          <a:p>
            <a:fld id="{7AF32CBE-93F8-4CBE-9F54-7C3EB7AE9AB6}" type="slidenum">
              <a:rPr lang="es-ES" smtClean="0"/>
              <a:t>‹Nº›</a:t>
            </a:fld>
            <a:endParaRPr lang="es-ES"/>
          </a:p>
        </p:txBody>
      </p:sp>
    </p:spTree>
    <p:extLst>
      <p:ext uri="{BB962C8B-B14F-4D97-AF65-F5344CB8AC3E}">
        <p14:creationId xmlns:p14="http://schemas.microsoft.com/office/powerpoint/2010/main" val="3863375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CA6AE66-41CF-5DFF-F00C-C6C8ADBF2FD9}"/>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9008805-6901-246C-D112-9A94CD8B6132}"/>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D0815387-DF03-792E-FC6F-1BAAE112E17F}"/>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AAAE5BA7-2322-7D59-AA76-8BA9E9B8863F}"/>
              </a:ext>
            </a:extLst>
          </p:cNvPr>
          <p:cNvSpPr>
            <a:spLocks noGrp="1"/>
          </p:cNvSpPr>
          <p:nvPr>
            <p:ph type="dt" sz="half" idx="10"/>
          </p:nvPr>
        </p:nvSpPr>
        <p:spPr/>
        <p:txBody>
          <a:bodyPr/>
          <a:lstStyle/>
          <a:p>
            <a:fld id="{34419A3E-8E56-4A25-8C97-85C73F9C2429}" type="datetimeFigureOut">
              <a:rPr lang="es-ES" smtClean="0"/>
              <a:t>20/05/2025</a:t>
            </a:fld>
            <a:endParaRPr lang="es-ES"/>
          </a:p>
        </p:txBody>
      </p:sp>
      <p:sp>
        <p:nvSpPr>
          <p:cNvPr id="6" name="Marcador de pie de página 5">
            <a:extLst>
              <a:ext uri="{FF2B5EF4-FFF2-40B4-BE49-F238E27FC236}">
                <a16:creationId xmlns:a16="http://schemas.microsoft.com/office/drawing/2014/main" id="{1F4B4005-705D-133F-FC5E-0DAA8F560D60}"/>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97036983-D390-FAA2-41E3-71B86AE0B41C}"/>
              </a:ext>
            </a:extLst>
          </p:cNvPr>
          <p:cNvSpPr>
            <a:spLocks noGrp="1"/>
          </p:cNvSpPr>
          <p:nvPr>
            <p:ph type="sldNum" sz="quarter" idx="12"/>
          </p:nvPr>
        </p:nvSpPr>
        <p:spPr/>
        <p:txBody>
          <a:bodyPr/>
          <a:lstStyle/>
          <a:p>
            <a:fld id="{7AF32CBE-93F8-4CBE-9F54-7C3EB7AE9AB6}" type="slidenum">
              <a:rPr lang="es-ES" smtClean="0"/>
              <a:t>‹Nº›</a:t>
            </a:fld>
            <a:endParaRPr lang="es-ES"/>
          </a:p>
        </p:txBody>
      </p:sp>
    </p:spTree>
    <p:extLst>
      <p:ext uri="{BB962C8B-B14F-4D97-AF65-F5344CB8AC3E}">
        <p14:creationId xmlns:p14="http://schemas.microsoft.com/office/powerpoint/2010/main" val="3524107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D33AF94-56FA-E9CC-B1BD-1C2CE738C88E}"/>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96E566F5-E548-5AA0-BA1A-FD093961FB2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BBECB0F1-AD58-2D37-0139-1FC007EF3BA7}"/>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325C9C75-28BD-5BCC-75ED-11DA0B80BDB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CC5629D3-E7F4-7289-A9CE-9E9AAC449DD6}"/>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31A035AB-9411-2A78-1B6B-614BC4C16907}"/>
              </a:ext>
            </a:extLst>
          </p:cNvPr>
          <p:cNvSpPr>
            <a:spLocks noGrp="1"/>
          </p:cNvSpPr>
          <p:nvPr>
            <p:ph type="dt" sz="half" idx="10"/>
          </p:nvPr>
        </p:nvSpPr>
        <p:spPr/>
        <p:txBody>
          <a:bodyPr/>
          <a:lstStyle/>
          <a:p>
            <a:fld id="{34419A3E-8E56-4A25-8C97-85C73F9C2429}" type="datetimeFigureOut">
              <a:rPr lang="es-ES" smtClean="0"/>
              <a:t>20/05/2025</a:t>
            </a:fld>
            <a:endParaRPr lang="es-ES"/>
          </a:p>
        </p:txBody>
      </p:sp>
      <p:sp>
        <p:nvSpPr>
          <p:cNvPr id="8" name="Marcador de pie de página 7">
            <a:extLst>
              <a:ext uri="{FF2B5EF4-FFF2-40B4-BE49-F238E27FC236}">
                <a16:creationId xmlns:a16="http://schemas.microsoft.com/office/drawing/2014/main" id="{D4E5602D-C844-5141-949B-8F8EC0EB5452}"/>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87566903-E78F-342E-F0EF-D721D789494A}"/>
              </a:ext>
            </a:extLst>
          </p:cNvPr>
          <p:cNvSpPr>
            <a:spLocks noGrp="1"/>
          </p:cNvSpPr>
          <p:nvPr>
            <p:ph type="sldNum" sz="quarter" idx="12"/>
          </p:nvPr>
        </p:nvSpPr>
        <p:spPr/>
        <p:txBody>
          <a:bodyPr/>
          <a:lstStyle/>
          <a:p>
            <a:fld id="{7AF32CBE-93F8-4CBE-9F54-7C3EB7AE9AB6}" type="slidenum">
              <a:rPr lang="es-ES" smtClean="0"/>
              <a:t>‹Nº›</a:t>
            </a:fld>
            <a:endParaRPr lang="es-ES"/>
          </a:p>
        </p:txBody>
      </p:sp>
    </p:spTree>
    <p:extLst>
      <p:ext uri="{BB962C8B-B14F-4D97-AF65-F5344CB8AC3E}">
        <p14:creationId xmlns:p14="http://schemas.microsoft.com/office/powerpoint/2010/main" val="2613622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CB36EE8-B5A6-DC66-FDA1-99DA2F751541}"/>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CC3EE89A-A60E-57F1-EFE3-830BCC6345ED}"/>
              </a:ext>
            </a:extLst>
          </p:cNvPr>
          <p:cNvSpPr>
            <a:spLocks noGrp="1"/>
          </p:cNvSpPr>
          <p:nvPr>
            <p:ph type="dt" sz="half" idx="10"/>
          </p:nvPr>
        </p:nvSpPr>
        <p:spPr/>
        <p:txBody>
          <a:bodyPr/>
          <a:lstStyle/>
          <a:p>
            <a:fld id="{34419A3E-8E56-4A25-8C97-85C73F9C2429}" type="datetimeFigureOut">
              <a:rPr lang="es-ES" smtClean="0"/>
              <a:t>20/05/2025</a:t>
            </a:fld>
            <a:endParaRPr lang="es-ES"/>
          </a:p>
        </p:txBody>
      </p:sp>
      <p:sp>
        <p:nvSpPr>
          <p:cNvPr id="4" name="Marcador de pie de página 3">
            <a:extLst>
              <a:ext uri="{FF2B5EF4-FFF2-40B4-BE49-F238E27FC236}">
                <a16:creationId xmlns:a16="http://schemas.microsoft.com/office/drawing/2014/main" id="{9640CFBA-8B10-D64C-543A-39639115996F}"/>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8D494717-12B9-FE86-1F83-F49B6CDA10A4}"/>
              </a:ext>
            </a:extLst>
          </p:cNvPr>
          <p:cNvSpPr>
            <a:spLocks noGrp="1"/>
          </p:cNvSpPr>
          <p:nvPr>
            <p:ph type="sldNum" sz="quarter" idx="12"/>
          </p:nvPr>
        </p:nvSpPr>
        <p:spPr/>
        <p:txBody>
          <a:bodyPr/>
          <a:lstStyle/>
          <a:p>
            <a:fld id="{7AF32CBE-93F8-4CBE-9F54-7C3EB7AE9AB6}" type="slidenum">
              <a:rPr lang="es-ES" smtClean="0"/>
              <a:t>‹Nº›</a:t>
            </a:fld>
            <a:endParaRPr lang="es-ES"/>
          </a:p>
        </p:txBody>
      </p:sp>
    </p:spTree>
    <p:extLst>
      <p:ext uri="{BB962C8B-B14F-4D97-AF65-F5344CB8AC3E}">
        <p14:creationId xmlns:p14="http://schemas.microsoft.com/office/powerpoint/2010/main" val="1664041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F5200B86-3F91-0448-A247-C65AD430E50A}"/>
              </a:ext>
            </a:extLst>
          </p:cNvPr>
          <p:cNvSpPr>
            <a:spLocks noGrp="1"/>
          </p:cNvSpPr>
          <p:nvPr>
            <p:ph type="dt" sz="half" idx="10"/>
          </p:nvPr>
        </p:nvSpPr>
        <p:spPr/>
        <p:txBody>
          <a:bodyPr/>
          <a:lstStyle/>
          <a:p>
            <a:fld id="{34419A3E-8E56-4A25-8C97-85C73F9C2429}" type="datetimeFigureOut">
              <a:rPr lang="es-ES" smtClean="0"/>
              <a:t>20/05/2025</a:t>
            </a:fld>
            <a:endParaRPr lang="es-ES"/>
          </a:p>
        </p:txBody>
      </p:sp>
      <p:sp>
        <p:nvSpPr>
          <p:cNvPr id="3" name="Marcador de pie de página 2">
            <a:extLst>
              <a:ext uri="{FF2B5EF4-FFF2-40B4-BE49-F238E27FC236}">
                <a16:creationId xmlns:a16="http://schemas.microsoft.com/office/drawing/2014/main" id="{87172068-B81C-C259-C060-14F0CE4E6651}"/>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6B4D4964-C0AB-53B7-EEBB-1DBD7E025223}"/>
              </a:ext>
            </a:extLst>
          </p:cNvPr>
          <p:cNvSpPr>
            <a:spLocks noGrp="1"/>
          </p:cNvSpPr>
          <p:nvPr>
            <p:ph type="sldNum" sz="quarter" idx="12"/>
          </p:nvPr>
        </p:nvSpPr>
        <p:spPr/>
        <p:txBody>
          <a:bodyPr/>
          <a:lstStyle/>
          <a:p>
            <a:fld id="{7AF32CBE-93F8-4CBE-9F54-7C3EB7AE9AB6}" type="slidenum">
              <a:rPr lang="es-ES" smtClean="0"/>
              <a:t>‹Nº›</a:t>
            </a:fld>
            <a:endParaRPr lang="es-ES"/>
          </a:p>
        </p:txBody>
      </p:sp>
    </p:spTree>
    <p:extLst>
      <p:ext uri="{BB962C8B-B14F-4D97-AF65-F5344CB8AC3E}">
        <p14:creationId xmlns:p14="http://schemas.microsoft.com/office/powerpoint/2010/main" val="1656707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3F55478-B2DF-A291-680F-DA2823A175B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780593CB-5E76-025A-9C16-00D79B9BB56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0AC677A6-7893-5989-0083-487A787643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0096717-FFC8-94C2-938B-4CFEC16CBE0B}"/>
              </a:ext>
            </a:extLst>
          </p:cNvPr>
          <p:cNvSpPr>
            <a:spLocks noGrp="1"/>
          </p:cNvSpPr>
          <p:nvPr>
            <p:ph type="dt" sz="half" idx="10"/>
          </p:nvPr>
        </p:nvSpPr>
        <p:spPr/>
        <p:txBody>
          <a:bodyPr/>
          <a:lstStyle/>
          <a:p>
            <a:fld id="{34419A3E-8E56-4A25-8C97-85C73F9C2429}" type="datetimeFigureOut">
              <a:rPr lang="es-ES" smtClean="0"/>
              <a:t>20/05/2025</a:t>
            </a:fld>
            <a:endParaRPr lang="es-ES"/>
          </a:p>
        </p:txBody>
      </p:sp>
      <p:sp>
        <p:nvSpPr>
          <p:cNvPr id="6" name="Marcador de pie de página 5">
            <a:extLst>
              <a:ext uri="{FF2B5EF4-FFF2-40B4-BE49-F238E27FC236}">
                <a16:creationId xmlns:a16="http://schemas.microsoft.com/office/drawing/2014/main" id="{5CD09777-435C-BAA2-BCBD-3C7C71250BC5}"/>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ED1A443D-ABB2-363F-D916-C37FD126A9AB}"/>
              </a:ext>
            </a:extLst>
          </p:cNvPr>
          <p:cNvSpPr>
            <a:spLocks noGrp="1"/>
          </p:cNvSpPr>
          <p:nvPr>
            <p:ph type="sldNum" sz="quarter" idx="12"/>
          </p:nvPr>
        </p:nvSpPr>
        <p:spPr/>
        <p:txBody>
          <a:bodyPr/>
          <a:lstStyle/>
          <a:p>
            <a:fld id="{7AF32CBE-93F8-4CBE-9F54-7C3EB7AE9AB6}" type="slidenum">
              <a:rPr lang="es-ES" smtClean="0"/>
              <a:t>‹Nº›</a:t>
            </a:fld>
            <a:endParaRPr lang="es-ES"/>
          </a:p>
        </p:txBody>
      </p:sp>
    </p:spTree>
    <p:extLst>
      <p:ext uri="{BB962C8B-B14F-4D97-AF65-F5344CB8AC3E}">
        <p14:creationId xmlns:p14="http://schemas.microsoft.com/office/powerpoint/2010/main" val="1920867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90823AC-BBD5-4841-670F-5E08B22E2983}"/>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A8502FBC-6D04-8FE4-42BE-398AADE8180D}"/>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0D099C4-1F55-2D9D-F3F8-73BF072749D6}"/>
              </a:ext>
            </a:extLst>
          </p:cNvPr>
          <p:cNvSpPr>
            <a:spLocks noGrp="1"/>
          </p:cNvSpPr>
          <p:nvPr>
            <p:ph type="dt" sz="half" idx="10"/>
          </p:nvPr>
        </p:nvSpPr>
        <p:spPr/>
        <p:txBody>
          <a:bodyPr/>
          <a:lstStyle/>
          <a:p>
            <a:fld id="{8A0770C0-F80D-45A2-B46B-51F6C42B171F}" type="datetimeFigureOut">
              <a:rPr lang="es-ES" smtClean="0"/>
              <a:t>20/05/2025</a:t>
            </a:fld>
            <a:endParaRPr lang="es-ES"/>
          </a:p>
        </p:txBody>
      </p:sp>
      <p:sp>
        <p:nvSpPr>
          <p:cNvPr id="5" name="Marcador de pie de página 4">
            <a:extLst>
              <a:ext uri="{FF2B5EF4-FFF2-40B4-BE49-F238E27FC236}">
                <a16:creationId xmlns:a16="http://schemas.microsoft.com/office/drawing/2014/main" id="{9C6436FD-BA65-19E5-33F6-A2955D3DC430}"/>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4D33EC43-3AF1-48B9-AA3F-61650A9A7E42}"/>
              </a:ext>
            </a:extLst>
          </p:cNvPr>
          <p:cNvSpPr>
            <a:spLocks noGrp="1"/>
          </p:cNvSpPr>
          <p:nvPr>
            <p:ph type="sldNum" sz="quarter" idx="12"/>
          </p:nvPr>
        </p:nvSpPr>
        <p:spPr/>
        <p:txBody>
          <a:bodyPr/>
          <a:lstStyle/>
          <a:p>
            <a:fld id="{C4875E48-73AF-4D04-A759-AD59129E1177}" type="slidenum">
              <a:rPr lang="es-ES" smtClean="0"/>
              <a:t>‹Nº›</a:t>
            </a:fld>
            <a:endParaRPr lang="es-ES"/>
          </a:p>
        </p:txBody>
      </p:sp>
    </p:spTree>
    <p:extLst>
      <p:ext uri="{BB962C8B-B14F-4D97-AF65-F5344CB8AC3E}">
        <p14:creationId xmlns:p14="http://schemas.microsoft.com/office/powerpoint/2010/main" val="3747269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68398BC-4547-B9B4-778F-1753178C7445}"/>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F814F6CC-E81E-BF6A-2485-39DDB40A76E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2F4B6F4F-C738-5703-2364-4B5BF6DF7B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54E11237-2FE5-0368-0C53-DECB31B0DE89}"/>
              </a:ext>
            </a:extLst>
          </p:cNvPr>
          <p:cNvSpPr>
            <a:spLocks noGrp="1"/>
          </p:cNvSpPr>
          <p:nvPr>
            <p:ph type="dt" sz="half" idx="10"/>
          </p:nvPr>
        </p:nvSpPr>
        <p:spPr/>
        <p:txBody>
          <a:bodyPr/>
          <a:lstStyle/>
          <a:p>
            <a:fld id="{34419A3E-8E56-4A25-8C97-85C73F9C2429}" type="datetimeFigureOut">
              <a:rPr lang="es-ES" smtClean="0"/>
              <a:t>20/05/2025</a:t>
            </a:fld>
            <a:endParaRPr lang="es-ES"/>
          </a:p>
        </p:txBody>
      </p:sp>
      <p:sp>
        <p:nvSpPr>
          <p:cNvPr id="6" name="Marcador de pie de página 5">
            <a:extLst>
              <a:ext uri="{FF2B5EF4-FFF2-40B4-BE49-F238E27FC236}">
                <a16:creationId xmlns:a16="http://schemas.microsoft.com/office/drawing/2014/main" id="{D84BE308-357A-A17E-55CB-600D4FF5B484}"/>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5E0AADB8-7DBB-34AB-00DB-BE4819169484}"/>
              </a:ext>
            </a:extLst>
          </p:cNvPr>
          <p:cNvSpPr>
            <a:spLocks noGrp="1"/>
          </p:cNvSpPr>
          <p:nvPr>
            <p:ph type="sldNum" sz="quarter" idx="12"/>
          </p:nvPr>
        </p:nvSpPr>
        <p:spPr/>
        <p:txBody>
          <a:bodyPr/>
          <a:lstStyle/>
          <a:p>
            <a:fld id="{7AF32CBE-93F8-4CBE-9F54-7C3EB7AE9AB6}" type="slidenum">
              <a:rPr lang="es-ES" smtClean="0"/>
              <a:t>‹Nº›</a:t>
            </a:fld>
            <a:endParaRPr lang="es-ES"/>
          </a:p>
        </p:txBody>
      </p:sp>
    </p:spTree>
    <p:extLst>
      <p:ext uri="{BB962C8B-B14F-4D97-AF65-F5344CB8AC3E}">
        <p14:creationId xmlns:p14="http://schemas.microsoft.com/office/powerpoint/2010/main" val="2789648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468B06D-71E8-441D-6128-77B64B8C1F42}"/>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A08720F-E673-ACA4-2620-76388FB142A0}"/>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B3C575B1-6C4C-E714-8EA1-CF9B696C21B5}"/>
              </a:ext>
            </a:extLst>
          </p:cNvPr>
          <p:cNvSpPr>
            <a:spLocks noGrp="1"/>
          </p:cNvSpPr>
          <p:nvPr>
            <p:ph type="dt" sz="half" idx="10"/>
          </p:nvPr>
        </p:nvSpPr>
        <p:spPr/>
        <p:txBody>
          <a:bodyPr/>
          <a:lstStyle/>
          <a:p>
            <a:fld id="{34419A3E-8E56-4A25-8C97-85C73F9C2429}" type="datetimeFigureOut">
              <a:rPr lang="es-ES" smtClean="0"/>
              <a:t>20/05/2025</a:t>
            </a:fld>
            <a:endParaRPr lang="es-ES"/>
          </a:p>
        </p:txBody>
      </p:sp>
      <p:sp>
        <p:nvSpPr>
          <p:cNvPr id="5" name="Marcador de pie de página 4">
            <a:extLst>
              <a:ext uri="{FF2B5EF4-FFF2-40B4-BE49-F238E27FC236}">
                <a16:creationId xmlns:a16="http://schemas.microsoft.com/office/drawing/2014/main" id="{F0D5CA39-E6C8-A3C2-C617-1BEFDF7065A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347864D-76B7-829A-D4CA-60D7A4FD2784}"/>
              </a:ext>
            </a:extLst>
          </p:cNvPr>
          <p:cNvSpPr>
            <a:spLocks noGrp="1"/>
          </p:cNvSpPr>
          <p:nvPr>
            <p:ph type="sldNum" sz="quarter" idx="12"/>
          </p:nvPr>
        </p:nvSpPr>
        <p:spPr/>
        <p:txBody>
          <a:bodyPr/>
          <a:lstStyle/>
          <a:p>
            <a:fld id="{7AF32CBE-93F8-4CBE-9F54-7C3EB7AE9AB6}" type="slidenum">
              <a:rPr lang="es-ES" smtClean="0"/>
              <a:t>‹Nº›</a:t>
            </a:fld>
            <a:endParaRPr lang="es-ES"/>
          </a:p>
        </p:txBody>
      </p:sp>
    </p:spTree>
    <p:extLst>
      <p:ext uri="{BB962C8B-B14F-4D97-AF65-F5344CB8AC3E}">
        <p14:creationId xmlns:p14="http://schemas.microsoft.com/office/powerpoint/2010/main" val="1819103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EF12263E-2D16-3903-92A2-65CC90008D22}"/>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9FD64CF6-1C47-F938-F7BB-47B410D25A26}"/>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5AA6283-8AE0-3912-042D-BC5C41B068A6}"/>
              </a:ext>
            </a:extLst>
          </p:cNvPr>
          <p:cNvSpPr>
            <a:spLocks noGrp="1"/>
          </p:cNvSpPr>
          <p:nvPr>
            <p:ph type="dt" sz="half" idx="10"/>
          </p:nvPr>
        </p:nvSpPr>
        <p:spPr/>
        <p:txBody>
          <a:bodyPr/>
          <a:lstStyle/>
          <a:p>
            <a:fld id="{34419A3E-8E56-4A25-8C97-85C73F9C2429}" type="datetimeFigureOut">
              <a:rPr lang="es-ES" smtClean="0"/>
              <a:t>20/05/2025</a:t>
            </a:fld>
            <a:endParaRPr lang="es-ES"/>
          </a:p>
        </p:txBody>
      </p:sp>
      <p:sp>
        <p:nvSpPr>
          <p:cNvPr id="5" name="Marcador de pie de página 4">
            <a:extLst>
              <a:ext uri="{FF2B5EF4-FFF2-40B4-BE49-F238E27FC236}">
                <a16:creationId xmlns:a16="http://schemas.microsoft.com/office/drawing/2014/main" id="{7CEBCCF1-8FDE-4992-3E24-0A0C3B23C7FB}"/>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7B460B2-17F6-DCE2-794C-4E7036873CC8}"/>
              </a:ext>
            </a:extLst>
          </p:cNvPr>
          <p:cNvSpPr>
            <a:spLocks noGrp="1"/>
          </p:cNvSpPr>
          <p:nvPr>
            <p:ph type="sldNum" sz="quarter" idx="12"/>
          </p:nvPr>
        </p:nvSpPr>
        <p:spPr/>
        <p:txBody>
          <a:bodyPr/>
          <a:lstStyle/>
          <a:p>
            <a:fld id="{7AF32CBE-93F8-4CBE-9F54-7C3EB7AE9AB6}" type="slidenum">
              <a:rPr lang="es-ES" smtClean="0"/>
              <a:t>‹Nº›</a:t>
            </a:fld>
            <a:endParaRPr lang="es-ES"/>
          </a:p>
        </p:txBody>
      </p:sp>
    </p:spTree>
    <p:extLst>
      <p:ext uri="{BB962C8B-B14F-4D97-AF65-F5344CB8AC3E}">
        <p14:creationId xmlns:p14="http://schemas.microsoft.com/office/powerpoint/2010/main" val="1935847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5451D7E-EA1D-01C6-FC7B-089D64384059}"/>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2671B3B7-417B-F5B3-D333-52352AB0244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12711A27-4739-1FFF-2FA5-617BBA88A45C}"/>
              </a:ext>
            </a:extLst>
          </p:cNvPr>
          <p:cNvSpPr>
            <a:spLocks noGrp="1"/>
          </p:cNvSpPr>
          <p:nvPr>
            <p:ph type="dt" sz="half" idx="10"/>
          </p:nvPr>
        </p:nvSpPr>
        <p:spPr/>
        <p:txBody>
          <a:bodyPr/>
          <a:lstStyle/>
          <a:p>
            <a:fld id="{8A0770C0-F80D-45A2-B46B-51F6C42B171F}" type="datetimeFigureOut">
              <a:rPr lang="es-ES" smtClean="0"/>
              <a:t>20/05/2025</a:t>
            </a:fld>
            <a:endParaRPr lang="es-ES"/>
          </a:p>
        </p:txBody>
      </p:sp>
      <p:sp>
        <p:nvSpPr>
          <p:cNvPr id="5" name="Marcador de pie de página 4">
            <a:extLst>
              <a:ext uri="{FF2B5EF4-FFF2-40B4-BE49-F238E27FC236}">
                <a16:creationId xmlns:a16="http://schemas.microsoft.com/office/drawing/2014/main" id="{76F651A3-B9B1-B5DF-2D59-F03565310F4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F5B2FF2-81EF-2719-7B49-FD99BC3FDB21}"/>
              </a:ext>
            </a:extLst>
          </p:cNvPr>
          <p:cNvSpPr>
            <a:spLocks noGrp="1"/>
          </p:cNvSpPr>
          <p:nvPr>
            <p:ph type="sldNum" sz="quarter" idx="12"/>
          </p:nvPr>
        </p:nvSpPr>
        <p:spPr/>
        <p:txBody>
          <a:bodyPr/>
          <a:lstStyle/>
          <a:p>
            <a:fld id="{C4875E48-73AF-4D04-A759-AD59129E1177}" type="slidenum">
              <a:rPr lang="es-ES" smtClean="0"/>
              <a:t>‹Nº›</a:t>
            </a:fld>
            <a:endParaRPr lang="es-ES"/>
          </a:p>
        </p:txBody>
      </p:sp>
    </p:spTree>
    <p:extLst>
      <p:ext uri="{BB962C8B-B14F-4D97-AF65-F5344CB8AC3E}">
        <p14:creationId xmlns:p14="http://schemas.microsoft.com/office/powerpoint/2010/main" val="562088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B19C7C5-35D4-EBCD-7214-789478855D2C}"/>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0BF04FA1-6A23-7848-13E9-E977FCD9CA86}"/>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A4E9B2FF-ED0D-B279-91B0-D69FC52D4C56}"/>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8CED533E-5A62-2BE2-A08D-C7D88D80DD4D}"/>
              </a:ext>
            </a:extLst>
          </p:cNvPr>
          <p:cNvSpPr>
            <a:spLocks noGrp="1"/>
          </p:cNvSpPr>
          <p:nvPr>
            <p:ph type="dt" sz="half" idx="10"/>
          </p:nvPr>
        </p:nvSpPr>
        <p:spPr/>
        <p:txBody>
          <a:bodyPr/>
          <a:lstStyle/>
          <a:p>
            <a:fld id="{8A0770C0-F80D-45A2-B46B-51F6C42B171F}" type="datetimeFigureOut">
              <a:rPr lang="es-ES" smtClean="0"/>
              <a:t>20/05/2025</a:t>
            </a:fld>
            <a:endParaRPr lang="es-ES"/>
          </a:p>
        </p:txBody>
      </p:sp>
      <p:sp>
        <p:nvSpPr>
          <p:cNvPr id="6" name="Marcador de pie de página 5">
            <a:extLst>
              <a:ext uri="{FF2B5EF4-FFF2-40B4-BE49-F238E27FC236}">
                <a16:creationId xmlns:a16="http://schemas.microsoft.com/office/drawing/2014/main" id="{5611FF5D-3AD0-483D-0C23-D76797162BC7}"/>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5D83EE0-1FFB-4115-B4EC-FAC904815521}"/>
              </a:ext>
            </a:extLst>
          </p:cNvPr>
          <p:cNvSpPr>
            <a:spLocks noGrp="1"/>
          </p:cNvSpPr>
          <p:nvPr>
            <p:ph type="sldNum" sz="quarter" idx="12"/>
          </p:nvPr>
        </p:nvSpPr>
        <p:spPr/>
        <p:txBody>
          <a:bodyPr/>
          <a:lstStyle/>
          <a:p>
            <a:fld id="{C4875E48-73AF-4D04-A759-AD59129E1177}" type="slidenum">
              <a:rPr lang="es-ES" smtClean="0"/>
              <a:t>‹Nº›</a:t>
            </a:fld>
            <a:endParaRPr lang="es-ES"/>
          </a:p>
        </p:txBody>
      </p:sp>
    </p:spTree>
    <p:extLst>
      <p:ext uri="{BB962C8B-B14F-4D97-AF65-F5344CB8AC3E}">
        <p14:creationId xmlns:p14="http://schemas.microsoft.com/office/powerpoint/2010/main" val="434232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2DE6878-1C02-196F-1D44-93A130B01637}"/>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10691F99-D11F-FA95-885C-F385F1A2A9F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6BDBAD59-2EB9-DA3B-6370-7195B7F06BFC}"/>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E9A4DA21-D99E-BD23-DCA8-D771ABDE3D3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0E15AE1C-DCA0-EEE8-3BA7-4CBC18D87093}"/>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76E60758-195E-C9EC-56F7-C93A7D75678A}"/>
              </a:ext>
            </a:extLst>
          </p:cNvPr>
          <p:cNvSpPr>
            <a:spLocks noGrp="1"/>
          </p:cNvSpPr>
          <p:nvPr>
            <p:ph type="dt" sz="half" idx="10"/>
          </p:nvPr>
        </p:nvSpPr>
        <p:spPr/>
        <p:txBody>
          <a:bodyPr/>
          <a:lstStyle/>
          <a:p>
            <a:fld id="{8A0770C0-F80D-45A2-B46B-51F6C42B171F}" type="datetimeFigureOut">
              <a:rPr lang="es-ES" smtClean="0"/>
              <a:t>20/05/2025</a:t>
            </a:fld>
            <a:endParaRPr lang="es-ES"/>
          </a:p>
        </p:txBody>
      </p:sp>
      <p:sp>
        <p:nvSpPr>
          <p:cNvPr id="8" name="Marcador de pie de página 7">
            <a:extLst>
              <a:ext uri="{FF2B5EF4-FFF2-40B4-BE49-F238E27FC236}">
                <a16:creationId xmlns:a16="http://schemas.microsoft.com/office/drawing/2014/main" id="{04AE71C2-176F-B0BD-52B6-F3CE47C3A8B4}"/>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CC2D749A-9DFB-3AAB-914B-FD7243EC1A4C}"/>
              </a:ext>
            </a:extLst>
          </p:cNvPr>
          <p:cNvSpPr>
            <a:spLocks noGrp="1"/>
          </p:cNvSpPr>
          <p:nvPr>
            <p:ph type="sldNum" sz="quarter" idx="12"/>
          </p:nvPr>
        </p:nvSpPr>
        <p:spPr/>
        <p:txBody>
          <a:bodyPr/>
          <a:lstStyle/>
          <a:p>
            <a:fld id="{C4875E48-73AF-4D04-A759-AD59129E1177}" type="slidenum">
              <a:rPr lang="es-ES" smtClean="0"/>
              <a:t>‹Nº›</a:t>
            </a:fld>
            <a:endParaRPr lang="es-ES"/>
          </a:p>
        </p:txBody>
      </p:sp>
    </p:spTree>
    <p:extLst>
      <p:ext uri="{BB962C8B-B14F-4D97-AF65-F5344CB8AC3E}">
        <p14:creationId xmlns:p14="http://schemas.microsoft.com/office/powerpoint/2010/main" val="801243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ECA2BD2-7DFB-2FCA-27E7-5317CF7C1B7F}"/>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D27A8D16-A5CE-2B4B-DC6F-B10659E603D6}"/>
              </a:ext>
            </a:extLst>
          </p:cNvPr>
          <p:cNvSpPr>
            <a:spLocks noGrp="1"/>
          </p:cNvSpPr>
          <p:nvPr>
            <p:ph type="dt" sz="half" idx="10"/>
          </p:nvPr>
        </p:nvSpPr>
        <p:spPr/>
        <p:txBody>
          <a:bodyPr/>
          <a:lstStyle/>
          <a:p>
            <a:fld id="{8A0770C0-F80D-45A2-B46B-51F6C42B171F}" type="datetimeFigureOut">
              <a:rPr lang="es-ES" smtClean="0"/>
              <a:t>20/05/2025</a:t>
            </a:fld>
            <a:endParaRPr lang="es-ES"/>
          </a:p>
        </p:txBody>
      </p:sp>
      <p:sp>
        <p:nvSpPr>
          <p:cNvPr id="4" name="Marcador de pie de página 3">
            <a:extLst>
              <a:ext uri="{FF2B5EF4-FFF2-40B4-BE49-F238E27FC236}">
                <a16:creationId xmlns:a16="http://schemas.microsoft.com/office/drawing/2014/main" id="{5BE9A0D7-A8DE-FE76-06A5-28BDB1E8DB9F}"/>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52AD5C96-F357-DA44-2E60-94BCDF575520}"/>
              </a:ext>
            </a:extLst>
          </p:cNvPr>
          <p:cNvSpPr>
            <a:spLocks noGrp="1"/>
          </p:cNvSpPr>
          <p:nvPr>
            <p:ph type="sldNum" sz="quarter" idx="12"/>
          </p:nvPr>
        </p:nvSpPr>
        <p:spPr/>
        <p:txBody>
          <a:bodyPr/>
          <a:lstStyle/>
          <a:p>
            <a:fld id="{C4875E48-73AF-4D04-A759-AD59129E1177}" type="slidenum">
              <a:rPr lang="es-ES" smtClean="0"/>
              <a:t>‹Nº›</a:t>
            </a:fld>
            <a:endParaRPr lang="es-ES"/>
          </a:p>
        </p:txBody>
      </p:sp>
    </p:spTree>
    <p:extLst>
      <p:ext uri="{BB962C8B-B14F-4D97-AF65-F5344CB8AC3E}">
        <p14:creationId xmlns:p14="http://schemas.microsoft.com/office/powerpoint/2010/main" val="1472431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E965A879-BC5F-6DA1-8419-C173762198A7}"/>
              </a:ext>
            </a:extLst>
          </p:cNvPr>
          <p:cNvSpPr>
            <a:spLocks noGrp="1"/>
          </p:cNvSpPr>
          <p:nvPr>
            <p:ph type="dt" sz="half" idx="10"/>
          </p:nvPr>
        </p:nvSpPr>
        <p:spPr/>
        <p:txBody>
          <a:bodyPr/>
          <a:lstStyle/>
          <a:p>
            <a:fld id="{8A0770C0-F80D-45A2-B46B-51F6C42B171F}" type="datetimeFigureOut">
              <a:rPr lang="es-ES" smtClean="0"/>
              <a:t>20/05/2025</a:t>
            </a:fld>
            <a:endParaRPr lang="es-ES"/>
          </a:p>
        </p:txBody>
      </p:sp>
      <p:sp>
        <p:nvSpPr>
          <p:cNvPr id="3" name="Marcador de pie de página 2">
            <a:extLst>
              <a:ext uri="{FF2B5EF4-FFF2-40B4-BE49-F238E27FC236}">
                <a16:creationId xmlns:a16="http://schemas.microsoft.com/office/drawing/2014/main" id="{D7B3B294-CC21-DEE5-D071-D3B63D79F1D6}"/>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564D1531-2B8E-75EB-13B7-79710A571757}"/>
              </a:ext>
            </a:extLst>
          </p:cNvPr>
          <p:cNvSpPr>
            <a:spLocks noGrp="1"/>
          </p:cNvSpPr>
          <p:nvPr>
            <p:ph type="sldNum" sz="quarter" idx="12"/>
          </p:nvPr>
        </p:nvSpPr>
        <p:spPr/>
        <p:txBody>
          <a:bodyPr/>
          <a:lstStyle/>
          <a:p>
            <a:fld id="{C4875E48-73AF-4D04-A759-AD59129E1177}" type="slidenum">
              <a:rPr lang="es-ES" smtClean="0"/>
              <a:t>‹Nº›</a:t>
            </a:fld>
            <a:endParaRPr lang="es-ES"/>
          </a:p>
        </p:txBody>
      </p:sp>
    </p:spTree>
    <p:extLst>
      <p:ext uri="{BB962C8B-B14F-4D97-AF65-F5344CB8AC3E}">
        <p14:creationId xmlns:p14="http://schemas.microsoft.com/office/powerpoint/2010/main" val="1447160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2A76F06-93BA-73A9-EBE2-1AB7B579FAB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D6C1795-1D61-8DED-2FD2-108D6FCFA91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58F36F39-54BF-1546-A8E9-C4836230412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C1E661E0-8E93-BD14-DBD2-9EC348753BCD}"/>
              </a:ext>
            </a:extLst>
          </p:cNvPr>
          <p:cNvSpPr>
            <a:spLocks noGrp="1"/>
          </p:cNvSpPr>
          <p:nvPr>
            <p:ph type="dt" sz="half" idx="10"/>
          </p:nvPr>
        </p:nvSpPr>
        <p:spPr/>
        <p:txBody>
          <a:bodyPr/>
          <a:lstStyle/>
          <a:p>
            <a:fld id="{8A0770C0-F80D-45A2-B46B-51F6C42B171F}" type="datetimeFigureOut">
              <a:rPr lang="es-ES" smtClean="0"/>
              <a:t>20/05/2025</a:t>
            </a:fld>
            <a:endParaRPr lang="es-ES"/>
          </a:p>
        </p:txBody>
      </p:sp>
      <p:sp>
        <p:nvSpPr>
          <p:cNvPr id="6" name="Marcador de pie de página 5">
            <a:extLst>
              <a:ext uri="{FF2B5EF4-FFF2-40B4-BE49-F238E27FC236}">
                <a16:creationId xmlns:a16="http://schemas.microsoft.com/office/drawing/2014/main" id="{406D76A3-4564-6520-632A-6ADB08BF5D9C}"/>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ECEE8C66-187E-72CD-07E8-4763EDDED1EB}"/>
              </a:ext>
            </a:extLst>
          </p:cNvPr>
          <p:cNvSpPr>
            <a:spLocks noGrp="1"/>
          </p:cNvSpPr>
          <p:nvPr>
            <p:ph type="sldNum" sz="quarter" idx="12"/>
          </p:nvPr>
        </p:nvSpPr>
        <p:spPr/>
        <p:txBody>
          <a:bodyPr/>
          <a:lstStyle/>
          <a:p>
            <a:fld id="{C4875E48-73AF-4D04-A759-AD59129E1177}" type="slidenum">
              <a:rPr lang="es-ES" smtClean="0"/>
              <a:t>‹Nº›</a:t>
            </a:fld>
            <a:endParaRPr lang="es-ES"/>
          </a:p>
        </p:txBody>
      </p:sp>
    </p:spTree>
    <p:extLst>
      <p:ext uri="{BB962C8B-B14F-4D97-AF65-F5344CB8AC3E}">
        <p14:creationId xmlns:p14="http://schemas.microsoft.com/office/powerpoint/2010/main" val="2624482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BF4580C-2D6E-98C1-3937-F76BA1936435}"/>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FD3ADAE6-3B7F-433E-80E4-3D0A3C0FFF6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95CF8DAB-C36B-979F-3BDD-2AFC0CED3E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1F48E2C4-798F-C12E-7ED8-29AEDECA0E9C}"/>
              </a:ext>
            </a:extLst>
          </p:cNvPr>
          <p:cNvSpPr>
            <a:spLocks noGrp="1"/>
          </p:cNvSpPr>
          <p:nvPr>
            <p:ph type="dt" sz="half" idx="10"/>
          </p:nvPr>
        </p:nvSpPr>
        <p:spPr/>
        <p:txBody>
          <a:bodyPr/>
          <a:lstStyle/>
          <a:p>
            <a:fld id="{8A0770C0-F80D-45A2-B46B-51F6C42B171F}" type="datetimeFigureOut">
              <a:rPr lang="es-ES" smtClean="0"/>
              <a:t>20/05/2025</a:t>
            </a:fld>
            <a:endParaRPr lang="es-ES"/>
          </a:p>
        </p:txBody>
      </p:sp>
      <p:sp>
        <p:nvSpPr>
          <p:cNvPr id="6" name="Marcador de pie de página 5">
            <a:extLst>
              <a:ext uri="{FF2B5EF4-FFF2-40B4-BE49-F238E27FC236}">
                <a16:creationId xmlns:a16="http://schemas.microsoft.com/office/drawing/2014/main" id="{19B0CD7B-4186-943C-CFB1-D5D90EDC014D}"/>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B0F04600-DFBF-3A88-1D81-7E63D46F614B}"/>
              </a:ext>
            </a:extLst>
          </p:cNvPr>
          <p:cNvSpPr>
            <a:spLocks noGrp="1"/>
          </p:cNvSpPr>
          <p:nvPr>
            <p:ph type="sldNum" sz="quarter" idx="12"/>
          </p:nvPr>
        </p:nvSpPr>
        <p:spPr/>
        <p:txBody>
          <a:bodyPr/>
          <a:lstStyle/>
          <a:p>
            <a:fld id="{C4875E48-73AF-4D04-A759-AD59129E1177}" type="slidenum">
              <a:rPr lang="es-ES" smtClean="0"/>
              <a:t>‹Nº›</a:t>
            </a:fld>
            <a:endParaRPr lang="es-ES"/>
          </a:p>
        </p:txBody>
      </p:sp>
    </p:spTree>
    <p:extLst>
      <p:ext uri="{BB962C8B-B14F-4D97-AF65-F5344CB8AC3E}">
        <p14:creationId xmlns:p14="http://schemas.microsoft.com/office/powerpoint/2010/main" val="1328692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6713A605-0A05-81D3-57B9-1E9BAF9BC0F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E5167C47-288C-17CB-7177-7D085C0745D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91B7AEFC-0EA8-A659-02AD-BAE41897B09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A0770C0-F80D-45A2-B46B-51F6C42B171F}" type="datetimeFigureOut">
              <a:rPr lang="es-ES" smtClean="0"/>
              <a:t>20/05/2025</a:t>
            </a:fld>
            <a:endParaRPr lang="es-ES"/>
          </a:p>
        </p:txBody>
      </p:sp>
      <p:sp>
        <p:nvSpPr>
          <p:cNvPr id="5" name="Marcador de pie de página 4">
            <a:extLst>
              <a:ext uri="{FF2B5EF4-FFF2-40B4-BE49-F238E27FC236}">
                <a16:creationId xmlns:a16="http://schemas.microsoft.com/office/drawing/2014/main" id="{C0C44621-9C53-14B8-517A-063BFCC599F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B1795F02-E17C-0959-0A4F-7C62CDF3961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4875E48-73AF-4D04-A759-AD59129E1177}" type="slidenum">
              <a:rPr lang="es-ES" smtClean="0"/>
              <a:t>‹Nº›</a:t>
            </a:fld>
            <a:endParaRPr lang="es-ES"/>
          </a:p>
        </p:txBody>
      </p:sp>
    </p:spTree>
    <p:extLst>
      <p:ext uri="{BB962C8B-B14F-4D97-AF65-F5344CB8AC3E}">
        <p14:creationId xmlns:p14="http://schemas.microsoft.com/office/powerpoint/2010/main" val="39141383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A2B59ECE-A48D-34B3-247B-D1B19ED7C5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D4FA7AC2-1BF1-F4A8-BBD0-FDB1CC7B4A0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618A80D-2CB3-C83D-EE4A-01830B2575F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4419A3E-8E56-4A25-8C97-85C73F9C2429}" type="datetimeFigureOut">
              <a:rPr lang="es-ES" smtClean="0"/>
              <a:t>20/05/2025</a:t>
            </a:fld>
            <a:endParaRPr lang="es-ES"/>
          </a:p>
        </p:txBody>
      </p:sp>
      <p:sp>
        <p:nvSpPr>
          <p:cNvPr id="5" name="Marcador de pie de página 4">
            <a:extLst>
              <a:ext uri="{FF2B5EF4-FFF2-40B4-BE49-F238E27FC236}">
                <a16:creationId xmlns:a16="http://schemas.microsoft.com/office/drawing/2014/main" id="{A4F6FECE-0B63-D69C-C603-AB155F04710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F6557766-C374-7663-C764-C4713D9AF56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AF32CBE-93F8-4CBE-9F54-7C3EB7AE9AB6}" type="slidenum">
              <a:rPr lang="es-ES" smtClean="0"/>
              <a:t>‹Nº›</a:t>
            </a:fld>
            <a:endParaRPr lang="es-ES"/>
          </a:p>
        </p:txBody>
      </p:sp>
    </p:spTree>
    <p:extLst>
      <p:ext uri="{BB962C8B-B14F-4D97-AF65-F5344CB8AC3E}">
        <p14:creationId xmlns:p14="http://schemas.microsoft.com/office/powerpoint/2010/main" val="235873157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image" Target="../media/image45.jpeg"/><Relationship Id="rId7" Type="http://schemas.openxmlformats.org/officeDocument/2006/relationships/image" Target="../media/image49.jpeg"/><Relationship Id="rId2" Type="http://schemas.openxmlformats.org/officeDocument/2006/relationships/image" Target="../media/image44.jpeg"/><Relationship Id="rId1" Type="http://schemas.openxmlformats.org/officeDocument/2006/relationships/slideLayout" Target="../slideLayouts/slideLayout7.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12.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8.xml"/><Relationship Id="rId1" Type="http://schemas.openxmlformats.org/officeDocument/2006/relationships/themeOverride" Target="../theme/themeOverride1.xml"/><Relationship Id="rId5" Type="http://schemas.openxmlformats.org/officeDocument/2006/relationships/image" Target="../media/image4.jp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jpg"/><Relationship Id="rId7" Type="http://schemas.openxmlformats.org/officeDocument/2006/relationships/image" Target="../media/image10.pn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 Id="rId5" Type="http://schemas.openxmlformats.org/officeDocument/2006/relationships/image" Target="../media/image20.jpeg"/><Relationship Id="rId4" Type="http://schemas.openxmlformats.org/officeDocument/2006/relationships/image" Target="../media/image19.jpeg"/></Relationships>
</file>

<file path=ppt/slides/_rels/slide6.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2.jpeg"/><Relationship Id="rId7" Type="http://schemas.openxmlformats.org/officeDocument/2006/relationships/image" Target="../media/image26.png"/><Relationship Id="rId2" Type="http://schemas.openxmlformats.org/officeDocument/2006/relationships/image" Target="../media/image21.jpeg"/><Relationship Id="rId1" Type="http://schemas.openxmlformats.org/officeDocument/2006/relationships/slideLayout" Target="../slideLayouts/slideLayout7.xml"/><Relationship Id="rId6" Type="http://schemas.openxmlformats.org/officeDocument/2006/relationships/image" Target="../media/image25.jpeg"/><Relationship Id="rId5" Type="http://schemas.openxmlformats.org/officeDocument/2006/relationships/image" Target="../media/image24.jpeg"/><Relationship Id="rId10" Type="http://schemas.microsoft.com/office/2007/relationships/hdphoto" Target="../media/hdphoto2.wdp"/><Relationship Id="rId4" Type="http://schemas.openxmlformats.org/officeDocument/2006/relationships/image" Target="../media/image23.jpeg"/><Relationship Id="rId9" Type="http://schemas.openxmlformats.org/officeDocument/2006/relationships/image" Target="../media/image27.png"/></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31.png"/><Relationship Id="rId7" Type="http://schemas.openxmlformats.org/officeDocument/2006/relationships/image" Target="../media/image33.jpeg"/><Relationship Id="rId2" Type="http://schemas.openxmlformats.org/officeDocument/2006/relationships/image" Target="../media/image30.png"/><Relationship Id="rId1" Type="http://schemas.openxmlformats.org/officeDocument/2006/relationships/slideLayout" Target="../slideLayouts/slideLayout7.xml"/><Relationship Id="rId6" Type="http://schemas.microsoft.com/office/2007/relationships/hdphoto" Target="../media/hdphoto4.wdp"/><Relationship Id="rId5" Type="http://schemas.openxmlformats.org/officeDocument/2006/relationships/image" Target="../media/image32.png"/><Relationship Id="rId4" Type="http://schemas.microsoft.com/office/2007/relationships/hdphoto" Target="../media/hdphoto3.wdp"/><Relationship Id="rId9" Type="http://schemas.openxmlformats.org/officeDocument/2006/relationships/image" Target="../media/image35.jpeg"/></Relationships>
</file>

<file path=ppt/slides/_rels/slide9.xml.rels><?xml version="1.0" encoding="UTF-8" standalone="yes"?>
<Relationships xmlns="http://schemas.openxmlformats.org/package/2006/relationships"><Relationship Id="rId3" Type="http://schemas.openxmlformats.org/officeDocument/2006/relationships/image" Target="../media/image37.jpeg"/><Relationship Id="rId7" Type="http://schemas.openxmlformats.org/officeDocument/2006/relationships/image" Target="../media/image41.png"/><Relationship Id="rId2" Type="http://schemas.openxmlformats.org/officeDocument/2006/relationships/image" Target="../media/image36.jpeg"/><Relationship Id="rId1" Type="http://schemas.openxmlformats.org/officeDocument/2006/relationships/slideLayout" Target="../slideLayouts/slideLayout7.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E92BB2D2-DBEC-4EA9-30C3-0BCFF9AB3982}"/>
              </a:ext>
            </a:extLst>
          </p:cNvPr>
          <p:cNvSpPr txBox="1"/>
          <p:nvPr/>
        </p:nvSpPr>
        <p:spPr>
          <a:xfrm>
            <a:off x="9832" y="2124688"/>
            <a:ext cx="8573729" cy="2123658"/>
          </a:xfrm>
          <a:prstGeom prst="rect">
            <a:avLst/>
          </a:prstGeom>
          <a:noFill/>
        </p:spPr>
        <p:txBody>
          <a:bodyPr wrap="square" rtlCol="0">
            <a:spAutoFit/>
          </a:bodyPr>
          <a:lstStyle/>
          <a:p>
            <a:pPr algn="ctr"/>
            <a:r>
              <a:rPr lang="en-US" sz="6600" b="1" dirty="0">
                <a:ln w="10160">
                  <a:solidFill>
                    <a:schemeClr val="accent5"/>
                  </a:solidFill>
                  <a:prstDash val="solid"/>
                </a:ln>
                <a:solidFill>
                  <a:srgbClr val="FFFFFF"/>
                </a:solidFill>
                <a:effectLst>
                  <a:outerShdw blurRad="38100" dist="22860" dir="5400000" algn="tl" rotWithShape="0">
                    <a:srgbClr val="000000">
                      <a:alpha val="71000"/>
                    </a:srgbClr>
                  </a:outerShdw>
                </a:effectLst>
              </a:rPr>
              <a:t>UPON WHOM THE ENDS HAVE COME</a:t>
            </a:r>
          </a:p>
        </p:txBody>
      </p:sp>
      <p:sp>
        <p:nvSpPr>
          <p:cNvPr id="5" name="CuadroTexto 4">
            <a:extLst>
              <a:ext uri="{FF2B5EF4-FFF2-40B4-BE49-F238E27FC236}">
                <a16:creationId xmlns:a16="http://schemas.microsoft.com/office/drawing/2014/main" id="{C6BBBCA4-1332-494A-1DFA-ED660DD14652}"/>
              </a:ext>
            </a:extLst>
          </p:cNvPr>
          <p:cNvSpPr txBox="1"/>
          <p:nvPr/>
        </p:nvSpPr>
        <p:spPr>
          <a:xfrm>
            <a:off x="9832" y="4306542"/>
            <a:ext cx="3539879" cy="338554"/>
          </a:xfrm>
          <a:prstGeom prst="rect">
            <a:avLst/>
          </a:prstGeom>
          <a:noFill/>
        </p:spPr>
        <p:txBody>
          <a:bodyPr wrap="none" rtlCol="0">
            <a:spAutoFit/>
          </a:bodyPr>
          <a:lstStyle/>
          <a:p>
            <a:r>
              <a:rPr lang="en" sz="1600" b="1" dirty="0">
                <a:solidFill>
                  <a:srgbClr val="BACDD1"/>
                </a:solidFill>
                <a:effectLst>
                  <a:outerShdw blurRad="38100" dist="38100" dir="2700000" algn="tl">
                    <a:srgbClr val="000000">
                      <a:alpha val="43137"/>
                    </a:srgbClr>
                  </a:outerShdw>
                </a:effectLst>
              </a:rPr>
              <a:t>Lesson 10 for June 7, 2025</a:t>
            </a:r>
          </a:p>
        </p:txBody>
      </p:sp>
    </p:spTree>
    <p:extLst>
      <p:ext uri="{BB962C8B-B14F-4D97-AF65-F5344CB8AC3E}">
        <p14:creationId xmlns:p14="http://schemas.microsoft.com/office/powerpoint/2010/main" val="736596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B92864A3-E405-6D68-FEEC-2351E291515E}"/>
            </a:ext>
          </a:extLst>
        </p:cNvPr>
        <p:cNvGrpSpPr/>
        <p:nvPr/>
      </p:nvGrpSpPr>
      <p:grpSpPr>
        <a:xfrm>
          <a:off x="0" y="0"/>
          <a:ext cx="0" cy="0"/>
          <a:chOff x="0" y="0"/>
          <a:chExt cx="0" cy="0"/>
        </a:xfrm>
      </p:grpSpPr>
      <p:pic>
        <p:nvPicPr>
          <p:cNvPr id="5" name="Imagen 4" descr="Calendario&#10;&#10;El contenido generado por IA puede ser incorrecto.">
            <a:extLst>
              <a:ext uri="{FF2B5EF4-FFF2-40B4-BE49-F238E27FC236}">
                <a16:creationId xmlns:a16="http://schemas.microsoft.com/office/drawing/2014/main" id="{2F435C25-D700-F995-31C0-ACD8F7B5F634}"/>
              </a:ext>
            </a:extLst>
          </p:cNvPr>
          <p:cNvPicPr>
            <a:picLocks noGrp="1" noRot="1" noChangeAspect="1" noMove="1" noResize="1" noEditPoints="1" noAdjustHandles="1" noChangeArrowheads="1" noChangeShapeType="1" noCrop="1"/>
          </p:cNvPicPr>
          <p:nvPr/>
        </p:nvPicPr>
        <p:blipFill>
          <a:blip r:embed="rId3" cstate="email">
            <a:extLst>
              <a:ext uri="{28A0092B-C50C-407E-A947-70E740481C1C}">
                <a14:useLocalDpi xmlns:a14="http://schemas.microsoft.com/office/drawing/2010/main"/>
              </a:ext>
            </a:extLst>
          </a:blip>
          <a:stretch>
            <a:fillRect/>
          </a:stretch>
        </p:blipFill>
        <p:spPr>
          <a:xfrm>
            <a:off x="0" y="4391130"/>
            <a:ext cx="3617407" cy="2466869"/>
          </a:xfrm>
          <a:prstGeom prst="rect">
            <a:avLst/>
          </a:prstGeom>
        </p:spPr>
      </p:pic>
      <p:sp>
        <p:nvSpPr>
          <p:cNvPr id="2" name="CuadroTexto 1">
            <a:extLst>
              <a:ext uri="{FF2B5EF4-FFF2-40B4-BE49-F238E27FC236}">
                <a16:creationId xmlns:a16="http://schemas.microsoft.com/office/drawing/2014/main" id="{4C877E36-EF34-B688-53B2-40E85D3E7BE4}"/>
              </a:ext>
            </a:extLst>
          </p:cNvPr>
          <p:cNvSpPr txBox="1"/>
          <p:nvPr/>
        </p:nvSpPr>
        <p:spPr>
          <a:xfrm>
            <a:off x="3175285" y="852851"/>
            <a:ext cx="8189406" cy="5454827"/>
          </a:xfrm>
          <a:prstGeom prst="rect">
            <a:avLst/>
          </a:prstGeom>
          <a:noFill/>
        </p:spPr>
        <p:txBody>
          <a:bodyPr wrap="square">
            <a:spAutoFit/>
          </a:bodyPr>
          <a:lstStyle/>
          <a:p>
            <a:pPr algn="ctr">
              <a:lnSpc>
                <a:spcPct val="150000"/>
              </a:lnSpc>
            </a:pPr>
            <a:r>
              <a:rPr lang="en" sz="8000" b="1" dirty="0">
                <a:ln w="13462">
                  <a:solidFill>
                    <a:schemeClr val="bg1"/>
                  </a:solidFill>
                  <a:prstDash val="solid"/>
                </a:ln>
                <a:solidFill>
                  <a:schemeClr val="accent1">
                    <a:lumMod val="50000"/>
                  </a:schemeClr>
                </a:solidFill>
                <a:effectLst>
                  <a:outerShdw dist="38100" dir="2700000" algn="bl" rotWithShape="0">
                    <a:schemeClr val="accent5"/>
                  </a:outerShdw>
                  <a:reflection blurRad="6350" stA="55000" endA="300" endPos="45500" dir="5400000" sy="-100000" algn="bl" rotWithShape="0"/>
                </a:effectLst>
              </a:rPr>
              <a:t>THE END IS COMING FOR OUR WORLD</a:t>
            </a:r>
          </a:p>
        </p:txBody>
      </p:sp>
    </p:spTree>
    <p:extLst>
      <p:ext uri="{BB962C8B-B14F-4D97-AF65-F5344CB8AC3E}">
        <p14:creationId xmlns:p14="http://schemas.microsoft.com/office/powerpoint/2010/main" val="305312686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9" name="Rectángulo 18">
            <a:extLst>
              <a:ext uri="{FF2B5EF4-FFF2-40B4-BE49-F238E27FC236}">
                <a16:creationId xmlns:a16="http://schemas.microsoft.com/office/drawing/2014/main" id="{0E31CCAA-5860-9EA1-D0E9-11F2CB26F853}"/>
              </a:ext>
            </a:extLst>
          </p:cNvPr>
          <p:cNvSpPr>
            <a:spLocks noGrp="1" noRot="1" noMove="1" noResize="1" noEditPoints="1" noAdjustHandles="1" noChangeArrowheads="1" noChangeShapeType="1"/>
          </p:cNvSpPr>
          <p:nvPr/>
        </p:nvSpPr>
        <p:spPr>
          <a:xfrm>
            <a:off x="0" y="0"/>
            <a:ext cx="12192000" cy="1283256"/>
          </a:xfrm>
          <a:prstGeom prst="rect">
            <a:avLst/>
          </a:prstGeom>
          <a:blipFill dpi="0" rotWithShape="1">
            <a:blip r:embed="rId3" cstate="email">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6461C758-3C48-7F16-1FFB-19BD36977E13}"/>
              </a:ext>
            </a:extLst>
          </p:cNvPr>
          <p:cNvSpPr txBox="1"/>
          <p:nvPr/>
        </p:nvSpPr>
        <p:spPr>
          <a:xfrm>
            <a:off x="0" y="0"/>
            <a:ext cx="12191999" cy="707886"/>
          </a:xfrm>
          <a:prstGeom prst="rect">
            <a:avLst/>
          </a:prstGeom>
          <a:noFill/>
        </p:spPr>
        <p:txBody>
          <a:bodyPr wrap="square">
            <a:spAutoFit/>
          </a:bodyPr>
          <a:lstStyle/>
          <a:p>
            <a:pPr algn="ctr"/>
            <a:r>
              <a:rPr lang="en-US" sz="40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THE JUDGMENT BEFORE THE CLOSE OF GRACE</a:t>
            </a:r>
            <a:endParaRPr lang="en" sz="4000"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5" name="CuadroTexto 4">
            <a:extLst>
              <a:ext uri="{FF2B5EF4-FFF2-40B4-BE49-F238E27FC236}">
                <a16:creationId xmlns:a16="http://schemas.microsoft.com/office/drawing/2014/main" id="{8408D40A-25EF-672C-EC02-08973078510E}"/>
              </a:ext>
            </a:extLst>
          </p:cNvPr>
          <p:cNvSpPr txBox="1"/>
          <p:nvPr/>
        </p:nvSpPr>
        <p:spPr>
          <a:xfrm>
            <a:off x="-1" y="587765"/>
            <a:ext cx="10263683" cy="646331"/>
          </a:xfrm>
          <a:prstGeom prst="rect">
            <a:avLst/>
          </a:prstGeom>
          <a:noFill/>
        </p:spPr>
        <p:txBody>
          <a:bodyPr wrap="square">
            <a:spAutoFit/>
          </a:bodyPr>
          <a:lstStyle/>
          <a:p>
            <a:pPr algn="ctr"/>
            <a:r>
              <a:rPr lang="en" b="1" dirty="0">
                <a:solidFill>
                  <a:schemeClr val="bg2"/>
                </a:solidFill>
                <a:effectLst>
                  <a:outerShdw blurRad="38100" dist="38100" dir="2700000" algn="tl">
                    <a:srgbClr val="000000">
                      <a:alpha val="43137"/>
                    </a:srgbClr>
                  </a:outerShdw>
                </a:effectLst>
                <a:latin typeface="Comic Sans MS" panose="030F0702030302020204" pitchFamily="66" charset="0"/>
              </a:rPr>
              <a:t>“</a:t>
            </a:r>
            <a:r>
              <a:rPr lang="en-US" b="1" dirty="0">
                <a:solidFill>
                  <a:schemeClr val="bg2"/>
                </a:solidFill>
                <a:effectLst>
                  <a:outerShdw blurRad="38100" dist="38100" dir="2700000" algn="tl">
                    <a:srgbClr val="000000">
                      <a:alpha val="43137"/>
                    </a:srgbClr>
                  </a:outerShdw>
                </a:effectLst>
                <a:latin typeface="Comic Sans MS" panose="030F0702030302020204" pitchFamily="66" charset="0"/>
              </a:rPr>
              <a:t>thrones were set in place, and the Ancient of Days took his seat</a:t>
            </a:r>
            <a:r>
              <a:rPr lang="en" b="1" dirty="0">
                <a:solidFill>
                  <a:schemeClr val="bg2"/>
                </a:solidFill>
                <a:effectLst>
                  <a:outerShdw blurRad="38100" dist="38100" dir="2700000" algn="tl">
                    <a:srgbClr val="000000">
                      <a:alpha val="43137"/>
                    </a:srgbClr>
                  </a:outerShdw>
                </a:effectLst>
                <a:latin typeface="Comic Sans MS" panose="030F0702030302020204" pitchFamily="66" charset="0"/>
              </a:rPr>
              <a:t>, […] </a:t>
            </a:r>
            <a:r>
              <a:rPr lang="en-US" b="1" dirty="0">
                <a:solidFill>
                  <a:schemeClr val="bg2"/>
                </a:solidFill>
                <a:effectLst>
                  <a:outerShdw blurRad="38100" dist="38100" dir="2700000" algn="tl">
                    <a:srgbClr val="000000">
                      <a:alpha val="43137"/>
                    </a:srgbClr>
                  </a:outerShdw>
                </a:effectLst>
                <a:latin typeface="Comic Sans MS" panose="030F0702030302020204" pitchFamily="66" charset="0"/>
              </a:rPr>
              <a:t>The court was seated, and the books were opened</a:t>
            </a:r>
            <a:r>
              <a:rPr lang="en" b="1" dirty="0">
                <a:solidFill>
                  <a:schemeClr val="bg2"/>
                </a:solidFill>
                <a:effectLst>
                  <a:outerShdw blurRad="38100" dist="38100" dir="2700000" algn="tl">
                    <a:srgbClr val="000000">
                      <a:alpha val="43137"/>
                    </a:srgbClr>
                  </a:outerShdw>
                </a:effectLst>
                <a:latin typeface="Comic Sans MS" panose="030F0702030302020204" pitchFamily="66" charset="0"/>
              </a:rPr>
              <a:t>” </a:t>
            </a:r>
            <a:r>
              <a:rPr lang="en" sz="1400" b="1" dirty="0">
                <a:solidFill>
                  <a:schemeClr val="bg2"/>
                </a:solidFill>
                <a:effectLst>
                  <a:outerShdw blurRad="38100" dist="38100" dir="2700000" algn="tl">
                    <a:srgbClr val="000000">
                      <a:alpha val="43137"/>
                    </a:srgbClr>
                  </a:outerShdw>
                </a:effectLst>
                <a:latin typeface="Comic Sans MS" panose="030F0702030302020204" pitchFamily="66" charset="0"/>
              </a:rPr>
              <a:t>(Daniel 7:9-10)</a:t>
            </a:r>
          </a:p>
        </p:txBody>
      </p:sp>
      <p:sp>
        <p:nvSpPr>
          <p:cNvPr id="6" name="CuadroTexto 5">
            <a:extLst>
              <a:ext uri="{FF2B5EF4-FFF2-40B4-BE49-F238E27FC236}">
                <a16:creationId xmlns:a16="http://schemas.microsoft.com/office/drawing/2014/main" id="{52D6EBDD-2773-18B2-C960-F47C5B5BF272}"/>
              </a:ext>
            </a:extLst>
          </p:cNvPr>
          <p:cNvSpPr txBox="1"/>
          <p:nvPr/>
        </p:nvSpPr>
        <p:spPr>
          <a:xfrm>
            <a:off x="247650" y="1283256"/>
            <a:ext cx="8477828" cy="1015663"/>
          </a:xfrm>
          <a:prstGeom prst="rect">
            <a:avLst/>
          </a:prstGeom>
          <a:noFill/>
        </p:spPr>
        <p:txBody>
          <a:bodyPr wrap="square" rtlCol="0">
            <a:spAutoFit/>
          </a:bodyPr>
          <a:lstStyle/>
          <a:p>
            <a:pPr>
              <a:spcBef>
                <a:spcPts val="600"/>
              </a:spcBef>
            </a:pPr>
            <a:r>
              <a:rPr lang="en" sz="2000" b="1" dirty="0"/>
              <a:t>Daniel recounts a scene of judgment taking place in Heaven while human activities continue their course, oblivious to what is happening there (Dan. 7:9-12).</a:t>
            </a:r>
          </a:p>
        </p:txBody>
      </p:sp>
      <p:pic>
        <p:nvPicPr>
          <p:cNvPr id="4" name="Imagen 3" descr="Imagen que contiene interior, tabla, alimentos, parado&#10;&#10;El contenido generado por IA puede ser incorrecto.">
            <a:extLst>
              <a:ext uri="{FF2B5EF4-FFF2-40B4-BE49-F238E27FC236}">
                <a16:creationId xmlns:a16="http://schemas.microsoft.com/office/drawing/2014/main" id="{3DECB68B-0121-7A41-6862-9BDD448618DD}"/>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98490" y="5262514"/>
            <a:ext cx="2813051" cy="1477124"/>
          </a:xfrm>
          <a:prstGeom prst="roundRect">
            <a:avLst>
              <a:gd name="adj" fmla="val 4167"/>
            </a:avLst>
          </a:prstGeom>
          <a:solidFill>
            <a:srgbClr val="FFFFFF"/>
          </a:solidFill>
          <a:ln w="76200" cap="sq">
            <a:solidFill>
              <a:srgbClr val="86A6CC"/>
            </a:solidFill>
            <a:miter lim="800000"/>
          </a:ln>
          <a:effectLst/>
          <a:scene3d>
            <a:camera prst="orthographicFront"/>
            <a:lightRig rig="threePt" dir="t">
              <a:rot lat="0" lon="0" rev="2700000"/>
            </a:lightRig>
          </a:scene3d>
          <a:sp3d contourW="6350">
            <a:bevelT h="38100"/>
            <a:contourClr>
              <a:srgbClr val="C0C0C0"/>
            </a:contourClr>
          </a:sp3d>
        </p:spPr>
      </p:pic>
      <p:pic>
        <p:nvPicPr>
          <p:cNvPr id="8" name="Imagen 7" descr="Arma de fuego&#10;&#10;El contenido generado por IA puede ser incorrecto.">
            <a:extLst>
              <a:ext uri="{FF2B5EF4-FFF2-40B4-BE49-F238E27FC236}">
                <a16:creationId xmlns:a16="http://schemas.microsoft.com/office/drawing/2014/main" id="{8D21D6AE-7C72-1119-653C-8D025B84C25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725478" y="982583"/>
            <a:ext cx="3365500" cy="2524125"/>
          </a:xfrm>
          <a:prstGeom prst="roundRect">
            <a:avLst>
              <a:gd name="adj" fmla="val 7708"/>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chemeClr val="bg2"/>
            </a:contourClr>
          </a:sp3d>
        </p:spPr>
      </p:pic>
      <p:pic>
        <p:nvPicPr>
          <p:cNvPr id="10" name="Imagen 9" descr="Dibujo de una persona&#10;&#10;El contenido generado por IA puede ser incorrecto.">
            <a:extLst>
              <a:ext uri="{FF2B5EF4-FFF2-40B4-BE49-F238E27FC236}">
                <a16:creationId xmlns:a16="http://schemas.microsoft.com/office/drawing/2014/main" id="{EA11D288-2435-3C3A-F568-E4057FEBF60A}"/>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98490" y="3714779"/>
            <a:ext cx="2813051" cy="1405861"/>
          </a:xfrm>
          <a:prstGeom prst="rect">
            <a:avLst/>
          </a:prstGeom>
          <a:ln>
            <a:noFill/>
          </a:ln>
          <a:effectLst>
            <a:outerShdw blurRad="190500" algn="tl" rotWithShape="0">
              <a:srgbClr val="000000">
                <a:alpha val="70000"/>
              </a:srgbClr>
            </a:outerShdw>
          </a:effectLst>
        </p:spPr>
      </p:pic>
      <p:sp>
        <p:nvSpPr>
          <p:cNvPr id="12" name="CuadroTexto 11">
            <a:extLst>
              <a:ext uri="{FF2B5EF4-FFF2-40B4-BE49-F238E27FC236}">
                <a16:creationId xmlns:a16="http://schemas.microsoft.com/office/drawing/2014/main" id="{23CBCEB3-8D4C-2C6D-2154-BC981735EF18}"/>
              </a:ext>
            </a:extLst>
          </p:cNvPr>
          <p:cNvSpPr txBox="1"/>
          <p:nvPr/>
        </p:nvSpPr>
        <p:spPr>
          <a:xfrm>
            <a:off x="3133724" y="3599276"/>
            <a:ext cx="9058275" cy="1015663"/>
          </a:xfrm>
          <a:prstGeom prst="rect">
            <a:avLst/>
          </a:prstGeom>
          <a:noFill/>
        </p:spPr>
        <p:txBody>
          <a:bodyPr wrap="square">
            <a:spAutoFit/>
          </a:bodyPr>
          <a:lstStyle/>
          <a:p>
            <a:pPr>
              <a:spcBef>
                <a:spcPts val="600"/>
              </a:spcBef>
            </a:pPr>
            <a:r>
              <a:rPr lang="en" sz="2000" b="1" dirty="0"/>
              <a:t>Does God need to make a judgment to determine who is saved? He doesn't, but his angels do. That's why he sent angels to Sodom to investigate</a:t>
            </a:r>
            <a:br>
              <a:rPr lang="en" sz="2000" b="1" dirty="0"/>
            </a:br>
            <a:r>
              <a:rPr lang="en" sz="2000" b="1" dirty="0"/>
              <a:t>(Gen. 18:21-22).</a:t>
            </a:r>
          </a:p>
        </p:txBody>
      </p:sp>
      <p:sp>
        <p:nvSpPr>
          <p:cNvPr id="14" name="CuadroTexto 13">
            <a:extLst>
              <a:ext uri="{FF2B5EF4-FFF2-40B4-BE49-F238E27FC236}">
                <a16:creationId xmlns:a16="http://schemas.microsoft.com/office/drawing/2014/main" id="{981F3910-D71E-43AB-4746-33FDF9B1D24D}"/>
              </a:ext>
            </a:extLst>
          </p:cNvPr>
          <p:cNvSpPr txBox="1"/>
          <p:nvPr/>
        </p:nvSpPr>
        <p:spPr>
          <a:xfrm>
            <a:off x="3133724" y="4716441"/>
            <a:ext cx="5638870" cy="1938992"/>
          </a:xfrm>
          <a:prstGeom prst="rect">
            <a:avLst/>
          </a:prstGeom>
          <a:noFill/>
        </p:spPr>
        <p:txBody>
          <a:bodyPr wrap="square">
            <a:spAutoFit/>
          </a:bodyPr>
          <a:lstStyle/>
          <a:p>
            <a:pPr>
              <a:spcBef>
                <a:spcPts val="600"/>
              </a:spcBef>
            </a:pPr>
            <a:r>
              <a:rPr lang="en" sz="2000" b="1" dirty="0"/>
              <a:t>The time between the end of the Judgment and the Second Coming is exemplified by the closing of the ark's door seven days before the flood. Every case will have been decided, and divine grace will have covered all of us who have clung to it (James 2:12-13; 1 John 4:17).</a:t>
            </a:r>
          </a:p>
        </p:txBody>
      </p:sp>
      <p:pic>
        <p:nvPicPr>
          <p:cNvPr id="16" name="Imagen 15" descr="Imagen que contiene persona, mujer, tabla, sostener&#10;&#10;El contenido generado por IA puede ser incorrecto.">
            <a:extLst>
              <a:ext uri="{FF2B5EF4-FFF2-40B4-BE49-F238E27FC236}">
                <a16:creationId xmlns:a16="http://schemas.microsoft.com/office/drawing/2014/main" id="{65AE0992-F970-7356-51FC-6CE450A59EE6}"/>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404083" y="4569825"/>
            <a:ext cx="1647566" cy="2169813"/>
          </a:xfrm>
          <a:prstGeom prst="roundRect">
            <a:avLst>
              <a:gd name="adj" fmla="val 11111"/>
            </a:avLst>
          </a:prstGeom>
          <a:ln w="76200" cap="rnd">
            <a:solidFill>
              <a:schemeClr val="accent5">
                <a:lumMod val="60000"/>
                <a:lumOff val="40000"/>
              </a:schemeClr>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18" name="Imagen 17" descr="Imagen que contiene parado, tabla, pájaro, hecho de madera&#10;&#10;El contenido generado por IA puede ser incorrecto.">
            <a:extLst>
              <a:ext uri="{FF2B5EF4-FFF2-40B4-BE49-F238E27FC236}">
                <a16:creationId xmlns:a16="http://schemas.microsoft.com/office/drawing/2014/main" id="{D3909B94-71FB-748E-8860-5D049C77C0E5}"/>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806289" y="4570845"/>
            <a:ext cx="1457394" cy="2186091"/>
          </a:xfrm>
          <a:prstGeom prst="roundRect">
            <a:avLst>
              <a:gd name="adj" fmla="val 11111"/>
            </a:avLst>
          </a:prstGeom>
          <a:ln w="76200" cap="rnd">
            <a:solidFill>
              <a:schemeClr val="accent5">
                <a:lumMod val="60000"/>
                <a:lumOff val="40000"/>
              </a:schemeClr>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
        <p:nvSpPr>
          <p:cNvPr id="7" name="CuadroTexto 6">
            <a:extLst>
              <a:ext uri="{FF2B5EF4-FFF2-40B4-BE49-F238E27FC236}">
                <a16:creationId xmlns:a16="http://schemas.microsoft.com/office/drawing/2014/main" id="{AE85453C-C6A4-3211-D04D-B87BF41177C5}"/>
              </a:ext>
            </a:extLst>
          </p:cNvPr>
          <p:cNvSpPr txBox="1"/>
          <p:nvPr/>
        </p:nvSpPr>
        <p:spPr>
          <a:xfrm>
            <a:off x="247650" y="2298919"/>
            <a:ext cx="8477828" cy="1323439"/>
          </a:xfrm>
          <a:prstGeom prst="rect">
            <a:avLst/>
          </a:prstGeom>
          <a:noFill/>
        </p:spPr>
        <p:txBody>
          <a:bodyPr wrap="square">
            <a:spAutoFit/>
          </a:bodyPr>
          <a:lstStyle/>
          <a:p>
            <a:pPr>
              <a:spcBef>
                <a:spcPts val="600"/>
              </a:spcBef>
            </a:pPr>
            <a:r>
              <a:rPr lang="en" sz="2000" b="1" dirty="0"/>
              <a:t>At that judgment before the Second Coming, Jesus is recognized as worthy of “dominion, glory, and a kingdom” (Dan. 7:13-14). Then he will come to end the history of this world (Dan. 7:26) and make us sharers in his eternal kingdom (Dan. 7:27).</a:t>
            </a:r>
          </a:p>
        </p:txBody>
      </p:sp>
    </p:spTree>
    <p:extLst>
      <p:ext uri="{BB962C8B-B14F-4D97-AF65-F5344CB8AC3E}">
        <p14:creationId xmlns:p14="http://schemas.microsoft.com/office/powerpoint/2010/main" val="1083477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 presetClass="entr" presetSubtype="12"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0-#ppt_w/2"/>
                                          </p:val>
                                        </p:tav>
                                        <p:tav tm="100000">
                                          <p:val>
                                            <p:strVal val="#ppt_x"/>
                                          </p:val>
                                        </p:tav>
                                      </p:tavLst>
                                    </p:anim>
                                    <p:anim calcmode="lin" valueType="num">
                                      <p:cBhvr additive="base">
                                        <p:cTn id="17" dur="500" fill="hold"/>
                                        <p:tgtEl>
                                          <p:spTgt spid="8"/>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14" presetClass="entr" presetSubtype="10" fill="hold" grpId="0"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randombar(horizontal)">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left)">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21" presetClass="entr" presetSubtype="1"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heel(1)">
                                      <p:cBhvr>
                                        <p:cTn id="31" dur="750"/>
                                        <p:tgtEl>
                                          <p:spTgt spid="10"/>
                                        </p:tgtEl>
                                      </p:cBhvr>
                                    </p:animEffect>
                                  </p:childTnLst>
                                </p:cTn>
                              </p:par>
                            </p:childTnLst>
                          </p:cTn>
                        </p:par>
                        <p:par>
                          <p:cTn id="32" fill="hold">
                            <p:stCondLst>
                              <p:cond delay="750"/>
                            </p:stCondLst>
                            <p:childTnLst>
                              <p:par>
                                <p:cTn id="33" presetID="22" presetClass="entr" presetSubtype="8" fill="hold" grpId="0" nodeType="after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wipe(left)">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49" presetClass="entr" presetSubtype="0" decel="100000" fill="hold" nodeType="clickEffect">
                                  <p:stCondLst>
                                    <p:cond delay="0"/>
                                  </p:stCondLst>
                                  <p:childTnLst>
                                    <p:set>
                                      <p:cBhvr>
                                        <p:cTn id="39" dur="1" fill="hold">
                                          <p:stCondLst>
                                            <p:cond delay="0"/>
                                          </p:stCondLst>
                                        </p:cTn>
                                        <p:tgtEl>
                                          <p:spTgt spid="4"/>
                                        </p:tgtEl>
                                        <p:attrNameLst>
                                          <p:attrName>style.visibility</p:attrName>
                                        </p:attrNameLst>
                                      </p:cBhvr>
                                      <p:to>
                                        <p:strVal val="visible"/>
                                      </p:to>
                                    </p:set>
                                    <p:anim calcmode="lin" valueType="num">
                                      <p:cBhvr>
                                        <p:cTn id="40" dur="500" fill="hold"/>
                                        <p:tgtEl>
                                          <p:spTgt spid="4"/>
                                        </p:tgtEl>
                                        <p:attrNameLst>
                                          <p:attrName>ppt_w</p:attrName>
                                        </p:attrNameLst>
                                      </p:cBhvr>
                                      <p:tavLst>
                                        <p:tav tm="0">
                                          <p:val>
                                            <p:fltVal val="0"/>
                                          </p:val>
                                        </p:tav>
                                        <p:tav tm="100000">
                                          <p:val>
                                            <p:strVal val="#ppt_w"/>
                                          </p:val>
                                        </p:tav>
                                      </p:tavLst>
                                    </p:anim>
                                    <p:anim calcmode="lin" valueType="num">
                                      <p:cBhvr>
                                        <p:cTn id="41" dur="500" fill="hold"/>
                                        <p:tgtEl>
                                          <p:spTgt spid="4"/>
                                        </p:tgtEl>
                                        <p:attrNameLst>
                                          <p:attrName>ppt_h</p:attrName>
                                        </p:attrNameLst>
                                      </p:cBhvr>
                                      <p:tavLst>
                                        <p:tav tm="0">
                                          <p:val>
                                            <p:fltVal val="0"/>
                                          </p:val>
                                        </p:tav>
                                        <p:tav tm="100000">
                                          <p:val>
                                            <p:strVal val="#ppt_h"/>
                                          </p:val>
                                        </p:tav>
                                      </p:tavLst>
                                    </p:anim>
                                    <p:anim calcmode="lin" valueType="num">
                                      <p:cBhvr>
                                        <p:cTn id="42" dur="500" fill="hold"/>
                                        <p:tgtEl>
                                          <p:spTgt spid="4"/>
                                        </p:tgtEl>
                                        <p:attrNameLst>
                                          <p:attrName>style.rotation</p:attrName>
                                        </p:attrNameLst>
                                      </p:cBhvr>
                                      <p:tavLst>
                                        <p:tav tm="0">
                                          <p:val>
                                            <p:fltVal val="360"/>
                                          </p:val>
                                        </p:tav>
                                        <p:tav tm="100000">
                                          <p:val>
                                            <p:fltVal val="0"/>
                                          </p:val>
                                        </p:tav>
                                      </p:tavLst>
                                    </p:anim>
                                    <p:animEffect transition="in" filter="fade">
                                      <p:cBhvr>
                                        <p:cTn id="43" dur="500"/>
                                        <p:tgtEl>
                                          <p:spTgt spid="4"/>
                                        </p:tgtEl>
                                      </p:cBhvr>
                                    </p:animEffect>
                                  </p:childTnLst>
                                </p:cTn>
                              </p:par>
                            </p:childTnLst>
                          </p:cTn>
                        </p:par>
                        <p:par>
                          <p:cTn id="44" fill="hold">
                            <p:stCondLst>
                              <p:cond delay="500"/>
                            </p:stCondLst>
                            <p:childTnLst>
                              <p:par>
                                <p:cTn id="45" presetID="22" presetClass="entr" presetSubtype="8" fill="hold" grpId="0" nodeType="after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wipe(left)">
                                      <p:cBhvr>
                                        <p:cTn id="47" dur="5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31" presetClass="entr" presetSubtype="0" fill="hold" nodeType="clickEffect">
                                  <p:stCondLst>
                                    <p:cond delay="0"/>
                                  </p:stCondLst>
                                  <p:childTnLst>
                                    <p:set>
                                      <p:cBhvr>
                                        <p:cTn id="51" dur="1" fill="hold">
                                          <p:stCondLst>
                                            <p:cond delay="0"/>
                                          </p:stCondLst>
                                        </p:cTn>
                                        <p:tgtEl>
                                          <p:spTgt spid="18"/>
                                        </p:tgtEl>
                                        <p:attrNameLst>
                                          <p:attrName>style.visibility</p:attrName>
                                        </p:attrNameLst>
                                      </p:cBhvr>
                                      <p:to>
                                        <p:strVal val="visible"/>
                                      </p:to>
                                    </p:set>
                                    <p:anim calcmode="lin" valueType="num">
                                      <p:cBhvr>
                                        <p:cTn id="52" dur="1000" fill="hold"/>
                                        <p:tgtEl>
                                          <p:spTgt spid="18"/>
                                        </p:tgtEl>
                                        <p:attrNameLst>
                                          <p:attrName>ppt_w</p:attrName>
                                        </p:attrNameLst>
                                      </p:cBhvr>
                                      <p:tavLst>
                                        <p:tav tm="0">
                                          <p:val>
                                            <p:fltVal val="0"/>
                                          </p:val>
                                        </p:tav>
                                        <p:tav tm="100000">
                                          <p:val>
                                            <p:strVal val="#ppt_w"/>
                                          </p:val>
                                        </p:tav>
                                      </p:tavLst>
                                    </p:anim>
                                    <p:anim calcmode="lin" valueType="num">
                                      <p:cBhvr>
                                        <p:cTn id="53" dur="1000" fill="hold"/>
                                        <p:tgtEl>
                                          <p:spTgt spid="18"/>
                                        </p:tgtEl>
                                        <p:attrNameLst>
                                          <p:attrName>ppt_h</p:attrName>
                                        </p:attrNameLst>
                                      </p:cBhvr>
                                      <p:tavLst>
                                        <p:tav tm="0">
                                          <p:val>
                                            <p:fltVal val="0"/>
                                          </p:val>
                                        </p:tav>
                                        <p:tav tm="100000">
                                          <p:val>
                                            <p:strVal val="#ppt_h"/>
                                          </p:val>
                                        </p:tav>
                                      </p:tavLst>
                                    </p:anim>
                                    <p:anim calcmode="lin" valueType="num">
                                      <p:cBhvr>
                                        <p:cTn id="54" dur="1000" fill="hold"/>
                                        <p:tgtEl>
                                          <p:spTgt spid="18"/>
                                        </p:tgtEl>
                                        <p:attrNameLst>
                                          <p:attrName>style.rotation</p:attrName>
                                        </p:attrNameLst>
                                      </p:cBhvr>
                                      <p:tavLst>
                                        <p:tav tm="0">
                                          <p:val>
                                            <p:fltVal val="90"/>
                                          </p:val>
                                        </p:tav>
                                        <p:tav tm="100000">
                                          <p:val>
                                            <p:fltVal val="0"/>
                                          </p:val>
                                        </p:tav>
                                      </p:tavLst>
                                    </p:anim>
                                    <p:animEffect transition="in" filter="fade">
                                      <p:cBhvr>
                                        <p:cTn id="55" dur="1000"/>
                                        <p:tgtEl>
                                          <p:spTgt spid="18"/>
                                        </p:tgtEl>
                                      </p:cBhvr>
                                    </p:animEffect>
                                  </p:childTnLst>
                                </p:cTn>
                              </p:par>
                              <p:par>
                                <p:cTn id="56" presetID="31" presetClass="entr" presetSubtype="0" fill="hold" nodeType="withEffect">
                                  <p:stCondLst>
                                    <p:cond delay="0"/>
                                  </p:stCondLst>
                                  <p:childTnLst>
                                    <p:set>
                                      <p:cBhvr>
                                        <p:cTn id="57" dur="1" fill="hold">
                                          <p:stCondLst>
                                            <p:cond delay="0"/>
                                          </p:stCondLst>
                                        </p:cTn>
                                        <p:tgtEl>
                                          <p:spTgt spid="16"/>
                                        </p:tgtEl>
                                        <p:attrNameLst>
                                          <p:attrName>style.visibility</p:attrName>
                                        </p:attrNameLst>
                                      </p:cBhvr>
                                      <p:to>
                                        <p:strVal val="visible"/>
                                      </p:to>
                                    </p:set>
                                    <p:anim calcmode="lin" valueType="num">
                                      <p:cBhvr>
                                        <p:cTn id="58" dur="1000" fill="hold"/>
                                        <p:tgtEl>
                                          <p:spTgt spid="16"/>
                                        </p:tgtEl>
                                        <p:attrNameLst>
                                          <p:attrName>ppt_w</p:attrName>
                                        </p:attrNameLst>
                                      </p:cBhvr>
                                      <p:tavLst>
                                        <p:tav tm="0">
                                          <p:val>
                                            <p:fltVal val="0"/>
                                          </p:val>
                                        </p:tav>
                                        <p:tav tm="100000">
                                          <p:val>
                                            <p:strVal val="#ppt_w"/>
                                          </p:val>
                                        </p:tav>
                                      </p:tavLst>
                                    </p:anim>
                                    <p:anim calcmode="lin" valueType="num">
                                      <p:cBhvr>
                                        <p:cTn id="59" dur="1000" fill="hold"/>
                                        <p:tgtEl>
                                          <p:spTgt spid="16"/>
                                        </p:tgtEl>
                                        <p:attrNameLst>
                                          <p:attrName>ppt_h</p:attrName>
                                        </p:attrNameLst>
                                      </p:cBhvr>
                                      <p:tavLst>
                                        <p:tav tm="0">
                                          <p:val>
                                            <p:fltVal val="0"/>
                                          </p:val>
                                        </p:tav>
                                        <p:tav tm="100000">
                                          <p:val>
                                            <p:strVal val="#ppt_h"/>
                                          </p:val>
                                        </p:tav>
                                      </p:tavLst>
                                    </p:anim>
                                    <p:anim calcmode="lin" valueType="num">
                                      <p:cBhvr>
                                        <p:cTn id="60" dur="1000" fill="hold"/>
                                        <p:tgtEl>
                                          <p:spTgt spid="16"/>
                                        </p:tgtEl>
                                        <p:attrNameLst>
                                          <p:attrName>style.rotation</p:attrName>
                                        </p:attrNameLst>
                                      </p:cBhvr>
                                      <p:tavLst>
                                        <p:tav tm="0">
                                          <p:val>
                                            <p:fltVal val="90"/>
                                          </p:val>
                                        </p:tav>
                                        <p:tav tm="100000">
                                          <p:val>
                                            <p:fltVal val="0"/>
                                          </p:val>
                                        </p:tav>
                                      </p:tavLst>
                                    </p:anim>
                                    <p:animEffect transition="in" filter="fade">
                                      <p:cBhvr>
                                        <p:cTn id="61" dur="1000"/>
                                        <p:tgtEl>
                                          <p:spTgt spid="16"/>
                                        </p:tgtEl>
                                      </p:cBhvr>
                                    </p:animEffect>
                                  </p:childTnLst>
                                </p:cTn>
                              </p:par>
                            </p:childTnLst>
                          </p:cTn>
                        </p:par>
                        <p:par>
                          <p:cTn id="62" fill="hold">
                            <p:stCondLst>
                              <p:cond delay="1000"/>
                            </p:stCondLst>
                            <p:childTnLst>
                              <p:par>
                                <p:cTn id="63" presetID="22" presetClass="entr" presetSubtype="8" fill="hold" grpId="0" nodeType="afterEffect">
                                  <p:stCondLst>
                                    <p:cond delay="0"/>
                                  </p:stCondLst>
                                  <p:childTnLst>
                                    <p:set>
                                      <p:cBhvr>
                                        <p:cTn id="64" dur="1" fill="hold">
                                          <p:stCondLst>
                                            <p:cond delay="0"/>
                                          </p:stCondLst>
                                        </p:cTn>
                                        <p:tgtEl>
                                          <p:spTgt spid="14"/>
                                        </p:tgtEl>
                                        <p:attrNameLst>
                                          <p:attrName>style.visibility</p:attrName>
                                        </p:attrNameLst>
                                      </p:cBhvr>
                                      <p:to>
                                        <p:strVal val="visible"/>
                                      </p:to>
                                    </p:set>
                                    <p:animEffect transition="in" filter="wipe(left)">
                                      <p:cBhvr>
                                        <p:cTn id="6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2" grpId="0"/>
      <p:bldP spid="14"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B1FB8646-74E6-748B-C01B-C8DBBD45C441}"/>
              </a:ext>
            </a:extLst>
          </p:cNvPr>
          <p:cNvSpPr txBox="1"/>
          <p:nvPr/>
        </p:nvSpPr>
        <p:spPr>
          <a:xfrm>
            <a:off x="646471" y="1673585"/>
            <a:ext cx="10899058" cy="4708981"/>
          </a:xfrm>
          <a:prstGeom prst="rect">
            <a:avLst/>
          </a:prstGeom>
          <a:noFill/>
        </p:spPr>
        <p:txBody>
          <a:bodyPr wrap="square">
            <a:spAutoFit/>
          </a:bodyPr>
          <a:lstStyle/>
          <a:p>
            <a:pPr>
              <a:spcBef>
                <a:spcPts val="600"/>
              </a:spcBef>
            </a:pPr>
            <a:r>
              <a:rPr lang="en" sz="3000" b="1" dirty="0">
                <a:latin typeface="Constantia" panose="02030602050306030303" pitchFamily="18" charset="0"/>
              </a:rPr>
              <a:t>“</a:t>
            </a:r>
            <a:r>
              <a:rPr lang="en-US" sz="3000" b="1" dirty="0">
                <a:latin typeface="Constantia" panose="02030602050306030303" pitchFamily="18" charset="0"/>
              </a:rPr>
              <a:t>If the saints of the Old Testament were to be bright and shining lights to the world, we are bound to shine brighter than they, because we have all the light which they had flashing upon our pathway from the prophetic past and the additional light which has come to us in the life of Christ. Fuller prophecies reveal the true Jehovah to those upon whom the ends of the world are come. God has a special light in this age of the world, a special message to give in the proclamation of the third angel's message—the commandments of God and the testimony of Jesus Christ</a:t>
            </a:r>
            <a:r>
              <a:rPr lang="en" sz="3000" b="1" dirty="0">
                <a:latin typeface="Constantia" panose="02030602050306030303" pitchFamily="18" charset="0"/>
              </a:rPr>
              <a:t>.”</a:t>
            </a:r>
          </a:p>
        </p:txBody>
      </p:sp>
      <p:sp>
        <p:nvSpPr>
          <p:cNvPr id="4" name="CuadroTexto 3">
            <a:extLst>
              <a:ext uri="{FF2B5EF4-FFF2-40B4-BE49-F238E27FC236}">
                <a16:creationId xmlns:a16="http://schemas.microsoft.com/office/drawing/2014/main" id="{793D0C1C-4BAB-878E-7BBB-6BFDEFFF5484}"/>
              </a:ext>
            </a:extLst>
          </p:cNvPr>
          <p:cNvSpPr txBox="1"/>
          <p:nvPr/>
        </p:nvSpPr>
        <p:spPr>
          <a:xfrm>
            <a:off x="0" y="554907"/>
            <a:ext cx="12192000" cy="338554"/>
          </a:xfrm>
          <a:prstGeom prst="rect">
            <a:avLst/>
          </a:prstGeom>
          <a:noFill/>
        </p:spPr>
        <p:txBody>
          <a:bodyPr wrap="square" rtlCol="0">
            <a:spAutoFit/>
          </a:bodyPr>
          <a:lstStyle/>
          <a:p>
            <a:pPr algn="ctr"/>
            <a:r>
              <a:rPr lang="en" sz="1600" b="1" dirty="0"/>
              <a:t>EGW ( Present Truth, </a:t>
            </a:r>
            <a:r>
              <a:rPr lang="en" sz="1600" b="1" dirty="0" err="1"/>
              <a:t>November </a:t>
            </a:r>
            <a:r>
              <a:rPr lang="en" sz="1600" b="1" dirty="0"/>
              <a:t>4 , 1886)</a:t>
            </a:r>
            <a:endParaRPr lang="es-ES" sz="1600" b="1" dirty="0"/>
          </a:p>
        </p:txBody>
      </p:sp>
    </p:spTree>
    <p:extLst>
      <p:ext uri="{BB962C8B-B14F-4D97-AF65-F5344CB8AC3E}">
        <p14:creationId xmlns:p14="http://schemas.microsoft.com/office/powerpoint/2010/main" val="30814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effectLst/>
      </p:bgPr>
    </p:bg>
    <p:spTree>
      <p:nvGrpSpPr>
        <p:cNvPr id="1" name="">
          <a:extLst>
            <a:ext uri="{FF2B5EF4-FFF2-40B4-BE49-F238E27FC236}">
              <a16:creationId xmlns:a16="http://schemas.microsoft.com/office/drawing/2014/main" id="{FD1486EC-4CC0-FED6-CF69-7DF76215F211}"/>
            </a:ext>
          </a:extLst>
        </p:cNvPr>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59653884-08CE-4579-8A80-F00D55BF07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6" name="Imagen 5" descr="Imagen que contiene reloj de arena, objeto, interior, tabla&#10;&#10;Descripción generada automáticamente">
            <a:extLst>
              <a:ext uri="{FF2B5EF4-FFF2-40B4-BE49-F238E27FC236}">
                <a16:creationId xmlns:a16="http://schemas.microsoft.com/office/drawing/2014/main" id="{C9E26566-70F6-3536-4636-3211F7985924}"/>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t="938" r="1" b="1951"/>
          <a:stretch/>
        </p:blipFill>
        <p:spPr>
          <a:xfrm>
            <a:off x="79832" y="201352"/>
            <a:ext cx="3936404" cy="6309360"/>
          </a:xfrm>
          <a:prstGeom prst="rect">
            <a:avLst/>
          </a:prstGeom>
          <a:effectLst>
            <a:outerShdw blurRad="50800" dist="38100" dir="2700000" algn="tl" rotWithShape="0">
              <a:prstClr val="black">
                <a:alpha val="40000"/>
              </a:prstClr>
            </a:outerShdw>
            <a:softEdge rad="50800"/>
          </a:effectLst>
        </p:spPr>
      </p:pic>
      <p:sp>
        <p:nvSpPr>
          <p:cNvPr id="17" name="Rectangle 16">
            <a:extLst>
              <a:ext uri="{FF2B5EF4-FFF2-40B4-BE49-F238E27FC236}">
                <a16:creationId xmlns:a16="http://schemas.microsoft.com/office/drawing/2014/main" id="{720D4FAC-7B9A-4A4F-8E53-071522870B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4223077" y="201352"/>
            <a:ext cx="7859273" cy="2525746"/>
          </a:xfrm>
          <a:prstGeom prst="rect">
            <a:avLst/>
          </a:prstGeom>
          <a:solidFill>
            <a:schemeClr val="accent2">
              <a:lumMod val="20000"/>
              <a:lumOff val="80000"/>
            </a:schemeClr>
          </a:solidFill>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EDD2A13B-608C-4BE1-AC1F-62B2DAF76B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4155702" y="1112181"/>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 name="Imagen 1">
            <a:extLst>
              <a:ext uri="{FF2B5EF4-FFF2-40B4-BE49-F238E27FC236}">
                <a16:creationId xmlns:a16="http://schemas.microsoft.com/office/drawing/2014/main" id="{7551B966-97AE-7B56-292F-C1176F780619}"/>
              </a:ext>
            </a:extLst>
          </p:cNvPr>
          <p:cNvPicPr>
            <a:picLocks noGrp="1" noRot="1" noChangeAspect="1" noMove="1" noResize="1" noEditPoints="1" noAdjustHandles="1" noChangeArrowheads="1" noChangeShapeType="1" noCrop="1"/>
          </p:cNvPicPr>
          <p:nvPr/>
        </p:nvPicPr>
        <p:blipFill>
          <a:blip r:embed="rId4"/>
          <a:srcRect l="1831" r="22829" b="-1"/>
          <a:stretch/>
        </p:blipFill>
        <p:spPr>
          <a:xfrm>
            <a:off x="4155702" y="2931242"/>
            <a:ext cx="3922776" cy="3735926"/>
          </a:xfrm>
          <a:prstGeom prst="roundRect">
            <a:avLst>
              <a:gd name="adj" fmla="val 4167"/>
            </a:avLst>
          </a:prstGeom>
          <a:solidFill>
            <a:srgbClr val="FFFFFF"/>
          </a:solidFill>
          <a:ln w="76200" cap="sq">
            <a:solidFill>
              <a:schemeClr val="accent6">
                <a:lumMod val="75000"/>
              </a:schemeClr>
            </a:solidFill>
            <a:miter lim="800000"/>
          </a:ln>
          <a:effectLst/>
          <a:scene3d>
            <a:camera prst="orthographicFront"/>
            <a:lightRig rig="threePt" dir="t">
              <a:rot lat="0" lon="0" rev="2700000"/>
            </a:lightRig>
          </a:scene3d>
          <a:sp3d contourW="6350">
            <a:bevelT h="38100"/>
            <a:contourClr>
              <a:srgbClr val="C0C0C0"/>
            </a:contourClr>
          </a:sp3d>
        </p:spPr>
      </p:pic>
      <p:pic>
        <p:nvPicPr>
          <p:cNvPr id="10" name="Imagen 9" descr="Imagen de la pantalla de un video juego&#10;&#10;Descripción generada automáticamente con confianza baja">
            <a:extLst>
              <a:ext uri="{FF2B5EF4-FFF2-40B4-BE49-F238E27FC236}">
                <a16:creationId xmlns:a16="http://schemas.microsoft.com/office/drawing/2014/main" id="{75DE6608-A62F-1CE7-FCF9-671FD3AE7CB2}"/>
              </a:ext>
            </a:extLst>
          </p:cNvPr>
          <p:cNvPicPr>
            <a:picLocks noGrp="1" noRot="1" noChangeAspec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Lst>
          </a:blip>
          <a:srcRect l="13661" r="27810" b="-2"/>
          <a:stretch/>
        </p:blipFill>
        <p:spPr>
          <a:xfrm>
            <a:off x="8290932" y="2917931"/>
            <a:ext cx="3791418" cy="3749236"/>
          </a:xfrm>
          <a:prstGeom prst="roundRect">
            <a:avLst>
              <a:gd name="adj" fmla="val 4167"/>
            </a:avLst>
          </a:prstGeom>
          <a:solidFill>
            <a:srgbClr val="FFFFFF"/>
          </a:solidFill>
          <a:ln w="76200" cap="sq">
            <a:solidFill>
              <a:schemeClr val="accent6">
                <a:lumMod val="75000"/>
              </a:schemeClr>
            </a:solidFill>
            <a:miter lim="800000"/>
          </a:ln>
          <a:effectLst/>
          <a:scene3d>
            <a:camera prst="orthographicFront"/>
            <a:lightRig rig="threePt" dir="t">
              <a:rot lat="0" lon="0" rev="2700000"/>
            </a:lightRig>
          </a:scene3d>
          <a:sp3d contourW="6350">
            <a:bevelT h="38100"/>
            <a:contourClr>
              <a:srgbClr val="C0C0C0"/>
            </a:contourClr>
          </a:sp3d>
        </p:spPr>
      </p:pic>
      <p:sp>
        <p:nvSpPr>
          <p:cNvPr id="4" name="CuadroTexto 3">
            <a:extLst>
              <a:ext uri="{FF2B5EF4-FFF2-40B4-BE49-F238E27FC236}">
                <a16:creationId xmlns:a16="http://schemas.microsoft.com/office/drawing/2014/main" id="{9CFEB943-B796-6B59-2CB9-EAA2F4DD38F2}"/>
              </a:ext>
            </a:extLst>
          </p:cNvPr>
          <p:cNvSpPr txBox="1"/>
          <p:nvPr/>
        </p:nvSpPr>
        <p:spPr>
          <a:xfrm>
            <a:off x="4223077" y="185197"/>
            <a:ext cx="7859273" cy="2554545"/>
          </a:xfrm>
          <a:prstGeom prst="rect">
            <a:avLst/>
          </a:prstGeom>
          <a:noFill/>
        </p:spPr>
        <p:txBody>
          <a:bodyPr wrap="square">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12700" cmpd="sng">
                  <a:noFill/>
                  <a:prstDash val="solid"/>
                </a:ln>
                <a:solidFill>
                  <a:srgbClr val="B1319F">
                    <a:lumMod val="75000"/>
                  </a:srgbClr>
                </a:solidFill>
                <a:effectLst/>
                <a:uLnTx/>
                <a:uFillTx/>
                <a:latin typeface="Comic Sans MS" panose="030F0702030302020204" pitchFamily="66" charset="0"/>
                <a:ea typeface="+mn-ea"/>
                <a:cs typeface="+mn-cs"/>
              </a:rPr>
              <a:t>“Now all these things happened to them as examples, and they were written for our admonition, upon whom the ends of the ages have come. Therefore let him who thinks he stands take heed lest he fall”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w="12700" cmpd="sng">
                  <a:noFill/>
                  <a:prstDash val="solid"/>
                </a:ln>
                <a:solidFill>
                  <a:srgbClr val="B1319F">
                    <a:lumMod val="75000"/>
                  </a:srgbClr>
                </a:solidFill>
                <a:effectLst/>
                <a:uLnTx/>
                <a:uFillTx/>
                <a:latin typeface="Comic Sans MS" panose="030F0702030302020204" pitchFamily="66" charset="0"/>
                <a:ea typeface="+mn-ea"/>
                <a:cs typeface="+mn-cs"/>
              </a:rPr>
              <a:t>1 Corinthians 10:11, 12, </a:t>
            </a:r>
            <a:r>
              <a:rPr kumimoji="0" lang="en-US" sz="1600" b="1" i="0" u="none" strike="noStrike" kern="1200" cap="none" spc="0" normalizeH="0" baseline="0" noProof="0" dirty="0" err="1">
                <a:ln w="12700" cmpd="sng">
                  <a:noFill/>
                  <a:prstDash val="solid"/>
                </a:ln>
                <a:solidFill>
                  <a:srgbClr val="B1319F">
                    <a:lumMod val="75000"/>
                  </a:srgbClr>
                </a:solidFill>
                <a:effectLst/>
                <a:uLnTx/>
                <a:uFillTx/>
                <a:latin typeface="Comic Sans MS" panose="030F0702030302020204" pitchFamily="66" charset="0"/>
                <a:ea typeface="+mn-ea"/>
                <a:cs typeface="+mn-cs"/>
              </a:rPr>
              <a:t>NKJV</a:t>
            </a:r>
            <a:endParaRPr kumimoji="0" lang="es-ES" sz="2000" b="1" i="0" u="none" strike="noStrike" kern="1200" cap="none" spc="0" normalizeH="0" baseline="0" noProof="0" dirty="0">
              <a:ln w="12700" cmpd="sng">
                <a:noFill/>
                <a:prstDash val="solid"/>
              </a:ln>
              <a:solidFill>
                <a:srgbClr val="B1319F">
                  <a:lumMod val="75000"/>
                </a:srgbClr>
              </a:solidFill>
              <a:effectLst/>
              <a:uLnTx/>
              <a:uFillTx/>
              <a:latin typeface="Comic Sans MS" panose="030F0702030302020204" pitchFamily="66" charset="0"/>
              <a:ea typeface="+mn-ea"/>
              <a:cs typeface="+mn-cs"/>
            </a:endParaRPr>
          </a:p>
        </p:txBody>
      </p:sp>
    </p:spTree>
    <p:extLst>
      <p:ext uri="{BB962C8B-B14F-4D97-AF65-F5344CB8AC3E}">
        <p14:creationId xmlns:p14="http://schemas.microsoft.com/office/powerpoint/2010/main" val="6928656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B93527F9-C6AE-B69C-08BB-11C8F0439B20}"/>
              </a:ext>
            </a:extLst>
          </p:cNvPr>
          <p:cNvSpPr txBox="1"/>
          <p:nvPr/>
        </p:nvSpPr>
        <p:spPr>
          <a:xfrm>
            <a:off x="5765532" y="3247525"/>
            <a:ext cx="6426467" cy="3400931"/>
          </a:xfrm>
          <a:prstGeom prst="rect">
            <a:avLst/>
          </a:prstGeom>
          <a:noFill/>
        </p:spPr>
        <p:txBody>
          <a:bodyPr wrap="square" rtlCol="0">
            <a:spAutoFit/>
          </a:bodyPr>
          <a:lstStyle/>
          <a:p>
            <a:pPr>
              <a:spcBef>
                <a:spcPts val="600"/>
              </a:spcBef>
            </a:pPr>
            <a:r>
              <a:rPr lang="en" sz="2000" b="1" dirty="0">
                <a:solidFill>
                  <a:srgbClr val="1FECE4"/>
                </a:solidFill>
                <a:effectLst>
                  <a:outerShdw blurRad="38100" dist="38100" dir="2700000" algn="tl">
                    <a:srgbClr val="000000">
                      <a:alpha val="43137"/>
                    </a:srgbClr>
                  </a:outerShdw>
                </a:effectLst>
              </a:rPr>
              <a:t>The end is coming for the antediluvian world:</a:t>
            </a:r>
          </a:p>
          <a:p>
            <a:pPr lvl="1">
              <a:spcBef>
                <a:spcPts val="600"/>
              </a:spcBef>
            </a:pPr>
            <a:r>
              <a:rPr lang="es-ES" sz="2000" b="1" dirty="0">
                <a:solidFill>
                  <a:schemeClr val="bg1"/>
                </a:solidFill>
                <a:effectLst>
                  <a:outerShdw blurRad="38100" dist="38100" dir="2700000" algn="tl">
                    <a:srgbClr val="000000">
                      <a:alpha val="43137"/>
                    </a:srgbClr>
                  </a:outerShdw>
                </a:effectLst>
              </a:rPr>
              <a:t>A </a:t>
            </a:r>
            <a:r>
              <a:rPr lang="es-ES" sz="2000" b="1" dirty="0" err="1">
                <a:solidFill>
                  <a:schemeClr val="bg1"/>
                </a:solidFill>
                <a:effectLst>
                  <a:outerShdw blurRad="38100" dist="38100" dir="2700000" algn="tl">
                    <a:srgbClr val="000000">
                      <a:alpha val="43137"/>
                    </a:srgbClr>
                  </a:outerShdw>
                </a:effectLst>
              </a:rPr>
              <a:t>long-announced</a:t>
            </a:r>
            <a:r>
              <a:rPr lang="es-ES" sz="2000" b="1" dirty="0">
                <a:solidFill>
                  <a:schemeClr val="bg1"/>
                </a:solidFill>
                <a:effectLst>
                  <a:outerShdw blurRad="38100" dist="38100" dir="2700000" algn="tl">
                    <a:srgbClr val="000000">
                      <a:alpha val="43137"/>
                    </a:srgbClr>
                  </a:outerShdw>
                </a:effectLst>
              </a:rPr>
              <a:t> </a:t>
            </a:r>
            <a:r>
              <a:rPr lang="es-ES" sz="2000" b="1" dirty="0" err="1">
                <a:solidFill>
                  <a:schemeClr val="bg1"/>
                </a:solidFill>
                <a:effectLst>
                  <a:outerShdw blurRad="38100" dist="38100" dir="2700000" algn="tl">
                    <a:srgbClr val="000000">
                      <a:alpha val="43137"/>
                    </a:srgbClr>
                  </a:outerShdw>
                </a:effectLst>
              </a:rPr>
              <a:t>end</a:t>
            </a:r>
            <a:endParaRPr lang="en" sz="2000" b="1" dirty="0">
              <a:solidFill>
                <a:schemeClr val="bg1"/>
              </a:solidFill>
              <a:effectLst>
                <a:outerShdw blurRad="38100" dist="38100" dir="2700000" algn="tl">
                  <a:srgbClr val="000000">
                    <a:alpha val="43137"/>
                  </a:srgbClr>
                </a:outerShdw>
              </a:effectLst>
            </a:endParaRPr>
          </a:p>
          <a:p>
            <a:pPr lvl="1">
              <a:spcBef>
                <a:spcPts val="600"/>
              </a:spcBef>
            </a:pPr>
            <a:r>
              <a:rPr lang="en" sz="2000" b="1" dirty="0">
                <a:solidFill>
                  <a:schemeClr val="bg1"/>
                </a:solidFill>
                <a:effectLst>
                  <a:outerShdw blurRad="38100" dist="38100" dir="2700000" algn="tl">
                    <a:srgbClr val="000000">
                      <a:alpha val="43137"/>
                    </a:srgbClr>
                  </a:outerShdw>
                </a:effectLst>
              </a:rPr>
              <a:t>The closing of the door of grace</a:t>
            </a:r>
          </a:p>
          <a:p>
            <a:pPr>
              <a:spcBef>
                <a:spcPts val="1800"/>
              </a:spcBef>
            </a:pPr>
            <a:r>
              <a:rPr lang="en" sz="2000" b="1" dirty="0">
                <a:solidFill>
                  <a:srgbClr val="FFE35E"/>
                </a:solidFill>
                <a:effectLst>
                  <a:outerShdw blurRad="38100" dist="38100" dir="2700000" algn="tl">
                    <a:srgbClr val="000000">
                      <a:alpha val="43137"/>
                    </a:srgbClr>
                  </a:outerShdw>
                </a:effectLst>
              </a:rPr>
              <a:t>The end comes for the cities of Sodom and Gomorrah:</a:t>
            </a:r>
          </a:p>
          <a:p>
            <a:pPr lvl="1">
              <a:spcBef>
                <a:spcPts val="600"/>
              </a:spcBef>
            </a:pPr>
            <a:r>
              <a:rPr lang="en" sz="2000" b="1" dirty="0">
                <a:solidFill>
                  <a:schemeClr val="bg1"/>
                </a:solidFill>
                <a:effectLst>
                  <a:outerShdw blurRad="38100" dist="38100" dir="2700000" algn="tl">
                    <a:srgbClr val="000000">
                      <a:alpha val="43137"/>
                    </a:srgbClr>
                  </a:outerShdw>
                </a:effectLst>
              </a:rPr>
              <a:t>The reasons for the destruction</a:t>
            </a:r>
          </a:p>
          <a:p>
            <a:pPr lvl="1">
              <a:spcBef>
                <a:spcPts val="600"/>
              </a:spcBef>
            </a:pPr>
            <a:r>
              <a:rPr lang="en" sz="2000" b="1" dirty="0">
                <a:solidFill>
                  <a:schemeClr val="bg1"/>
                </a:solidFill>
                <a:effectLst>
                  <a:outerShdw blurRad="38100" dist="38100" dir="2700000" algn="tl">
                    <a:srgbClr val="000000">
                      <a:alpha val="43137"/>
                    </a:srgbClr>
                  </a:outerShdw>
                </a:effectLst>
              </a:rPr>
              <a:t>The judgment before destruction</a:t>
            </a:r>
          </a:p>
          <a:p>
            <a:pPr>
              <a:spcBef>
                <a:spcPts val="1800"/>
              </a:spcBef>
            </a:pPr>
            <a:r>
              <a:rPr lang="en" sz="2000" b="1" dirty="0">
                <a:solidFill>
                  <a:srgbClr val="65FFA8"/>
                </a:solidFill>
                <a:effectLst>
                  <a:outerShdw blurRad="38100" dist="38100" dir="2700000" algn="tl">
                    <a:srgbClr val="000000">
                      <a:alpha val="43137"/>
                    </a:srgbClr>
                  </a:outerShdw>
                </a:effectLst>
              </a:rPr>
              <a:t>The end of our world is coming:</a:t>
            </a:r>
          </a:p>
          <a:p>
            <a:pPr lvl="1">
              <a:spcBef>
                <a:spcPts val="600"/>
              </a:spcBef>
            </a:pPr>
            <a:r>
              <a:rPr lang="en" sz="2000" b="1" dirty="0">
                <a:solidFill>
                  <a:schemeClr val="bg1"/>
                </a:solidFill>
                <a:effectLst>
                  <a:outerShdw blurRad="38100" dist="38100" dir="2700000" algn="tl">
                    <a:srgbClr val="000000">
                      <a:alpha val="43137"/>
                    </a:srgbClr>
                  </a:outerShdw>
                </a:effectLst>
              </a:rPr>
              <a:t>The judgment before the close of grace</a:t>
            </a:r>
          </a:p>
        </p:txBody>
      </p:sp>
      <p:sp>
        <p:nvSpPr>
          <p:cNvPr id="3" name="CuadroTexto 2">
            <a:extLst>
              <a:ext uri="{FF2B5EF4-FFF2-40B4-BE49-F238E27FC236}">
                <a16:creationId xmlns:a16="http://schemas.microsoft.com/office/drawing/2014/main" id="{8179C75A-35DA-3409-D472-47630B1727CF}"/>
              </a:ext>
            </a:extLst>
          </p:cNvPr>
          <p:cNvSpPr txBox="1"/>
          <p:nvPr/>
        </p:nvSpPr>
        <p:spPr>
          <a:xfrm>
            <a:off x="5243513" y="78884"/>
            <a:ext cx="6948487" cy="707886"/>
          </a:xfrm>
          <a:prstGeom prst="rect">
            <a:avLst/>
          </a:prstGeom>
          <a:noFill/>
        </p:spPr>
        <p:txBody>
          <a:bodyPr wrap="square" rtlCol="0">
            <a:spAutoFit/>
          </a:bodyPr>
          <a:lstStyle/>
          <a:p>
            <a:pPr>
              <a:spcBef>
                <a:spcPts val="600"/>
              </a:spcBef>
            </a:pPr>
            <a:r>
              <a:rPr lang="en" sz="2000" b="1" dirty="0"/>
              <a:t>On several occasions, Jesus spoke about the end of our world.</a:t>
            </a:r>
          </a:p>
        </p:txBody>
      </p:sp>
      <p:pic>
        <p:nvPicPr>
          <p:cNvPr id="5" name="Imagen 4" descr="Imagen que contiene interior, persona, tabla, sostener&#10;&#10;El contenido generado por IA puede ser incorrecto.">
            <a:extLst>
              <a:ext uri="{FF2B5EF4-FFF2-40B4-BE49-F238E27FC236}">
                <a16:creationId xmlns:a16="http://schemas.microsoft.com/office/drawing/2014/main" id="{3BFA318B-F13C-1937-64EE-DEB00BE3693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27188" y="158252"/>
            <a:ext cx="4862512" cy="6541497"/>
          </a:xfrm>
          <a:prstGeom prst="snip2DiagRect">
            <a:avLst/>
          </a:prstGeom>
          <a:solidFill>
            <a:srgbClr val="FFFFFF">
              <a:shade val="85000"/>
            </a:srgbClr>
          </a:solidFill>
          <a:ln w="88900" cap="sq">
            <a:solidFill>
              <a:schemeClr val="accent3">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4" name="Imagen 13" descr="Imagen que contiene Logotipo&#10;&#10;El contenido generado por IA puede ser incorrecto.">
            <a:extLst>
              <a:ext uri="{FF2B5EF4-FFF2-40B4-BE49-F238E27FC236}">
                <a16:creationId xmlns:a16="http://schemas.microsoft.com/office/drawing/2014/main" id="{45915DF6-8591-E966-417F-711267CADF8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274688" y="3345756"/>
            <a:ext cx="509894" cy="204587"/>
          </a:xfrm>
          <a:prstGeom prst="rect">
            <a:avLst/>
          </a:prstGeom>
          <a:effectLst>
            <a:outerShdw blurRad="50800" dist="38100" dir="8100000" algn="tr" rotWithShape="0">
              <a:prstClr val="black">
                <a:alpha val="40000"/>
              </a:prstClr>
            </a:outerShdw>
          </a:effectLst>
        </p:spPr>
      </p:pic>
      <p:pic>
        <p:nvPicPr>
          <p:cNvPr id="15" name="Imagen 14" descr="Logotipo&#10;&#10;El contenido generado por IA puede ser incorrecto.">
            <a:extLst>
              <a:ext uri="{FF2B5EF4-FFF2-40B4-BE49-F238E27FC236}">
                <a16:creationId xmlns:a16="http://schemas.microsoft.com/office/drawing/2014/main" id="{5A97A1C1-D857-58B7-8937-BC8CA105634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274688" y="4637418"/>
            <a:ext cx="509894" cy="204587"/>
          </a:xfrm>
          <a:prstGeom prst="rect">
            <a:avLst/>
          </a:prstGeom>
          <a:effectLst>
            <a:outerShdw blurRad="50800" dist="38100" dir="8100000" algn="tr" rotWithShape="0">
              <a:prstClr val="black">
                <a:alpha val="40000"/>
              </a:prstClr>
            </a:outerShdw>
          </a:effectLst>
        </p:spPr>
      </p:pic>
      <p:pic>
        <p:nvPicPr>
          <p:cNvPr id="17" name="Imagen 16" descr="Imagen que contiene Icono&#10;&#10;El contenido generado por IA puede ser incorrecto.">
            <a:extLst>
              <a:ext uri="{FF2B5EF4-FFF2-40B4-BE49-F238E27FC236}">
                <a16:creationId xmlns:a16="http://schemas.microsoft.com/office/drawing/2014/main" id="{8273FA3D-B34D-F504-44C1-C6EBA04A064C}"/>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274688" y="5948131"/>
            <a:ext cx="509894" cy="204587"/>
          </a:xfrm>
          <a:prstGeom prst="rect">
            <a:avLst/>
          </a:prstGeom>
          <a:effectLst>
            <a:outerShdw blurRad="50800" dist="38100" dir="8100000" algn="tr" rotWithShape="0">
              <a:prstClr val="black">
                <a:alpha val="40000"/>
              </a:prstClr>
            </a:outerShdw>
          </a:effectLst>
        </p:spPr>
      </p:pic>
      <p:pic>
        <p:nvPicPr>
          <p:cNvPr id="41" name="Imagen 40" descr="Icono&#10;&#10;El contenido generado por IA puede ser incorrecto.">
            <a:extLst>
              <a:ext uri="{FF2B5EF4-FFF2-40B4-BE49-F238E27FC236}">
                <a16:creationId xmlns:a16="http://schemas.microsoft.com/office/drawing/2014/main" id="{FC86D712-DF2D-B85B-6142-036012A6E67D}"/>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rot="16200000">
            <a:off x="5959153" y="3668451"/>
            <a:ext cx="231946" cy="325056"/>
          </a:xfrm>
          <a:prstGeom prst="rect">
            <a:avLst/>
          </a:prstGeom>
          <a:effectLst>
            <a:outerShdw blurRad="50800" dist="38100" dir="8100000" algn="tr" rotWithShape="0">
              <a:prstClr val="black">
                <a:alpha val="40000"/>
              </a:prstClr>
            </a:outerShdw>
          </a:effectLst>
        </p:spPr>
      </p:pic>
      <p:pic>
        <p:nvPicPr>
          <p:cNvPr id="42" name="Imagen 41" descr="Icono&#10;&#10;El contenido generado por IA puede ser incorrecto.">
            <a:extLst>
              <a:ext uri="{FF2B5EF4-FFF2-40B4-BE49-F238E27FC236}">
                <a16:creationId xmlns:a16="http://schemas.microsoft.com/office/drawing/2014/main" id="{232E119E-EE3E-DE47-6953-0EDCA66B6D9A}"/>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rot="16200000">
            <a:off x="5959153" y="5335429"/>
            <a:ext cx="231946" cy="325056"/>
          </a:xfrm>
          <a:prstGeom prst="rect">
            <a:avLst/>
          </a:prstGeom>
          <a:effectLst>
            <a:outerShdw blurRad="50800" dist="38100" dir="8100000" algn="tr" rotWithShape="0">
              <a:prstClr val="black">
                <a:alpha val="40000"/>
              </a:prstClr>
            </a:outerShdw>
          </a:effectLst>
        </p:spPr>
      </p:pic>
      <p:pic>
        <p:nvPicPr>
          <p:cNvPr id="46" name="Imagen 45" descr="Icono&#10;&#10;El contenido generado por IA puede ser incorrecto.">
            <a:extLst>
              <a:ext uri="{FF2B5EF4-FFF2-40B4-BE49-F238E27FC236}">
                <a16:creationId xmlns:a16="http://schemas.microsoft.com/office/drawing/2014/main" id="{C8743505-4581-FC6D-4669-EF01B7908820}"/>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rot="16200000">
            <a:off x="5959153" y="4952839"/>
            <a:ext cx="231946" cy="325056"/>
          </a:xfrm>
          <a:prstGeom prst="rect">
            <a:avLst/>
          </a:prstGeom>
          <a:effectLst>
            <a:outerShdw blurRad="50800" dist="38100" dir="8100000" algn="tr" rotWithShape="0">
              <a:prstClr val="black">
                <a:alpha val="40000"/>
              </a:prstClr>
            </a:outerShdw>
          </a:effectLst>
        </p:spPr>
      </p:pic>
      <p:pic>
        <p:nvPicPr>
          <p:cNvPr id="49" name="Imagen 48" descr="Icono&#10;&#10;El contenido generado por IA puede ser incorrecto.">
            <a:extLst>
              <a:ext uri="{FF2B5EF4-FFF2-40B4-BE49-F238E27FC236}">
                <a16:creationId xmlns:a16="http://schemas.microsoft.com/office/drawing/2014/main" id="{0E5FB862-CE7C-E7DA-6A3A-B6EB4326995C}"/>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rot="16200000">
            <a:off x="5959153" y="6258666"/>
            <a:ext cx="231946" cy="325056"/>
          </a:xfrm>
          <a:prstGeom prst="rect">
            <a:avLst/>
          </a:prstGeom>
          <a:effectLst>
            <a:outerShdw blurRad="50800" dist="38100" dir="8100000" algn="tr" rotWithShape="0">
              <a:prstClr val="black">
                <a:alpha val="40000"/>
              </a:prstClr>
            </a:outerShdw>
          </a:effectLst>
        </p:spPr>
      </p:pic>
      <p:pic>
        <p:nvPicPr>
          <p:cNvPr id="50" name="Imagen 49" descr="Icono&#10;&#10;El contenido generado por IA puede ser incorrecto.">
            <a:extLst>
              <a:ext uri="{FF2B5EF4-FFF2-40B4-BE49-F238E27FC236}">
                <a16:creationId xmlns:a16="http://schemas.microsoft.com/office/drawing/2014/main" id="{E4A3269A-41D5-C549-B22A-FE7D805BC3A0}"/>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rot="16200000">
            <a:off x="5959153" y="4042934"/>
            <a:ext cx="231945" cy="325055"/>
          </a:xfrm>
          <a:prstGeom prst="rect">
            <a:avLst/>
          </a:prstGeom>
          <a:effectLst>
            <a:outerShdw blurRad="50800" dist="38100" dir="8100000" algn="tr" rotWithShape="0">
              <a:prstClr val="black">
                <a:alpha val="40000"/>
              </a:prstClr>
            </a:outerShdw>
          </a:effectLst>
        </p:spPr>
      </p:pic>
      <p:sp>
        <p:nvSpPr>
          <p:cNvPr id="6" name="CuadroTexto 5">
            <a:extLst>
              <a:ext uri="{FF2B5EF4-FFF2-40B4-BE49-F238E27FC236}">
                <a16:creationId xmlns:a16="http://schemas.microsoft.com/office/drawing/2014/main" id="{59024725-91EC-C6BF-088D-0F05B442983D}"/>
              </a:ext>
            </a:extLst>
          </p:cNvPr>
          <p:cNvSpPr txBox="1"/>
          <p:nvPr/>
        </p:nvSpPr>
        <p:spPr>
          <a:xfrm>
            <a:off x="5243512" y="1863244"/>
            <a:ext cx="6948487" cy="1015663"/>
          </a:xfrm>
          <a:prstGeom prst="rect">
            <a:avLst/>
          </a:prstGeom>
          <a:noFill/>
        </p:spPr>
        <p:txBody>
          <a:bodyPr wrap="square">
            <a:spAutoFit/>
          </a:bodyPr>
          <a:lstStyle/>
          <a:p>
            <a:pPr>
              <a:spcBef>
                <a:spcPts val="600"/>
              </a:spcBef>
            </a:pPr>
            <a:r>
              <a:rPr lang="en" sz="2000" b="1" dirty="0"/>
              <a:t>These two historic occasions were crucial in the life of humanity. They are a clear example of divine judgment and a warning about the end of redeeming grace.</a:t>
            </a:r>
          </a:p>
        </p:txBody>
      </p:sp>
      <p:sp>
        <p:nvSpPr>
          <p:cNvPr id="8" name="CuadroTexto 7">
            <a:extLst>
              <a:ext uri="{FF2B5EF4-FFF2-40B4-BE49-F238E27FC236}">
                <a16:creationId xmlns:a16="http://schemas.microsoft.com/office/drawing/2014/main" id="{7506840A-05B5-C03F-52FB-53AA7B2EECAE}"/>
              </a:ext>
            </a:extLst>
          </p:cNvPr>
          <p:cNvSpPr txBox="1"/>
          <p:nvPr/>
        </p:nvSpPr>
        <p:spPr>
          <a:xfrm>
            <a:off x="5243511" y="663287"/>
            <a:ext cx="6948487" cy="1323439"/>
          </a:xfrm>
          <a:prstGeom prst="rect">
            <a:avLst/>
          </a:prstGeom>
          <a:noFill/>
        </p:spPr>
        <p:txBody>
          <a:bodyPr wrap="square">
            <a:spAutoFit/>
          </a:bodyPr>
          <a:lstStyle/>
          <a:p>
            <a:pPr>
              <a:spcBef>
                <a:spcPts val="600"/>
              </a:spcBef>
            </a:pPr>
            <a:r>
              <a:rPr lang="en" sz="2000" b="1" dirty="0"/>
              <a:t>When speaking about this topic, he gave as an example the moments in which God had to destroy the antediluvian world, and the cities of Sodom, Gomorrah, Admah and Zeboim.</a:t>
            </a:r>
          </a:p>
        </p:txBody>
      </p:sp>
    </p:spTree>
    <p:extLst>
      <p:ext uri="{BB962C8B-B14F-4D97-AF65-F5344CB8AC3E}">
        <p14:creationId xmlns:p14="http://schemas.microsoft.com/office/powerpoint/2010/main" val="3949965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10" dur="1000" fill="hold"/>
                                        <p:tgtEl>
                                          <p:spTgt spid="5"/>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5"/>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left)">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left)">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17" presetClass="entr" presetSubtype="8" fill="hold" nodeType="click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p:cTn id="33" dur="500" fill="hold"/>
                                        <p:tgtEl>
                                          <p:spTgt spid="14"/>
                                        </p:tgtEl>
                                        <p:attrNameLst>
                                          <p:attrName>ppt_x</p:attrName>
                                        </p:attrNameLst>
                                      </p:cBhvr>
                                      <p:tavLst>
                                        <p:tav tm="0">
                                          <p:val>
                                            <p:strVal val="#ppt_x-#ppt_w/2"/>
                                          </p:val>
                                        </p:tav>
                                        <p:tav tm="100000">
                                          <p:val>
                                            <p:strVal val="#ppt_x"/>
                                          </p:val>
                                        </p:tav>
                                      </p:tavLst>
                                    </p:anim>
                                    <p:anim calcmode="lin" valueType="num">
                                      <p:cBhvr>
                                        <p:cTn id="34" dur="500" fill="hold"/>
                                        <p:tgtEl>
                                          <p:spTgt spid="14"/>
                                        </p:tgtEl>
                                        <p:attrNameLst>
                                          <p:attrName>ppt_y</p:attrName>
                                        </p:attrNameLst>
                                      </p:cBhvr>
                                      <p:tavLst>
                                        <p:tav tm="0">
                                          <p:val>
                                            <p:strVal val="#ppt_y"/>
                                          </p:val>
                                        </p:tav>
                                        <p:tav tm="100000">
                                          <p:val>
                                            <p:strVal val="#ppt_y"/>
                                          </p:val>
                                        </p:tav>
                                      </p:tavLst>
                                    </p:anim>
                                    <p:anim calcmode="lin" valueType="num">
                                      <p:cBhvr>
                                        <p:cTn id="35" dur="500" fill="hold"/>
                                        <p:tgtEl>
                                          <p:spTgt spid="14"/>
                                        </p:tgtEl>
                                        <p:attrNameLst>
                                          <p:attrName>ppt_w</p:attrName>
                                        </p:attrNameLst>
                                      </p:cBhvr>
                                      <p:tavLst>
                                        <p:tav tm="0">
                                          <p:val>
                                            <p:fltVal val="0"/>
                                          </p:val>
                                        </p:tav>
                                        <p:tav tm="100000">
                                          <p:val>
                                            <p:strVal val="#ppt_w"/>
                                          </p:val>
                                        </p:tav>
                                      </p:tavLst>
                                    </p:anim>
                                    <p:anim calcmode="lin" valueType="num">
                                      <p:cBhvr>
                                        <p:cTn id="36" dur="500" fill="hold"/>
                                        <p:tgtEl>
                                          <p:spTgt spid="14"/>
                                        </p:tgtEl>
                                        <p:attrNameLst>
                                          <p:attrName>ppt_h</p:attrName>
                                        </p:attrNameLst>
                                      </p:cBhvr>
                                      <p:tavLst>
                                        <p:tav tm="0">
                                          <p:val>
                                            <p:strVal val="#ppt_h"/>
                                          </p:val>
                                        </p:tav>
                                        <p:tav tm="100000">
                                          <p:val>
                                            <p:strVal val="#ppt_h"/>
                                          </p:val>
                                        </p:tav>
                                      </p:tavLst>
                                    </p:anim>
                                  </p:childTnLst>
                                </p:cTn>
                              </p:par>
                            </p:childTnLst>
                          </p:cTn>
                        </p:par>
                        <p:par>
                          <p:cTn id="37" fill="hold">
                            <p:stCondLst>
                              <p:cond delay="500"/>
                            </p:stCondLst>
                            <p:childTnLst>
                              <p:par>
                                <p:cTn id="38" presetID="22" presetClass="entr" presetSubtype="8" fill="hold" grpId="0" nodeType="afterEffect">
                                  <p:stCondLst>
                                    <p:cond delay="0"/>
                                  </p:stCondLst>
                                  <p:childTnLst>
                                    <p:set>
                                      <p:cBhvr>
                                        <p:cTn id="39" dur="1" fill="hold">
                                          <p:stCondLst>
                                            <p:cond delay="0"/>
                                          </p:stCondLst>
                                        </p:cTn>
                                        <p:tgtEl>
                                          <p:spTgt spid="2">
                                            <p:txEl>
                                              <p:pRg st="0" end="0"/>
                                            </p:txEl>
                                          </p:spTgt>
                                        </p:tgtEl>
                                        <p:attrNameLst>
                                          <p:attrName>style.visibility</p:attrName>
                                        </p:attrNameLst>
                                      </p:cBhvr>
                                      <p:to>
                                        <p:strVal val="visible"/>
                                      </p:to>
                                    </p:set>
                                    <p:animEffect transition="in" filter="wipe(left)">
                                      <p:cBhvr>
                                        <p:cTn id="40" dur="500"/>
                                        <p:tgtEl>
                                          <p:spTgt spid="2">
                                            <p:txEl>
                                              <p:pRg st="0" end="0"/>
                                            </p:txEl>
                                          </p:spTgt>
                                        </p:tgtEl>
                                      </p:cBhvr>
                                    </p:animEffect>
                                  </p:childTnLst>
                                </p:cTn>
                              </p:par>
                            </p:childTnLst>
                          </p:cTn>
                        </p:par>
                        <p:par>
                          <p:cTn id="41" fill="hold">
                            <p:stCondLst>
                              <p:cond delay="1000"/>
                            </p:stCondLst>
                            <p:childTnLst>
                              <p:par>
                                <p:cTn id="42" presetID="31" presetClass="entr" presetSubtype="0" fill="hold" nodeType="afterEffect">
                                  <p:stCondLst>
                                    <p:cond delay="0"/>
                                  </p:stCondLst>
                                  <p:childTnLst>
                                    <p:set>
                                      <p:cBhvr>
                                        <p:cTn id="43" dur="1" fill="hold">
                                          <p:stCondLst>
                                            <p:cond delay="0"/>
                                          </p:stCondLst>
                                        </p:cTn>
                                        <p:tgtEl>
                                          <p:spTgt spid="41"/>
                                        </p:tgtEl>
                                        <p:attrNameLst>
                                          <p:attrName>style.visibility</p:attrName>
                                        </p:attrNameLst>
                                      </p:cBhvr>
                                      <p:to>
                                        <p:strVal val="visible"/>
                                      </p:to>
                                    </p:set>
                                    <p:anim calcmode="lin" valueType="num">
                                      <p:cBhvr>
                                        <p:cTn id="44" dur="500" fill="hold"/>
                                        <p:tgtEl>
                                          <p:spTgt spid="41"/>
                                        </p:tgtEl>
                                        <p:attrNameLst>
                                          <p:attrName>ppt_w</p:attrName>
                                        </p:attrNameLst>
                                      </p:cBhvr>
                                      <p:tavLst>
                                        <p:tav tm="0">
                                          <p:val>
                                            <p:fltVal val="0"/>
                                          </p:val>
                                        </p:tav>
                                        <p:tav tm="100000">
                                          <p:val>
                                            <p:strVal val="#ppt_w"/>
                                          </p:val>
                                        </p:tav>
                                      </p:tavLst>
                                    </p:anim>
                                    <p:anim calcmode="lin" valueType="num">
                                      <p:cBhvr>
                                        <p:cTn id="45" dur="500" fill="hold"/>
                                        <p:tgtEl>
                                          <p:spTgt spid="41"/>
                                        </p:tgtEl>
                                        <p:attrNameLst>
                                          <p:attrName>ppt_h</p:attrName>
                                        </p:attrNameLst>
                                      </p:cBhvr>
                                      <p:tavLst>
                                        <p:tav tm="0">
                                          <p:val>
                                            <p:fltVal val="0"/>
                                          </p:val>
                                        </p:tav>
                                        <p:tav tm="100000">
                                          <p:val>
                                            <p:strVal val="#ppt_h"/>
                                          </p:val>
                                        </p:tav>
                                      </p:tavLst>
                                    </p:anim>
                                    <p:anim calcmode="lin" valueType="num">
                                      <p:cBhvr>
                                        <p:cTn id="46" dur="500" fill="hold"/>
                                        <p:tgtEl>
                                          <p:spTgt spid="41"/>
                                        </p:tgtEl>
                                        <p:attrNameLst>
                                          <p:attrName>style.rotation</p:attrName>
                                        </p:attrNameLst>
                                      </p:cBhvr>
                                      <p:tavLst>
                                        <p:tav tm="0">
                                          <p:val>
                                            <p:fltVal val="90"/>
                                          </p:val>
                                        </p:tav>
                                        <p:tav tm="100000">
                                          <p:val>
                                            <p:fltVal val="0"/>
                                          </p:val>
                                        </p:tav>
                                      </p:tavLst>
                                    </p:anim>
                                    <p:animEffect transition="in" filter="fade">
                                      <p:cBhvr>
                                        <p:cTn id="47" dur="500"/>
                                        <p:tgtEl>
                                          <p:spTgt spid="41"/>
                                        </p:tgtEl>
                                      </p:cBhvr>
                                    </p:animEffect>
                                  </p:childTnLst>
                                </p:cTn>
                              </p:par>
                            </p:childTnLst>
                          </p:cTn>
                        </p:par>
                        <p:par>
                          <p:cTn id="48" fill="hold">
                            <p:stCondLst>
                              <p:cond delay="1500"/>
                            </p:stCondLst>
                            <p:childTnLst>
                              <p:par>
                                <p:cTn id="49" presetID="22" presetClass="entr" presetSubtype="8" fill="hold" grpId="0" nodeType="afterEffect">
                                  <p:stCondLst>
                                    <p:cond delay="0"/>
                                  </p:stCondLst>
                                  <p:childTnLst>
                                    <p:set>
                                      <p:cBhvr>
                                        <p:cTn id="50" dur="1" fill="hold">
                                          <p:stCondLst>
                                            <p:cond delay="0"/>
                                          </p:stCondLst>
                                        </p:cTn>
                                        <p:tgtEl>
                                          <p:spTgt spid="2">
                                            <p:txEl>
                                              <p:pRg st="1" end="1"/>
                                            </p:txEl>
                                          </p:spTgt>
                                        </p:tgtEl>
                                        <p:attrNameLst>
                                          <p:attrName>style.visibility</p:attrName>
                                        </p:attrNameLst>
                                      </p:cBhvr>
                                      <p:to>
                                        <p:strVal val="visible"/>
                                      </p:to>
                                    </p:set>
                                    <p:animEffect transition="in" filter="wipe(left)">
                                      <p:cBhvr>
                                        <p:cTn id="51" dur="500"/>
                                        <p:tgtEl>
                                          <p:spTgt spid="2">
                                            <p:txEl>
                                              <p:pRg st="1" end="1"/>
                                            </p:txEl>
                                          </p:spTgt>
                                        </p:tgtEl>
                                      </p:cBhvr>
                                    </p:animEffect>
                                  </p:childTnLst>
                                </p:cTn>
                              </p:par>
                            </p:childTnLst>
                          </p:cTn>
                        </p:par>
                        <p:par>
                          <p:cTn id="52" fill="hold">
                            <p:stCondLst>
                              <p:cond delay="2000"/>
                            </p:stCondLst>
                            <p:childTnLst>
                              <p:par>
                                <p:cTn id="53" presetID="31" presetClass="entr" presetSubtype="0" fill="hold" nodeType="afterEffect">
                                  <p:stCondLst>
                                    <p:cond delay="0"/>
                                  </p:stCondLst>
                                  <p:childTnLst>
                                    <p:set>
                                      <p:cBhvr>
                                        <p:cTn id="54" dur="1" fill="hold">
                                          <p:stCondLst>
                                            <p:cond delay="0"/>
                                          </p:stCondLst>
                                        </p:cTn>
                                        <p:tgtEl>
                                          <p:spTgt spid="50"/>
                                        </p:tgtEl>
                                        <p:attrNameLst>
                                          <p:attrName>style.visibility</p:attrName>
                                        </p:attrNameLst>
                                      </p:cBhvr>
                                      <p:to>
                                        <p:strVal val="visible"/>
                                      </p:to>
                                    </p:set>
                                    <p:anim calcmode="lin" valueType="num">
                                      <p:cBhvr>
                                        <p:cTn id="55" dur="500" fill="hold"/>
                                        <p:tgtEl>
                                          <p:spTgt spid="50"/>
                                        </p:tgtEl>
                                        <p:attrNameLst>
                                          <p:attrName>ppt_w</p:attrName>
                                        </p:attrNameLst>
                                      </p:cBhvr>
                                      <p:tavLst>
                                        <p:tav tm="0">
                                          <p:val>
                                            <p:fltVal val="0"/>
                                          </p:val>
                                        </p:tav>
                                        <p:tav tm="100000">
                                          <p:val>
                                            <p:strVal val="#ppt_w"/>
                                          </p:val>
                                        </p:tav>
                                      </p:tavLst>
                                    </p:anim>
                                    <p:anim calcmode="lin" valueType="num">
                                      <p:cBhvr>
                                        <p:cTn id="56" dur="500" fill="hold"/>
                                        <p:tgtEl>
                                          <p:spTgt spid="50"/>
                                        </p:tgtEl>
                                        <p:attrNameLst>
                                          <p:attrName>ppt_h</p:attrName>
                                        </p:attrNameLst>
                                      </p:cBhvr>
                                      <p:tavLst>
                                        <p:tav tm="0">
                                          <p:val>
                                            <p:fltVal val="0"/>
                                          </p:val>
                                        </p:tav>
                                        <p:tav tm="100000">
                                          <p:val>
                                            <p:strVal val="#ppt_h"/>
                                          </p:val>
                                        </p:tav>
                                      </p:tavLst>
                                    </p:anim>
                                    <p:anim calcmode="lin" valueType="num">
                                      <p:cBhvr>
                                        <p:cTn id="57" dur="500" fill="hold"/>
                                        <p:tgtEl>
                                          <p:spTgt spid="50"/>
                                        </p:tgtEl>
                                        <p:attrNameLst>
                                          <p:attrName>style.rotation</p:attrName>
                                        </p:attrNameLst>
                                      </p:cBhvr>
                                      <p:tavLst>
                                        <p:tav tm="0">
                                          <p:val>
                                            <p:fltVal val="90"/>
                                          </p:val>
                                        </p:tav>
                                        <p:tav tm="100000">
                                          <p:val>
                                            <p:fltVal val="0"/>
                                          </p:val>
                                        </p:tav>
                                      </p:tavLst>
                                    </p:anim>
                                    <p:animEffect transition="in" filter="fade">
                                      <p:cBhvr>
                                        <p:cTn id="58" dur="500"/>
                                        <p:tgtEl>
                                          <p:spTgt spid="50"/>
                                        </p:tgtEl>
                                      </p:cBhvr>
                                    </p:animEffect>
                                  </p:childTnLst>
                                </p:cTn>
                              </p:par>
                            </p:childTnLst>
                          </p:cTn>
                        </p:par>
                        <p:par>
                          <p:cTn id="59" fill="hold">
                            <p:stCondLst>
                              <p:cond delay="2500"/>
                            </p:stCondLst>
                            <p:childTnLst>
                              <p:par>
                                <p:cTn id="60" presetID="22" presetClass="entr" presetSubtype="8" fill="hold" grpId="0" nodeType="afterEffect">
                                  <p:stCondLst>
                                    <p:cond delay="0"/>
                                  </p:stCondLst>
                                  <p:childTnLst>
                                    <p:set>
                                      <p:cBhvr>
                                        <p:cTn id="61" dur="1" fill="hold">
                                          <p:stCondLst>
                                            <p:cond delay="0"/>
                                          </p:stCondLst>
                                        </p:cTn>
                                        <p:tgtEl>
                                          <p:spTgt spid="2">
                                            <p:txEl>
                                              <p:pRg st="2" end="2"/>
                                            </p:txEl>
                                          </p:spTgt>
                                        </p:tgtEl>
                                        <p:attrNameLst>
                                          <p:attrName>style.visibility</p:attrName>
                                        </p:attrNameLst>
                                      </p:cBhvr>
                                      <p:to>
                                        <p:strVal val="visible"/>
                                      </p:to>
                                    </p:set>
                                    <p:animEffect transition="in" filter="wipe(left)">
                                      <p:cBhvr>
                                        <p:cTn id="62" dur="500"/>
                                        <p:tgtEl>
                                          <p:spTgt spid="2">
                                            <p:txEl>
                                              <p:pRg st="2" end="2"/>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7" presetClass="entr" presetSubtype="8" fill="hold" nodeType="clickEffect">
                                  <p:stCondLst>
                                    <p:cond delay="0"/>
                                  </p:stCondLst>
                                  <p:childTnLst>
                                    <p:set>
                                      <p:cBhvr>
                                        <p:cTn id="66" dur="1" fill="hold">
                                          <p:stCondLst>
                                            <p:cond delay="0"/>
                                          </p:stCondLst>
                                        </p:cTn>
                                        <p:tgtEl>
                                          <p:spTgt spid="15"/>
                                        </p:tgtEl>
                                        <p:attrNameLst>
                                          <p:attrName>style.visibility</p:attrName>
                                        </p:attrNameLst>
                                      </p:cBhvr>
                                      <p:to>
                                        <p:strVal val="visible"/>
                                      </p:to>
                                    </p:set>
                                    <p:anim calcmode="lin" valueType="num">
                                      <p:cBhvr>
                                        <p:cTn id="67" dur="500" fill="hold"/>
                                        <p:tgtEl>
                                          <p:spTgt spid="15"/>
                                        </p:tgtEl>
                                        <p:attrNameLst>
                                          <p:attrName>ppt_x</p:attrName>
                                        </p:attrNameLst>
                                      </p:cBhvr>
                                      <p:tavLst>
                                        <p:tav tm="0">
                                          <p:val>
                                            <p:strVal val="#ppt_x-#ppt_w/2"/>
                                          </p:val>
                                        </p:tav>
                                        <p:tav tm="100000">
                                          <p:val>
                                            <p:strVal val="#ppt_x"/>
                                          </p:val>
                                        </p:tav>
                                      </p:tavLst>
                                    </p:anim>
                                    <p:anim calcmode="lin" valueType="num">
                                      <p:cBhvr>
                                        <p:cTn id="68" dur="500" fill="hold"/>
                                        <p:tgtEl>
                                          <p:spTgt spid="15"/>
                                        </p:tgtEl>
                                        <p:attrNameLst>
                                          <p:attrName>ppt_y</p:attrName>
                                        </p:attrNameLst>
                                      </p:cBhvr>
                                      <p:tavLst>
                                        <p:tav tm="0">
                                          <p:val>
                                            <p:strVal val="#ppt_y"/>
                                          </p:val>
                                        </p:tav>
                                        <p:tav tm="100000">
                                          <p:val>
                                            <p:strVal val="#ppt_y"/>
                                          </p:val>
                                        </p:tav>
                                      </p:tavLst>
                                    </p:anim>
                                    <p:anim calcmode="lin" valueType="num">
                                      <p:cBhvr>
                                        <p:cTn id="69" dur="500" fill="hold"/>
                                        <p:tgtEl>
                                          <p:spTgt spid="15"/>
                                        </p:tgtEl>
                                        <p:attrNameLst>
                                          <p:attrName>ppt_w</p:attrName>
                                        </p:attrNameLst>
                                      </p:cBhvr>
                                      <p:tavLst>
                                        <p:tav tm="0">
                                          <p:val>
                                            <p:fltVal val="0"/>
                                          </p:val>
                                        </p:tav>
                                        <p:tav tm="100000">
                                          <p:val>
                                            <p:strVal val="#ppt_w"/>
                                          </p:val>
                                        </p:tav>
                                      </p:tavLst>
                                    </p:anim>
                                    <p:anim calcmode="lin" valueType="num">
                                      <p:cBhvr>
                                        <p:cTn id="70" dur="500" fill="hold"/>
                                        <p:tgtEl>
                                          <p:spTgt spid="15"/>
                                        </p:tgtEl>
                                        <p:attrNameLst>
                                          <p:attrName>ppt_h</p:attrName>
                                        </p:attrNameLst>
                                      </p:cBhvr>
                                      <p:tavLst>
                                        <p:tav tm="0">
                                          <p:val>
                                            <p:strVal val="#ppt_h"/>
                                          </p:val>
                                        </p:tav>
                                        <p:tav tm="100000">
                                          <p:val>
                                            <p:strVal val="#ppt_h"/>
                                          </p:val>
                                        </p:tav>
                                      </p:tavLst>
                                    </p:anim>
                                  </p:childTnLst>
                                </p:cTn>
                              </p:par>
                            </p:childTnLst>
                          </p:cTn>
                        </p:par>
                        <p:par>
                          <p:cTn id="71" fill="hold">
                            <p:stCondLst>
                              <p:cond delay="500"/>
                            </p:stCondLst>
                            <p:childTnLst>
                              <p:par>
                                <p:cTn id="72" presetID="22" presetClass="entr" presetSubtype="8" fill="hold" grpId="0" nodeType="afterEffect">
                                  <p:stCondLst>
                                    <p:cond delay="0"/>
                                  </p:stCondLst>
                                  <p:childTnLst>
                                    <p:set>
                                      <p:cBhvr>
                                        <p:cTn id="73" dur="1" fill="hold">
                                          <p:stCondLst>
                                            <p:cond delay="0"/>
                                          </p:stCondLst>
                                        </p:cTn>
                                        <p:tgtEl>
                                          <p:spTgt spid="2">
                                            <p:txEl>
                                              <p:pRg st="3" end="3"/>
                                            </p:txEl>
                                          </p:spTgt>
                                        </p:tgtEl>
                                        <p:attrNameLst>
                                          <p:attrName>style.visibility</p:attrName>
                                        </p:attrNameLst>
                                      </p:cBhvr>
                                      <p:to>
                                        <p:strVal val="visible"/>
                                      </p:to>
                                    </p:set>
                                    <p:animEffect transition="in" filter="wipe(left)">
                                      <p:cBhvr>
                                        <p:cTn id="74" dur="500"/>
                                        <p:tgtEl>
                                          <p:spTgt spid="2">
                                            <p:txEl>
                                              <p:pRg st="3" end="3"/>
                                            </p:txEl>
                                          </p:spTgt>
                                        </p:tgtEl>
                                      </p:cBhvr>
                                    </p:animEffect>
                                  </p:childTnLst>
                                </p:cTn>
                              </p:par>
                            </p:childTnLst>
                          </p:cTn>
                        </p:par>
                        <p:par>
                          <p:cTn id="75" fill="hold">
                            <p:stCondLst>
                              <p:cond delay="1000"/>
                            </p:stCondLst>
                            <p:childTnLst>
                              <p:par>
                                <p:cTn id="76" presetID="31" presetClass="entr" presetSubtype="0" fill="hold" nodeType="afterEffect">
                                  <p:stCondLst>
                                    <p:cond delay="0"/>
                                  </p:stCondLst>
                                  <p:childTnLst>
                                    <p:set>
                                      <p:cBhvr>
                                        <p:cTn id="77" dur="1" fill="hold">
                                          <p:stCondLst>
                                            <p:cond delay="0"/>
                                          </p:stCondLst>
                                        </p:cTn>
                                        <p:tgtEl>
                                          <p:spTgt spid="46"/>
                                        </p:tgtEl>
                                        <p:attrNameLst>
                                          <p:attrName>style.visibility</p:attrName>
                                        </p:attrNameLst>
                                      </p:cBhvr>
                                      <p:to>
                                        <p:strVal val="visible"/>
                                      </p:to>
                                    </p:set>
                                    <p:anim calcmode="lin" valueType="num">
                                      <p:cBhvr>
                                        <p:cTn id="78" dur="500" fill="hold"/>
                                        <p:tgtEl>
                                          <p:spTgt spid="46"/>
                                        </p:tgtEl>
                                        <p:attrNameLst>
                                          <p:attrName>ppt_w</p:attrName>
                                        </p:attrNameLst>
                                      </p:cBhvr>
                                      <p:tavLst>
                                        <p:tav tm="0">
                                          <p:val>
                                            <p:fltVal val="0"/>
                                          </p:val>
                                        </p:tav>
                                        <p:tav tm="100000">
                                          <p:val>
                                            <p:strVal val="#ppt_w"/>
                                          </p:val>
                                        </p:tav>
                                      </p:tavLst>
                                    </p:anim>
                                    <p:anim calcmode="lin" valueType="num">
                                      <p:cBhvr>
                                        <p:cTn id="79" dur="500" fill="hold"/>
                                        <p:tgtEl>
                                          <p:spTgt spid="46"/>
                                        </p:tgtEl>
                                        <p:attrNameLst>
                                          <p:attrName>ppt_h</p:attrName>
                                        </p:attrNameLst>
                                      </p:cBhvr>
                                      <p:tavLst>
                                        <p:tav tm="0">
                                          <p:val>
                                            <p:fltVal val="0"/>
                                          </p:val>
                                        </p:tav>
                                        <p:tav tm="100000">
                                          <p:val>
                                            <p:strVal val="#ppt_h"/>
                                          </p:val>
                                        </p:tav>
                                      </p:tavLst>
                                    </p:anim>
                                    <p:anim calcmode="lin" valueType="num">
                                      <p:cBhvr>
                                        <p:cTn id="80" dur="500" fill="hold"/>
                                        <p:tgtEl>
                                          <p:spTgt spid="46"/>
                                        </p:tgtEl>
                                        <p:attrNameLst>
                                          <p:attrName>style.rotation</p:attrName>
                                        </p:attrNameLst>
                                      </p:cBhvr>
                                      <p:tavLst>
                                        <p:tav tm="0">
                                          <p:val>
                                            <p:fltVal val="90"/>
                                          </p:val>
                                        </p:tav>
                                        <p:tav tm="100000">
                                          <p:val>
                                            <p:fltVal val="0"/>
                                          </p:val>
                                        </p:tav>
                                      </p:tavLst>
                                    </p:anim>
                                    <p:animEffect transition="in" filter="fade">
                                      <p:cBhvr>
                                        <p:cTn id="81" dur="500"/>
                                        <p:tgtEl>
                                          <p:spTgt spid="46"/>
                                        </p:tgtEl>
                                      </p:cBhvr>
                                    </p:animEffect>
                                  </p:childTnLst>
                                </p:cTn>
                              </p:par>
                            </p:childTnLst>
                          </p:cTn>
                        </p:par>
                        <p:par>
                          <p:cTn id="82" fill="hold">
                            <p:stCondLst>
                              <p:cond delay="1500"/>
                            </p:stCondLst>
                            <p:childTnLst>
                              <p:par>
                                <p:cTn id="83" presetID="22" presetClass="entr" presetSubtype="8" fill="hold" grpId="0" nodeType="afterEffect">
                                  <p:stCondLst>
                                    <p:cond delay="0"/>
                                  </p:stCondLst>
                                  <p:childTnLst>
                                    <p:set>
                                      <p:cBhvr>
                                        <p:cTn id="84" dur="1" fill="hold">
                                          <p:stCondLst>
                                            <p:cond delay="0"/>
                                          </p:stCondLst>
                                        </p:cTn>
                                        <p:tgtEl>
                                          <p:spTgt spid="2">
                                            <p:txEl>
                                              <p:pRg st="4" end="4"/>
                                            </p:txEl>
                                          </p:spTgt>
                                        </p:tgtEl>
                                        <p:attrNameLst>
                                          <p:attrName>style.visibility</p:attrName>
                                        </p:attrNameLst>
                                      </p:cBhvr>
                                      <p:to>
                                        <p:strVal val="visible"/>
                                      </p:to>
                                    </p:set>
                                    <p:animEffect transition="in" filter="wipe(left)">
                                      <p:cBhvr>
                                        <p:cTn id="85" dur="500"/>
                                        <p:tgtEl>
                                          <p:spTgt spid="2">
                                            <p:txEl>
                                              <p:pRg st="4" end="4"/>
                                            </p:txEl>
                                          </p:spTgt>
                                        </p:tgtEl>
                                      </p:cBhvr>
                                    </p:animEffect>
                                  </p:childTnLst>
                                </p:cTn>
                              </p:par>
                            </p:childTnLst>
                          </p:cTn>
                        </p:par>
                        <p:par>
                          <p:cTn id="86" fill="hold">
                            <p:stCondLst>
                              <p:cond delay="2000"/>
                            </p:stCondLst>
                            <p:childTnLst>
                              <p:par>
                                <p:cTn id="87" presetID="31" presetClass="entr" presetSubtype="0" fill="hold" nodeType="afterEffect">
                                  <p:stCondLst>
                                    <p:cond delay="0"/>
                                  </p:stCondLst>
                                  <p:childTnLst>
                                    <p:set>
                                      <p:cBhvr>
                                        <p:cTn id="88" dur="1" fill="hold">
                                          <p:stCondLst>
                                            <p:cond delay="0"/>
                                          </p:stCondLst>
                                        </p:cTn>
                                        <p:tgtEl>
                                          <p:spTgt spid="42"/>
                                        </p:tgtEl>
                                        <p:attrNameLst>
                                          <p:attrName>style.visibility</p:attrName>
                                        </p:attrNameLst>
                                      </p:cBhvr>
                                      <p:to>
                                        <p:strVal val="visible"/>
                                      </p:to>
                                    </p:set>
                                    <p:anim calcmode="lin" valueType="num">
                                      <p:cBhvr>
                                        <p:cTn id="89" dur="500" fill="hold"/>
                                        <p:tgtEl>
                                          <p:spTgt spid="42"/>
                                        </p:tgtEl>
                                        <p:attrNameLst>
                                          <p:attrName>ppt_w</p:attrName>
                                        </p:attrNameLst>
                                      </p:cBhvr>
                                      <p:tavLst>
                                        <p:tav tm="0">
                                          <p:val>
                                            <p:fltVal val="0"/>
                                          </p:val>
                                        </p:tav>
                                        <p:tav tm="100000">
                                          <p:val>
                                            <p:strVal val="#ppt_w"/>
                                          </p:val>
                                        </p:tav>
                                      </p:tavLst>
                                    </p:anim>
                                    <p:anim calcmode="lin" valueType="num">
                                      <p:cBhvr>
                                        <p:cTn id="90" dur="500" fill="hold"/>
                                        <p:tgtEl>
                                          <p:spTgt spid="42"/>
                                        </p:tgtEl>
                                        <p:attrNameLst>
                                          <p:attrName>ppt_h</p:attrName>
                                        </p:attrNameLst>
                                      </p:cBhvr>
                                      <p:tavLst>
                                        <p:tav tm="0">
                                          <p:val>
                                            <p:fltVal val="0"/>
                                          </p:val>
                                        </p:tav>
                                        <p:tav tm="100000">
                                          <p:val>
                                            <p:strVal val="#ppt_h"/>
                                          </p:val>
                                        </p:tav>
                                      </p:tavLst>
                                    </p:anim>
                                    <p:anim calcmode="lin" valueType="num">
                                      <p:cBhvr>
                                        <p:cTn id="91" dur="500" fill="hold"/>
                                        <p:tgtEl>
                                          <p:spTgt spid="42"/>
                                        </p:tgtEl>
                                        <p:attrNameLst>
                                          <p:attrName>style.rotation</p:attrName>
                                        </p:attrNameLst>
                                      </p:cBhvr>
                                      <p:tavLst>
                                        <p:tav tm="0">
                                          <p:val>
                                            <p:fltVal val="90"/>
                                          </p:val>
                                        </p:tav>
                                        <p:tav tm="100000">
                                          <p:val>
                                            <p:fltVal val="0"/>
                                          </p:val>
                                        </p:tav>
                                      </p:tavLst>
                                    </p:anim>
                                    <p:animEffect transition="in" filter="fade">
                                      <p:cBhvr>
                                        <p:cTn id="92" dur="500"/>
                                        <p:tgtEl>
                                          <p:spTgt spid="42"/>
                                        </p:tgtEl>
                                      </p:cBhvr>
                                    </p:animEffect>
                                  </p:childTnLst>
                                </p:cTn>
                              </p:par>
                            </p:childTnLst>
                          </p:cTn>
                        </p:par>
                        <p:par>
                          <p:cTn id="93" fill="hold">
                            <p:stCondLst>
                              <p:cond delay="2500"/>
                            </p:stCondLst>
                            <p:childTnLst>
                              <p:par>
                                <p:cTn id="94" presetID="22" presetClass="entr" presetSubtype="8" fill="hold" grpId="0" nodeType="afterEffect">
                                  <p:stCondLst>
                                    <p:cond delay="0"/>
                                  </p:stCondLst>
                                  <p:childTnLst>
                                    <p:set>
                                      <p:cBhvr>
                                        <p:cTn id="95" dur="1" fill="hold">
                                          <p:stCondLst>
                                            <p:cond delay="0"/>
                                          </p:stCondLst>
                                        </p:cTn>
                                        <p:tgtEl>
                                          <p:spTgt spid="2">
                                            <p:txEl>
                                              <p:pRg st="5" end="5"/>
                                            </p:txEl>
                                          </p:spTgt>
                                        </p:tgtEl>
                                        <p:attrNameLst>
                                          <p:attrName>style.visibility</p:attrName>
                                        </p:attrNameLst>
                                      </p:cBhvr>
                                      <p:to>
                                        <p:strVal val="visible"/>
                                      </p:to>
                                    </p:set>
                                    <p:animEffect transition="in" filter="wipe(left)">
                                      <p:cBhvr>
                                        <p:cTn id="96" dur="500"/>
                                        <p:tgtEl>
                                          <p:spTgt spid="2">
                                            <p:txEl>
                                              <p:pRg st="5" end="5"/>
                                            </p:txEl>
                                          </p:spTgt>
                                        </p:tgtEl>
                                      </p:cBhvr>
                                    </p:animEffect>
                                  </p:childTnLst>
                                </p:cTn>
                              </p:par>
                            </p:childTnLst>
                          </p:cTn>
                        </p:par>
                      </p:childTnLst>
                    </p:cTn>
                  </p:par>
                  <p:par>
                    <p:cTn id="97" fill="hold">
                      <p:stCondLst>
                        <p:cond delay="indefinite"/>
                      </p:stCondLst>
                      <p:childTnLst>
                        <p:par>
                          <p:cTn id="98" fill="hold">
                            <p:stCondLst>
                              <p:cond delay="0"/>
                            </p:stCondLst>
                            <p:childTnLst>
                              <p:par>
                                <p:cTn id="99" presetID="17" presetClass="entr" presetSubtype="8" fill="hold" nodeType="clickEffect">
                                  <p:stCondLst>
                                    <p:cond delay="0"/>
                                  </p:stCondLst>
                                  <p:childTnLst>
                                    <p:set>
                                      <p:cBhvr>
                                        <p:cTn id="100" dur="1" fill="hold">
                                          <p:stCondLst>
                                            <p:cond delay="0"/>
                                          </p:stCondLst>
                                        </p:cTn>
                                        <p:tgtEl>
                                          <p:spTgt spid="17"/>
                                        </p:tgtEl>
                                        <p:attrNameLst>
                                          <p:attrName>style.visibility</p:attrName>
                                        </p:attrNameLst>
                                      </p:cBhvr>
                                      <p:to>
                                        <p:strVal val="visible"/>
                                      </p:to>
                                    </p:set>
                                    <p:anim calcmode="lin" valueType="num">
                                      <p:cBhvr>
                                        <p:cTn id="101" dur="500" fill="hold"/>
                                        <p:tgtEl>
                                          <p:spTgt spid="17"/>
                                        </p:tgtEl>
                                        <p:attrNameLst>
                                          <p:attrName>ppt_x</p:attrName>
                                        </p:attrNameLst>
                                      </p:cBhvr>
                                      <p:tavLst>
                                        <p:tav tm="0">
                                          <p:val>
                                            <p:strVal val="#ppt_x-#ppt_w/2"/>
                                          </p:val>
                                        </p:tav>
                                        <p:tav tm="100000">
                                          <p:val>
                                            <p:strVal val="#ppt_x"/>
                                          </p:val>
                                        </p:tav>
                                      </p:tavLst>
                                    </p:anim>
                                    <p:anim calcmode="lin" valueType="num">
                                      <p:cBhvr>
                                        <p:cTn id="102" dur="500" fill="hold"/>
                                        <p:tgtEl>
                                          <p:spTgt spid="17"/>
                                        </p:tgtEl>
                                        <p:attrNameLst>
                                          <p:attrName>ppt_y</p:attrName>
                                        </p:attrNameLst>
                                      </p:cBhvr>
                                      <p:tavLst>
                                        <p:tav tm="0">
                                          <p:val>
                                            <p:strVal val="#ppt_y"/>
                                          </p:val>
                                        </p:tav>
                                        <p:tav tm="100000">
                                          <p:val>
                                            <p:strVal val="#ppt_y"/>
                                          </p:val>
                                        </p:tav>
                                      </p:tavLst>
                                    </p:anim>
                                    <p:anim calcmode="lin" valueType="num">
                                      <p:cBhvr>
                                        <p:cTn id="103" dur="500" fill="hold"/>
                                        <p:tgtEl>
                                          <p:spTgt spid="17"/>
                                        </p:tgtEl>
                                        <p:attrNameLst>
                                          <p:attrName>ppt_w</p:attrName>
                                        </p:attrNameLst>
                                      </p:cBhvr>
                                      <p:tavLst>
                                        <p:tav tm="0">
                                          <p:val>
                                            <p:fltVal val="0"/>
                                          </p:val>
                                        </p:tav>
                                        <p:tav tm="100000">
                                          <p:val>
                                            <p:strVal val="#ppt_w"/>
                                          </p:val>
                                        </p:tav>
                                      </p:tavLst>
                                    </p:anim>
                                    <p:anim calcmode="lin" valueType="num">
                                      <p:cBhvr>
                                        <p:cTn id="104" dur="500" fill="hold"/>
                                        <p:tgtEl>
                                          <p:spTgt spid="17"/>
                                        </p:tgtEl>
                                        <p:attrNameLst>
                                          <p:attrName>ppt_h</p:attrName>
                                        </p:attrNameLst>
                                      </p:cBhvr>
                                      <p:tavLst>
                                        <p:tav tm="0">
                                          <p:val>
                                            <p:strVal val="#ppt_h"/>
                                          </p:val>
                                        </p:tav>
                                        <p:tav tm="100000">
                                          <p:val>
                                            <p:strVal val="#ppt_h"/>
                                          </p:val>
                                        </p:tav>
                                      </p:tavLst>
                                    </p:anim>
                                  </p:childTnLst>
                                </p:cTn>
                              </p:par>
                            </p:childTnLst>
                          </p:cTn>
                        </p:par>
                        <p:par>
                          <p:cTn id="105" fill="hold">
                            <p:stCondLst>
                              <p:cond delay="500"/>
                            </p:stCondLst>
                            <p:childTnLst>
                              <p:par>
                                <p:cTn id="106" presetID="22" presetClass="entr" presetSubtype="8" fill="hold" grpId="0" nodeType="afterEffect">
                                  <p:stCondLst>
                                    <p:cond delay="0"/>
                                  </p:stCondLst>
                                  <p:childTnLst>
                                    <p:set>
                                      <p:cBhvr>
                                        <p:cTn id="107" dur="1" fill="hold">
                                          <p:stCondLst>
                                            <p:cond delay="0"/>
                                          </p:stCondLst>
                                        </p:cTn>
                                        <p:tgtEl>
                                          <p:spTgt spid="2">
                                            <p:txEl>
                                              <p:pRg st="6" end="6"/>
                                            </p:txEl>
                                          </p:spTgt>
                                        </p:tgtEl>
                                        <p:attrNameLst>
                                          <p:attrName>style.visibility</p:attrName>
                                        </p:attrNameLst>
                                      </p:cBhvr>
                                      <p:to>
                                        <p:strVal val="visible"/>
                                      </p:to>
                                    </p:set>
                                    <p:animEffect transition="in" filter="wipe(left)">
                                      <p:cBhvr>
                                        <p:cTn id="108" dur="500"/>
                                        <p:tgtEl>
                                          <p:spTgt spid="2">
                                            <p:txEl>
                                              <p:pRg st="6" end="6"/>
                                            </p:txEl>
                                          </p:spTgt>
                                        </p:tgtEl>
                                      </p:cBhvr>
                                    </p:animEffect>
                                  </p:childTnLst>
                                </p:cTn>
                              </p:par>
                            </p:childTnLst>
                          </p:cTn>
                        </p:par>
                        <p:par>
                          <p:cTn id="109" fill="hold">
                            <p:stCondLst>
                              <p:cond delay="1000"/>
                            </p:stCondLst>
                            <p:childTnLst>
                              <p:par>
                                <p:cTn id="110" presetID="31" presetClass="entr" presetSubtype="0" fill="hold" nodeType="afterEffect">
                                  <p:stCondLst>
                                    <p:cond delay="0"/>
                                  </p:stCondLst>
                                  <p:childTnLst>
                                    <p:set>
                                      <p:cBhvr>
                                        <p:cTn id="111" dur="1" fill="hold">
                                          <p:stCondLst>
                                            <p:cond delay="0"/>
                                          </p:stCondLst>
                                        </p:cTn>
                                        <p:tgtEl>
                                          <p:spTgt spid="49"/>
                                        </p:tgtEl>
                                        <p:attrNameLst>
                                          <p:attrName>style.visibility</p:attrName>
                                        </p:attrNameLst>
                                      </p:cBhvr>
                                      <p:to>
                                        <p:strVal val="visible"/>
                                      </p:to>
                                    </p:set>
                                    <p:anim calcmode="lin" valueType="num">
                                      <p:cBhvr>
                                        <p:cTn id="112" dur="500" fill="hold"/>
                                        <p:tgtEl>
                                          <p:spTgt spid="49"/>
                                        </p:tgtEl>
                                        <p:attrNameLst>
                                          <p:attrName>ppt_w</p:attrName>
                                        </p:attrNameLst>
                                      </p:cBhvr>
                                      <p:tavLst>
                                        <p:tav tm="0">
                                          <p:val>
                                            <p:fltVal val="0"/>
                                          </p:val>
                                        </p:tav>
                                        <p:tav tm="100000">
                                          <p:val>
                                            <p:strVal val="#ppt_w"/>
                                          </p:val>
                                        </p:tav>
                                      </p:tavLst>
                                    </p:anim>
                                    <p:anim calcmode="lin" valueType="num">
                                      <p:cBhvr>
                                        <p:cTn id="113" dur="500" fill="hold"/>
                                        <p:tgtEl>
                                          <p:spTgt spid="49"/>
                                        </p:tgtEl>
                                        <p:attrNameLst>
                                          <p:attrName>ppt_h</p:attrName>
                                        </p:attrNameLst>
                                      </p:cBhvr>
                                      <p:tavLst>
                                        <p:tav tm="0">
                                          <p:val>
                                            <p:fltVal val="0"/>
                                          </p:val>
                                        </p:tav>
                                        <p:tav tm="100000">
                                          <p:val>
                                            <p:strVal val="#ppt_h"/>
                                          </p:val>
                                        </p:tav>
                                      </p:tavLst>
                                    </p:anim>
                                    <p:anim calcmode="lin" valueType="num">
                                      <p:cBhvr>
                                        <p:cTn id="114" dur="500" fill="hold"/>
                                        <p:tgtEl>
                                          <p:spTgt spid="49"/>
                                        </p:tgtEl>
                                        <p:attrNameLst>
                                          <p:attrName>style.rotation</p:attrName>
                                        </p:attrNameLst>
                                      </p:cBhvr>
                                      <p:tavLst>
                                        <p:tav tm="0">
                                          <p:val>
                                            <p:fltVal val="90"/>
                                          </p:val>
                                        </p:tav>
                                        <p:tav tm="100000">
                                          <p:val>
                                            <p:fltVal val="0"/>
                                          </p:val>
                                        </p:tav>
                                      </p:tavLst>
                                    </p:anim>
                                    <p:animEffect transition="in" filter="fade">
                                      <p:cBhvr>
                                        <p:cTn id="115" dur="500"/>
                                        <p:tgtEl>
                                          <p:spTgt spid="49"/>
                                        </p:tgtEl>
                                      </p:cBhvr>
                                    </p:animEffect>
                                  </p:childTnLst>
                                </p:cTn>
                              </p:par>
                            </p:childTnLst>
                          </p:cTn>
                        </p:par>
                        <p:par>
                          <p:cTn id="116" fill="hold">
                            <p:stCondLst>
                              <p:cond delay="1500"/>
                            </p:stCondLst>
                            <p:childTnLst>
                              <p:par>
                                <p:cTn id="117" presetID="22" presetClass="entr" presetSubtype="8" fill="hold" grpId="0" nodeType="afterEffect">
                                  <p:stCondLst>
                                    <p:cond delay="0"/>
                                  </p:stCondLst>
                                  <p:childTnLst>
                                    <p:set>
                                      <p:cBhvr>
                                        <p:cTn id="118" dur="1" fill="hold">
                                          <p:stCondLst>
                                            <p:cond delay="0"/>
                                          </p:stCondLst>
                                        </p:cTn>
                                        <p:tgtEl>
                                          <p:spTgt spid="2">
                                            <p:txEl>
                                              <p:pRg st="7" end="7"/>
                                            </p:txEl>
                                          </p:spTgt>
                                        </p:tgtEl>
                                        <p:attrNameLst>
                                          <p:attrName>style.visibility</p:attrName>
                                        </p:attrNameLst>
                                      </p:cBhvr>
                                      <p:to>
                                        <p:strVal val="visible"/>
                                      </p:to>
                                    </p:set>
                                    <p:animEffect transition="in" filter="wipe(left)">
                                      <p:cBhvr>
                                        <p:cTn id="119"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6"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5" name="Imagen 4" descr="Un grupo de personas de pie sobre pasto&#10;&#10;El contenido generado por IA puede ser incorrecto.">
            <a:extLst>
              <a:ext uri="{FF2B5EF4-FFF2-40B4-BE49-F238E27FC236}">
                <a16:creationId xmlns:a16="http://schemas.microsoft.com/office/drawing/2014/main" id="{9E81AA8E-A2F8-E0AE-CA7A-5746ADE2C0F1}"/>
              </a:ext>
            </a:extLst>
          </p:cNvPr>
          <p:cNvPicPr>
            <a:picLocks noGrp="1" noRot="1" noChangeAspect="1" noMove="1" noResize="1" noEditPoints="1" noAdjustHandles="1" noChangeArrowheads="1" noChangeShapeType="1" noCrop="1"/>
          </p:cNvPicPr>
          <p:nvPr/>
        </p:nvPicPr>
        <p:blipFill>
          <a:blip r:embed="rId3" cstate="email">
            <a:extLst>
              <a:ext uri="{28A0092B-C50C-407E-A947-70E740481C1C}">
                <a14:useLocalDpi xmlns:a14="http://schemas.microsoft.com/office/drawing/2010/main"/>
              </a:ext>
            </a:extLst>
          </a:blip>
          <a:stretch>
            <a:fillRect/>
          </a:stretch>
        </p:blipFill>
        <p:spPr>
          <a:xfrm>
            <a:off x="0" y="4391130"/>
            <a:ext cx="3607358" cy="2466870"/>
          </a:xfrm>
          <a:prstGeom prst="rect">
            <a:avLst/>
          </a:prstGeom>
        </p:spPr>
      </p:pic>
      <p:sp>
        <p:nvSpPr>
          <p:cNvPr id="3" name="CuadroTexto 2">
            <a:extLst>
              <a:ext uri="{FF2B5EF4-FFF2-40B4-BE49-F238E27FC236}">
                <a16:creationId xmlns:a16="http://schemas.microsoft.com/office/drawing/2014/main" id="{38AD9E94-8867-B998-C24C-A74068ED9E39}"/>
              </a:ext>
            </a:extLst>
          </p:cNvPr>
          <p:cNvSpPr txBox="1"/>
          <p:nvPr/>
        </p:nvSpPr>
        <p:spPr>
          <a:xfrm>
            <a:off x="3175285" y="740750"/>
            <a:ext cx="8189406" cy="5499198"/>
          </a:xfrm>
          <a:prstGeom prst="rect">
            <a:avLst/>
          </a:prstGeom>
          <a:noFill/>
        </p:spPr>
        <p:txBody>
          <a:bodyPr wrap="square">
            <a:spAutoFit/>
          </a:bodyPr>
          <a:lstStyle/>
          <a:p>
            <a:pPr algn="ctr">
              <a:lnSpc>
                <a:spcPct val="150000"/>
              </a:lnSpc>
            </a:pPr>
            <a:r>
              <a:rPr lang="en" sz="6000" b="1" dirty="0">
                <a:ln w="13462">
                  <a:solidFill>
                    <a:schemeClr val="bg1"/>
                  </a:solidFill>
                  <a:prstDash val="solid"/>
                </a:ln>
                <a:solidFill>
                  <a:srgbClr val="0060A8"/>
                </a:solidFill>
                <a:effectLst>
                  <a:outerShdw dist="38100" dir="2700000" algn="bl" rotWithShape="0">
                    <a:schemeClr val="accent5"/>
                  </a:outerShdw>
                  <a:reflection blurRad="6350" stA="55000" endA="300" endPos="45500" dir="5400000" sy="-100000" algn="bl" rotWithShape="0"/>
                </a:effectLst>
              </a:rPr>
              <a:t>THE END IS COMING FOR THE ANTEDILUVIAN WORLD</a:t>
            </a:r>
          </a:p>
        </p:txBody>
      </p:sp>
    </p:spTree>
    <p:extLst>
      <p:ext uri="{BB962C8B-B14F-4D97-AF65-F5344CB8AC3E}">
        <p14:creationId xmlns:p14="http://schemas.microsoft.com/office/powerpoint/2010/main" val="157181598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A46BD50B-95D6-52E1-C720-2A39D5EB6353}"/>
              </a:ext>
            </a:extLst>
          </p:cNvPr>
          <p:cNvSpPr txBox="1"/>
          <p:nvPr/>
        </p:nvSpPr>
        <p:spPr>
          <a:xfrm>
            <a:off x="0" y="0"/>
            <a:ext cx="12191999" cy="769441"/>
          </a:xfrm>
          <a:prstGeom prst="rect">
            <a:avLst/>
          </a:prstGeom>
          <a:noFill/>
        </p:spPr>
        <p:txBody>
          <a:bodyPr wrap="square">
            <a:spAutoFit/>
          </a:bodyPr>
          <a:lstStyle/>
          <a:p>
            <a:pPr algn="ctr"/>
            <a:r>
              <a:rPr lang="en" sz="4400" b="1" dirty="0">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rPr>
              <a:t>A LONG-ANNOUNCED END</a:t>
            </a:r>
          </a:p>
        </p:txBody>
      </p:sp>
      <p:sp>
        <p:nvSpPr>
          <p:cNvPr id="5" name="CuadroTexto 4">
            <a:extLst>
              <a:ext uri="{FF2B5EF4-FFF2-40B4-BE49-F238E27FC236}">
                <a16:creationId xmlns:a16="http://schemas.microsoft.com/office/drawing/2014/main" id="{ACAEAD96-99E2-AFC0-7040-71D0E81E5CFF}"/>
              </a:ext>
            </a:extLst>
          </p:cNvPr>
          <p:cNvSpPr txBox="1"/>
          <p:nvPr/>
        </p:nvSpPr>
        <p:spPr>
          <a:xfrm>
            <a:off x="633044" y="662672"/>
            <a:ext cx="10925909" cy="369332"/>
          </a:xfrm>
          <a:prstGeom prst="rect">
            <a:avLst/>
          </a:prstGeom>
          <a:noFill/>
        </p:spPr>
        <p:txBody>
          <a:bodyPr wrap="square">
            <a:spAutoFit/>
          </a:bodyPr>
          <a:lstStyle/>
          <a:p>
            <a:pPr algn="ctr"/>
            <a:r>
              <a:rPr lang="en" b="1" dirty="0">
                <a:solidFill>
                  <a:srgbClr val="5B5851"/>
                </a:solidFill>
                <a:latin typeface="Comic Sans MS" panose="030F0702030302020204" pitchFamily="66" charset="0"/>
              </a:rPr>
              <a:t>“</a:t>
            </a:r>
            <a:r>
              <a:rPr lang="en-US" b="1" dirty="0">
                <a:solidFill>
                  <a:srgbClr val="5B5851"/>
                </a:solidFill>
                <a:latin typeface="Comic Sans MS" panose="030F0702030302020204" pitchFamily="66" charset="0"/>
              </a:rPr>
              <a:t>But as the days of Noah were, so shall also the coming of the Son of man be</a:t>
            </a:r>
            <a:r>
              <a:rPr lang="en" b="1" dirty="0">
                <a:solidFill>
                  <a:srgbClr val="5B5851"/>
                </a:solidFill>
                <a:latin typeface="Comic Sans MS" panose="030F0702030302020204" pitchFamily="66" charset="0"/>
              </a:rPr>
              <a:t>” </a:t>
            </a:r>
            <a:r>
              <a:rPr lang="en" sz="1400" b="1" dirty="0">
                <a:solidFill>
                  <a:srgbClr val="5B5851"/>
                </a:solidFill>
                <a:latin typeface="Comic Sans MS" panose="030F0702030302020204" pitchFamily="66" charset="0"/>
              </a:rPr>
              <a:t>(Matthew 24:37)</a:t>
            </a:r>
          </a:p>
        </p:txBody>
      </p:sp>
      <p:sp>
        <p:nvSpPr>
          <p:cNvPr id="6" name="CuadroTexto 5">
            <a:extLst>
              <a:ext uri="{FF2B5EF4-FFF2-40B4-BE49-F238E27FC236}">
                <a16:creationId xmlns:a16="http://schemas.microsoft.com/office/drawing/2014/main" id="{BDEDF59D-766A-950C-942D-292268206001}"/>
              </a:ext>
            </a:extLst>
          </p:cNvPr>
          <p:cNvSpPr txBox="1"/>
          <p:nvPr/>
        </p:nvSpPr>
        <p:spPr>
          <a:xfrm>
            <a:off x="1" y="1041529"/>
            <a:ext cx="9070974" cy="1015663"/>
          </a:xfrm>
          <a:prstGeom prst="rect">
            <a:avLst/>
          </a:prstGeom>
          <a:noFill/>
        </p:spPr>
        <p:txBody>
          <a:bodyPr wrap="square" rtlCol="0">
            <a:spAutoFit/>
          </a:bodyPr>
          <a:lstStyle/>
          <a:p>
            <a:pPr>
              <a:spcBef>
                <a:spcPts val="600"/>
              </a:spcBef>
            </a:pPr>
            <a:r>
              <a:rPr lang="en" sz="2000" b="1" dirty="0"/>
              <a:t>The world reels as if it were spinning out of its orbit. Everything shakes. Suddenly, the sky fades like a scroll being rolled up… The hour has come. Jesus appears, filling the heavens with His glory (Rev. 6:12-14).</a:t>
            </a:r>
          </a:p>
        </p:txBody>
      </p:sp>
      <p:pic>
        <p:nvPicPr>
          <p:cNvPr id="4" name="Imagen 3" descr="Un dibujo de una persona&#10;&#10;El contenido generado por IA puede ser incorrecto.">
            <a:extLst>
              <a:ext uri="{FF2B5EF4-FFF2-40B4-BE49-F238E27FC236}">
                <a16:creationId xmlns:a16="http://schemas.microsoft.com/office/drawing/2014/main" id="{40AEB1F9-1702-C27E-31EB-B93E4FAD791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289399" y="1115451"/>
            <a:ext cx="2782528" cy="2086896"/>
          </a:xfrm>
          <a:prstGeom prst="rect">
            <a:avLst/>
          </a:prstGeom>
          <a:ln w="38100" cap="sq">
            <a:solidFill>
              <a:srgbClr val="FED933"/>
            </a:solidFill>
            <a:prstDash val="solid"/>
            <a:miter lim="800000"/>
          </a:ln>
          <a:effectLst>
            <a:outerShdw blurRad="50800" dist="38100" dir="2700000" algn="tl" rotWithShape="0">
              <a:srgbClr val="000000">
                <a:alpha val="43000"/>
              </a:srgbClr>
            </a:outerShdw>
          </a:effectLst>
        </p:spPr>
      </p:pic>
      <p:pic>
        <p:nvPicPr>
          <p:cNvPr id="8" name="Imagen 7" descr="Un grupo de personas en un campo de juego&#10;&#10;El contenido generado por IA puede ser incorrecto.">
            <a:extLst>
              <a:ext uri="{FF2B5EF4-FFF2-40B4-BE49-F238E27FC236}">
                <a16:creationId xmlns:a16="http://schemas.microsoft.com/office/drawing/2014/main" id="{9F0041B6-9AAD-32AF-1AB0-E5DD32C58AA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20073" y="3202347"/>
            <a:ext cx="3032702" cy="2274527"/>
          </a:xfrm>
          <a:prstGeom prst="rect">
            <a:avLst/>
          </a:prstGeom>
          <a:ln w="38100" cap="sq">
            <a:solidFill>
              <a:srgbClr val="5B5851"/>
            </a:solidFill>
            <a:prstDash val="solid"/>
            <a:miter lim="800000"/>
          </a:ln>
          <a:effectLst>
            <a:outerShdw blurRad="50800" dist="38100" dir="2700000" algn="tl" rotWithShape="0">
              <a:srgbClr val="000000">
                <a:alpha val="43000"/>
              </a:srgbClr>
            </a:outerShdw>
          </a:effectLst>
        </p:spPr>
      </p:pic>
      <p:pic>
        <p:nvPicPr>
          <p:cNvPr id="12" name="Imagen 11">
            <a:extLst>
              <a:ext uri="{FF2B5EF4-FFF2-40B4-BE49-F238E27FC236}">
                <a16:creationId xmlns:a16="http://schemas.microsoft.com/office/drawing/2014/main" id="{0260D7CE-EDF3-B5B3-9245-DC3A5294E6D7}"/>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9558955" y="3709361"/>
            <a:ext cx="2512972" cy="3043864"/>
          </a:xfrm>
          <a:prstGeom prst="rect">
            <a:avLst/>
          </a:prstGeom>
          <a:solidFill>
            <a:srgbClr val="FFFFFF">
              <a:shade val="85000"/>
            </a:srgbClr>
          </a:solidFill>
          <a:ln w="76200" cap="sq">
            <a:solidFill>
              <a:schemeClr val="accent6">
                <a:lumMod val="60000"/>
                <a:lumOff val="4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4" name="CuadroTexto 13">
            <a:extLst>
              <a:ext uri="{FF2B5EF4-FFF2-40B4-BE49-F238E27FC236}">
                <a16:creationId xmlns:a16="http://schemas.microsoft.com/office/drawing/2014/main" id="{652CD0E0-F7ED-56D3-6EA3-E6B37A03FBC1}"/>
              </a:ext>
            </a:extLst>
          </p:cNvPr>
          <p:cNvSpPr txBox="1"/>
          <p:nvPr/>
        </p:nvSpPr>
        <p:spPr>
          <a:xfrm>
            <a:off x="3262891" y="2935604"/>
            <a:ext cx="6100184" cy="1015663"/>
          </a:xfrm>
          <a:prstGeom prst="rect">
            <a:avLst/>
          </a:prstGeom>
          <a:noFill/>
        </p:spPr>
        <p:txBody>
          <a:bodyPr wrap="square">
            <a:spAutoFit/>
          </a:bodyPr>
          <a:lstStyle/>
          <a:p>
            <a:pPr>
              <a:spcBef>
                <a:spcPts val="600"/>
              </a:spcBef>
            </a:pPr>
            <a:r>
              <a:rPr lang="en" sz="2000" b="1" dirty="0"/>
              <a:t>Jesus compared the end of the world to the days of Noah (Matthew 24:37). What similarities do you find with the description in Revelation?</a:t>
            </a:r>
          </a:p>
        </p:txBody>
      </p:sp>
      <p:sp>
        <p:nvSpPr>
          <p:cNvPr id="16" name="CuadroTexto 15">
            <a:extLst>
              <a:ext uri="{FF2B5EF4-FFF2-40B4-BE49-F238E27FC236}">
                <a16:creationId xmlns:a16="http://schemas.microsoft.com/office/drawing/2014/main" id="{53DF3A0F-67FB-545A-347F-18DA19279FEC}"/>
              </a:ext>
            </a:extLst>
          </p:cNvPr>
          <p:cNvSpPr txBox="1"/>
          <p:nvPr/>
        </p:nvSpPr>
        <p:spPr>
          <a:xfrm>
            <a:off x="-3752" y="5753011"/>
            <a:ext cx="9566852" cy="1015663"/>
          </a:xfrm>
          <a:prstGeom prst="rect">
            <a:avLst/>
          </a:prstGeom>
          <a:noFill/>
        </p:spPr>
        <p:txBody>
          <a:bodyPr wrap="square">
            <a:spAutoFit/>
          </a:bodyPr>
          <a:lstStyle/>
          <a:p>
            <a:pPr>
              <a:spcBef>
                <a:spcPts val="600"/>
              </a:spcBef>
            </a:pPr>
            <a:r>
              <a:rPr lang="en" sz="2000" b="1" dirty="0"/>
              <a:t>Similarly, since the end of the 18th century, people have been preaching about the imminent coming of Jesus. So, those who flee from Jesus at that time will not be because of ignorance but because they have not wanted to believe in Him.</a:t>
            </a:r>
          </a:p>
        </p:txBody>
      </p:sp>
      <p:sp>
        <p:nvSpPr>
          <p:cNvPr id="7" name="CuadroTexto 6">
            <a:extLst>
              <a:ext uri="{FF2B5EF4-FFF2-40B4-BE49-F238E27FC236}">
                <a16:creationId xmlns:a16="http://schemas.microsoft.com/office/drawing/2014/main" id="{27A18BBD-97A3-B719-D25E-DB1170363602}"/>
              </a:ext>
            </a:extLst>
          </p:cNvPr>
          <p:cNvSpPr txBox="1"/>
          <p:nvPr/>
        </p:nvSpPr>
        <p:spPr>
          <a:xfrm>
            <a:off x="-3752" y="2142455"/>
            <a:ext cx="9074726" cy="707886"/>
          </a:xfrm>
          <a:prstGeom prst="rect">
            <a:avLst/>
          </a:prstGeom>
          <a:noFill/>
        </p:spPr>
        <p:txBody>
          <a:bodyPr wrap="square">
            <a:spAutoFit/>
          </a:bodyPr>
          <a:lstStyle/>
          <a:p>
            <a:pPr>
              <a:spcBef>
                <a:spcPts val="600"/>
              </a:spcBef>
            </a:pPr>
            <a:r>
              <a:rPr lang="en" sz="2000" b="1" dirty="0"/>
              <a:t>But many do not receive it with shouts of joy and gladness, but with cries of panic and fear: “Hide us from the face […] of the Lamb [Jesus]” (Rev. 6:16).</a:t>
            </a:r>
          </a:p>
        </p:txBody>
      </p:sp>
      <p:sp>
        <p:nvSpPr>
          <p:cNvPr id="10" name="CuadroTexto 9">
            <a:extLst>
              <a:ext uri="{FF2B5EF4-FFF2-40B4-BE49-F238E27FC236}">
                <a16:creationId xmlns:a16="http://schemas.microsoft.com/office/drawing/2014/main" id="{3384B1FD-2C9D-456C-0217-207BC9F0AA0B}"/>
              </a:ext>
            </a:extLst>
          </p:cNvPr>
          <p:cNvSpPr txBox="1"/>
          <p:nvPr/>
        </p:nvSpPr>
        <p:spPr>
          <a:xfrm>
            <a:off x="3276168" y="4036530"/>
            <a:ext cx="6086907" cy="1631216"/>
          </a:xfrm>
          <a:prstGeom prst="rect">
            <a:avLst/>
          </a:prstGeom>
          <a:noFill/>
        </p:spPr>
        <p:txBody>
          <a:bodyPr wrap="square">
            <a:spAutoFit/>
          </a:bodyPr>
          <a:lstStyle/>
          <a:p>
            <a:pPr>
              <a:spcBef>
                <a:spcPts val="600"/>
              </a:spcBef>
            </a:pPr>
            <a:r>
              <a:rPr lang="en" sz="2000" b="1" dirty="0"/>
              <a:t>The world was shaken. Along with the rain, waters emerged from the earth itself (Gen. 7:11-12). But it did not happen without warning. For 120 years, the “</a:t>
            </a:r>
            <a:r>
              <a:rPr lang="es-ES" sz="2000" b="1" dirty="0" err="1"/>
              <a:t>preacher</a:t>
            </a:r>
            <a:r>
              <a:rPr lang="es-ES" sz="2000" b="1" dirty="0"/>
              <a:t> </a:t>
            </a:r>
            <a:r>
              <a:rPr lang="es-ES" sz="2000" b="1" dirty="0" err="1"/>
              <a:t>of</a:t>
            </a:r>
            <a:r>
              <a:rPr lang="es-ES" sz="2000" b="1" dirty="0"/>
              <a:t> </a:t>
            </a:r>
            <a:r>
              <a:rPr lang="es-ES" sz="2000" b="1" dirty="0" err="1"/>
              <a:t>righteousness</a:t>
            </a:r>
            <a:r>
              <a:rPr lang="en" sz="2000" b="1" dirty="0"/>
              <a:t>” had been warning of the coming flood (Gen. 6:3; 2 Pet. 2:5).</a:t>
            </a:r>
          </a:p>
        </p:txBody>
      </p:sp>
    </p:spTree>
    <p:extLst>
      <p:ext uri="{BB962C8B-B14F-4D97-AF65-F5344CB8AC3E}">
        <p14:creationId xmlns:p14="http://schemas.microsoft.com/office/powerpoint/2010/main" val="3956273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49" presetClass="entr" presetSubtype="0" decel="10000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500" fill="hold"/>
                                        <p:tgtEl>
                                          <p:spTgt spid="4"/>
                                        </p:tgtEl>
                                        <p:attrNameLst>
                                          <p:attrName>ppt_w</p:attrName>
                                        </p:attrNameLst>
                                      </p:cBhvr>
                                      <p:tavLst>
                                        <p:tav tm="0">
                                          <p:val>
                                            <p:fltVal val="0"/>
                                          </p:val>
                                        </p:tav>
                                        <p:tav tm="100000">
                                          <p:val>
                                            <p:strVal val="#ppt_w"/>
                                          </p:val>
                                        </p:tav>
                                      </p:tavLst>
                                    </p:anim>
                                    <p:anim calcmode="lin" valueType="num">
                                      <p:cBhvr>
                                        <p:cTn id="22" dur="500" fill="hold"/>
                                        <p:tgtEl>
                                          <p:spTgt spid="4"/>
                                        </p:tgtEl>
                                        <p:attrNameLst>
                                          <p:attrName>ppt_h</p:attrName>
                                        </p:attrNameLst>
                                      </p:cBhvr>
                                      <p:tavLst>
                                        <p:tav tm="0">
                                          <p:val>
                                            <p:fltVal val="0"/>
                                          </p:val>
                                        </p:tav>
                                        <p:tav tm="100000">
                                          <p:val>
                                            <p:strVal val="#ppt_h"/>
                                          </p:val>
                                        </p:tav>
                                      </p:tavLst>
                                    </p:anim>
                                    <p:anim calcmode="lin" valueType="num">
                                      <p:cBhvr>
                                        <p:cTn id="23" dur="500" fill="hold"/>
                                        <p:tgtEl>
                                          <p:spTgt spid="4"/>
                                        </p:tgtEl>
                                        <p:attrNameLst>
                                          <p:attrName>style.rotation</p:attrName>
                                        </p:attrNameLst>
                                      </p:cBhvr>
                                      <p:tavLst>
                                        <p:tav tm="0">
                                          <p:val>
                                            <p:fltVal val="360"/>
                                          </p:val>
                                        </p:tav>
                                        <p:tav tm="100000">
                                          <p:val>
                                            <p:fltVal val="0"/>
                                          </p:val>
                                        </p:tav>
                                      </p:tavLst>
                                    </p:anim>
                                    <p:animEffect transition="in" filter="fade">
                                      <p:cBhvr>
                                        <p:cTn id="24" dur="500"/>
                                        <p:tgtEl>
                                          <p:spTgt spid="4"/>
                                        </p:tgtEl>
                                      </p:cBhvr>
                                    </p:animEffect>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wipe(left)">
                                      <p:cBhvr>
                                        <p:cTn id="33" dur="5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wipe(left)">
                                      <p:cBhvr>
                                        <p:cTn id="38" dur="500"/>
                                        <p:tgtEl>
                                          <p:spTgt spid="14"/>
                                        </p:tgtEl>
                                      </p:cBhvr>
                                    </p:animEffect>
                                  </p:childTnLst>
                                </p:cTn>
                              </p:par>
                            </p:childTnLst>
                          </p:cTn>
                        </p:par>
                      </p:childTnLst>
                    </p:cTn>
                  </p:par>
                  <p:par>
                    <p:cTn id="39" fill="hold">
                      <p:stCondLst>
                        <p:cond delay="indefinite"/>
                      </p:stCondLst>
                      <p:childTnLst>
                        <p:par>
                          <p:cTn id="40" fill="hold">
                            <p:stCondLst>
                              <p:cond delay="0"/>
                            </p:stCondLst>
                            <p:childTnLst>
                              <p:par>
                                <p:cTn id="41" presetID="37" presetClass="entr" presetSubtype="0" fill="hold"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1000"/>
                                        <p:tgtEl>
                                          <p:spTgt spid="8"/>
                                        </p:tgtEl>
                                      </p:cBhvr>
                                    </p:animEffect>
                                    <p:anim calcmode="lin" valueType="num">
                                      <p:cBhvr>
                                        <p:cTn id="44" dur="1000" fill="hold"/>
                                        <p:tgtEl>
                                          <p:spTgt spid="8"/>
                                        </p:tgtEl>
                                        <p:attrNameLst>
                                          <p:attrName>ppt_x</p:attrName>
                                        </p:attrNameLst>
                                      </p:cBhvr>
                                      <p:tavLst>
                                        <p:tav tm="0">
                                          <p:val>
                                            <p:strVal val="#ppt_x"/>
                                          </p:val>
                                        </p:tav>
                                        <p:tav tm="100000">
                                          <p:val>
                                            <p:strVal val="#ppt_x"/>
                                          </p:val>
                                        </p:tav>
                                      </p:tavLst>
                                    </p:anim>
                                    <p:anim calcmode="lin" valueType="num">
                                      <p:cBhvr>
                                        <p:cTn id="45" dur="900" decel="100000" fill="hold"/>
                                        <p:tgtEl>
                                          <p:spTgt spid="8"/>
                                        </p:tgtEl>
                                        <p:attrNameLst>
                                          <p:attrName>ppt_y</p:attrName>
                                        </p:attrNameLst>
                                      </p:cBhvr>
                                      <p:tavLst>
                                        <p:tav tm="0">
                                          <p:val>
                                            <p:strVal val="#ppt_y+1"/>
                                          </p:val>
                                        </p:tav>
                                        <p:tav tm="100000">
                                          <p:val>
                                            <p:strVal val="#ppt_y-.03"/>
                                          </p:val>
                                        </p:tav>
                                      </p:tavLst>
                                    </p:anim>
                                    <p:anim calcmode="lin" valueType="num">
                                      <p:cBhvr>
                                        <p:cTn id="46"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par>
                                <p:cTn id="47" presetID="37" presetClass="entr" presetSubtype="0" fill="hold" grpId="0" nodeType="with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fade">
                                      <p:cBhvr>
                                        <p:cTn id="49" dur="1000"/>
                                        <p:tgtEl>
                                          <p:spTgt spid="10"/>
                                        </p:tgtEl>
                                      </p:cBhvr>
                                    </p:animEffect>
                                    <p:anim calcmode="lin" valueType="num">
                                      <p:cBhvr>
                                        <p:cTn id="50" dur="1000" fill="hold"/>
                                        <p:tgtEl>
                                          <p:spTgt spid="10"/>
                                        </p:tgtEl>
                                        <p:attrNameLst>
                                          <p:attrName>ppt_x</p:attrName>
                                        </p:attrNameLst>
                                      </p:cBhvr>
                                      <p:tavLst>
                                        <p:tav tm="0">
                                          <p:val>
                                            <p:strVal val="#ppt_x"/>
                                          </p:val>
                                        </p:tav>
                                        <p:tav tm="100000">
                                          <p:val>
                                            <p:strVal val="#ppt_x"/>
                                          </p:val>
                                        </p:tav>
                                      </p:tavLst>
                                    </p:anim>
                                    <p:anim calcmode="lin" valueType="num">
                                      <p:cBhvr>
                                        <p:cTn id="51" dur="900" decel="100000" fill="hold"/>
                                        <p:tgtEl>
                                          <p:spTgt spid="10"/>
                                        </p:tgtEl>
                                        <p:attrNameLst>
                                          <p:attrName>ppt_y</p:attrName>
                                        </p:attrNameLst>
                                      </p:cBhvr>
                                      <p:tavLst>
                                        <p:tav tm="0">
                                          <p:val>
                                            <p:strVal val="#ppt_y+1"/>
                                          </p:val>
                                        </p:tav>
                                        <p:tav tm="100000">
                                          <p:val>
                                            <p:strVal val="#ppt_y-.03"/>
                                          </p:val>
                                        </p:tav>
                                      </p:tavLst>
                                    </p:anim>
                                    <p:anim calcmode="lin" valueType="num">
                                      <p:cBhvr>
                                        <p:cTn id="52"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2" fill="hold" nodeType="clickEffect">
                                  <p:stCondLst>
                                    <p:cond delay="0"/>
                                  </p:stCondLst>
                                  <p:childTnLst>
                                    <p:set>
                                      <p:cBhvr>
                                        <p:cTn id="56" dur="1" fill="hold">
                                          <p:stCondLst>
                                            <p:cond delay="0"/>
                                          </p:stCondLst>
                                        </p:cTn>
                                        <p:tgtEl>
                                          <p:spTgt spid="12"/>
                                        </p:tgtEl>
                                        <p:attrNameLst>
                                          <p:attrName>style.visibility</p:attrName>
                                        </p:attrNameLst>
                                      </p:cBhvr>
                                      <p:to>
                                        <p:strVal val="visible"/>
                                      </p:to>
                                    </p:set>
                                    <p:anim calcmode="lin" valueType="num">
                                      <p:cBhvr additive="base">
                                        <p:cTn id="57" dur="500" fill="hold"/>
                                        <p:tgtEl>
                                          <p:spTgt spid="12"/>
                                        </p:tgtEl>
                                        <p:attrNameLst>
                                          <p:attrName>ppt_x</p:attrName>
                                        </p:attrNameLst>
                                      </p:cBhvr>
                                      <p:tavLst>
                                        <p:tav tm="0">
                                          <p:val>
                                            <p:strVal val="1+#ppt_w/2"/>
                                          </p:val>
                                        </p:tav>
                                        <p:tav tm="100000">
                                          <p:val>
                                            <p:strVal val="#ppt_x"/>
                                          </p:val>
                                        </p:tav>
                                      </p:tavLst>
                                    </p:anim>
                                    <p:anim calcmode="lin" valueType="num">
                                      <p:cBhvr additive="base">
                                        <p:cTn id="58" dur="500" fill="hold"/>
                                        <p:tgtEl>
                                          <p:spTgt spid="12"/>
                                        </p:tgtEl>
                                        <p:attrNameLst>
                                          <p:attrName>ppt_y</p:attrName>
                                        </p:attrNameLst>
                                      </p:cBhvr>
                                      <p:tavLst>
                                        <p:tav tm="0">
                                          <p:val>
                                            <p:strVal val="#ppt_y"/>
                                          </p:val>
                                        </p:tav>
                                        <p:tav tm="100000">
                                          <p:val>
                                            <p:strVal val="#ppt_y"/>
                                          </p:val>
                                        </p:tav>
                                      </p:tavLst>
                                    </p:anim>
                                  </p:childTnLst>
                                </p:cTn>
                              </p:par>
                              <p:par>
                                <p:cTn id="59" presetID="2" presetClass="entr" presetSubtype="2" fill="hold" grpId="0" nodeType="withEffect">
                                  <p:stCondLst>
                                    <p:cond delay="0"/>
                                  </p:stCondLst>
                                  <p:childTnLst>
                                    <p:set>
                                      <p:cBhvr>
                                        <p:cTn id="60" dur="1" fill="hold">
                                          <p:stCondLst>
                                            <p:cond delay="0"/>
                                          </p:stCondLst>
                                        </p:cTn>
                                        <p:tgtEl>
                                          <p:spTgt spid="16"/>
                                        </p:tgtEl>
                                        <p:attrNameLst>
                                          <p:attrName>style.visibility</p:attrName>
                                        </p:attrNameLst>
                                      </p:cBhvr>
                                      <p:to>
                                        <p:strVal val="visible"/>
                                      </p:to>
                                    </p:set>
                                    <p:anim calcmode="lin" valueType="num">
                                      <p:cBhvr additive="base">
                                        <p:cTn id="61" dur="500" fill="hold"/>
                                        <p:tgtEl>
                                          <p:spTgt spid="16"/>
                                        </p:tgtEl>
                                        <p:attrNameLst>
                                          <p:attrName>ppt_x</p:attrName>
                                        </p:attrNameLst>
                                      </p:cBhvr>
                                      <p:tavLst>
                                        <p:tav tm="0">
                                          <p:val>
                                            <p:strVal val="1+#ppt_w/2"/>
                                          </p:val>
                                        </p:tav>
                                        <p:tav tm="100000">
                                          <p:val>
                                            <p:strVal val="#ppt_x"/>
                                          </p:val>
                                        </p:tav>
                                      </p:tavLst>
                                    </p:anim>
                                    <p:anim calcmode="lin" valueType="num">
                                      <p:cBhvr additive="base">
                                        <p:cTn id="62"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4" grpId="0"/>
      <p:bldP spid="16" grpId="0"/>
      <p:bldP spid="7"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7B8C3A7-E996-C843-9798-56B2EB902AA4}"/>
              </a:ext>
            </a:extLst>
          </p:cNvPr>
          <p:cNvSpPr txBox="1"/>
          <p:nvPr/>
        </p:nvSpPr>
        <p:spPr>
          <a:xfrm>
            <a:off x="0" y="-38500"/>
            <a:ext cx="12192000" cy="769441"/>
          </a:xfrm>
          <a:prstGeom prst="rect">
            <a:avLst/>
          </a:prstGeom>
          <a:noFill/>
        </p:spPr>
        <p:txBody>
          <a:bodyPr wrap="square">
            <a:spAutoFit/>
          </a:bodyPr>
          <a:lstStyle/>
          <a:p>
            <a:pPr algn="ctr"/>
            <a:r>
              <a:rPr lang="en" sz="4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rPr>
              <a:t>THE CLOSING OF THE DOOR OF GRACE</a:t>
            </a:r>
          </a:p>
        </p:txBody>
      </p:sp>
      <p:sp>
        <p:nvSpPr>
          <p:cNvPr id="5" name="CuadroTexto 4">
            <a:extLst>
              <a:ext uri="{FF2B5EF4-FFF2-40B4-BE49-F238E27FC236}">
                <a16:creationId xmlns:a16="http://schemas.microsoft.com/office/drawing/2014/main" id="{22D011CD-EC1C-7A68-84F7-96A50828AD08}"/>
              </a:ext>
            </a:extLst>
          </p:cNvPr>
          <p:cNvSpPr txBox="1"/>
          <p:nvPr/>
        </p:nvSpPr>
        <p:spPr>
          <a:xfrm>
            <a:off x="1185862" y="616341"/>
            <a:ext cx="9820275" cy="923330"/>
          </a:xfrm>
          <a:prstGeom prst="rect">
            <a:avLst/>
          </a:prstGeom>
          <a:noFill/>
        </p:spPr>
        <p:txBody>
          <a:bodyPr wrap="square">
            <a:spAutoFit/>
          </a:bodyPr>
          <a:lstStyle/>
          <a:p>
            <a:pPr algn="ctr"/>
            <a:r>
              <a:rPr lang="en" b="1" dirty="0">
                <a:solidFill>
                  <a:schemeClr val="bg2">
                    <a:lumMod val="60000"/>
                    <a:lumOff val="40000"/>
                  </a:schemeClr>
                </a:solidFill>
                <a:effectLst>
                  <a:outerShdw blurRad="38100" dist="38100" dir="2700000" algn="tl">
                    <a:srgbClr val="000000">
                      <a:alpha val="43137"/>
                    </a:srgbClr>
                  </a:outerShdw>
                </a:effectLst>
                <a:latin typeface="Comic Sans MS" panose="030F0702030302020204" pitchFamily="66" charset="0"/>
              </a:rPr>
              <a:t>“</a:t>
            </a:r>
            <a:r>
              <a:rPr lang="en-US" b="1" dirty="0">
                <a:solidFill>
                  <a:schemeClr val="bg2">
                    <a:lumMod val="60000"/>
                    <a:lumOff val="40000"/>
                  </a:schemeClr>
                </a:solidFill>
                <a:effectLst>
                  <a:outerShdw blurRad="38100" dist="38100" dir="2700000" algn="tl">
                    <a:srgbClr val="000000">
                      <a:alpha val="43137"/>
                    </a:srgbClr>
                  </a:outerShdw>
                </a:effectLst>
                <a:latin typeface="Comic Sans MS" panose="030F0702030302020204" pitchFamily="66" charset="0"/>
              </a:rPr>
              <a:t>By faith Noah, being warned of God of things not seen as yet, moved with fear, prepared an ark to the saving of his house; by the which he condemned the world, and became heir of the righteousness which is by faith</a:t>
            </a:r>
            <a:r>
              <a:rPr lang="en" b="1" dirty="0">
                <a:solidFill>
                  <a:schemeClr val="bg2">
                    <a:lumMod val="60000"/>
                    <a:lumOff val="40000"/>
                  </a:schemeClr>
                </a:solidFill>
                <a:effectLst>
                  <a:outerShdw blurRad="38100" dist="38100" dir="2700000" algn="tl">
                    <a:srgbClr val="000000">
                      <a:alpha val="43137"/>
                    </a:srgbClr>
                  </a:outerShdw>
                </a:effectLst>
                <a:latin typeface="Comic Sans MS" panose="030F0702030302020204" pitchFamily="66" charset="0"/>
              </a:rPr>
              <a:t>” </a:t>
            </a:r>
            <a:r>
              <a:rPr lang="en" sz="1400" b="1" dirty="0">
                <a:solidFill>
                  <a:schemeClr val="bg2">
                    <a:lumMod val="60000"/>
                    <a:lumOff val="40000"/>
                  </a:schemeClr>
                </a:solidFill>
                <a:effectLst>
                  <a:outerShdw blurRad="38100" dist="38100" dir="2700000" algn="tl">
                    <a:srgbClr val="000000">
                      <a:alpha val="43137"/>
                    </a:srgbClr>
                  </a:outerShdw>
                </a:effectLst>
                <a:latin typeface="Comic Sans MS" panose="030F0702030302020204" pitchFamily="66" charset="0"/>
              </a:rPr>
              <a:t>(Hebrews 11:7)</a:t>
            </a:r>
          </a:p>
        </p:txBody>
      </p:sp>
      <p:sp>
        <p:nvSpPr>
          <p:cNvPr id="6" name="CuadroTexto 5">
            <a:extLst>
              <a:ext uri="{FF2B5EF4-FFF2-40B4-BE49-F238E27FC236}">
                <a16:creationId xmlns:a16="http://schemas.microsoft.com/office/drawing/2014/main" id="{AB1F78B6-03FF-8B57-9A23-C301F6C7EB0A}"/>
              </a:ext>
            </a:extLst>
          </p:cNvPr>
          <p:cNvSpPr txBox="1"/>
          <p:nvPr/>
        </p:nvSpPr>
        <p:spPr>
          <a:xfrm>
            <a:off x="5174841" y="1676400"/>
            <a:ext cx="4902809" cy="1938992"/>
          </a:xfrm>
          <a:prstGeom prst="rect">
            <a:avLst/>
          </a:prstGeom>
          <a:noFill/>
        </p:spPr>
        <p:txBody>
          <a:bodyPr wrap="square" rtlCol="0">
            <a:spAutoFit/>
          </a:bodyPr>
          <a:lstStyle/>
          <a:p>
            <a:pPr>
              <a:spcBef>
                <a:spcPts val="600"/>
              </a:spcBef>
            </a:pPr>
            <a:r>
              <a:rPr lang="en" sz="2000" b="1" dirty="0"/>
              <a:t>While preparing the ark, Noah warned his fellow citizens of its impending destruction and called them to repentance. Seven days before the event, Noah entered the ark, and God closed the door (Gen. 7:1-4, 15-16).</a:t>
            </a:r>
          </a:p>
        </p:txBody>
      </p:sp>
      <p:pic>
        <p:nvPicPr>
          <p:cNvPr id="4" name="Imagen 3" descr="Un grupo de personas posando para la cámara con un fondo de colores&#10;&#10;El contenido generado por IA puede ser incorrecto.">
            <a:extLst>
              <a:ext uri="{FF2B5EF4-FFF2-40B4-BE49-F238E27FC236}">
                <a16:creationId xmlns:a16="http://schemas.microsoft.com/office/drawing/2014/main" id="{FACAB168-0191-247F-69D4-FF164F6689B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684749" y="1705180"/>
            <a:ext cx="2441972" cy="1831479"/>
          </a:xfrm>
          <a:prstGeom prst="round2DiagRect">
            <a:avLst>
              <a:gd name="adj1" fmla="val 16667"/>
              <a:gd name="adj2" fmla="val 0"/>
            </a:avLst>
          </a:prstGeom>
          <a:ln w="38100" cap="sq">
            <a:solidFill>
              <a:schemeClr val="bg2">
                <a:lumMod val="60000"/>
                <a:lumOff val="40000"/>
              </a:schemeClr>
            </a:solidFill>
            <a:miter lim="800000"/>
          </a:ln>
          <a:effectLst>
            <a:outerShdw blurRad="254000" algn="tl" rotWithShape="0">
              <a:srgbClr val="000000">
                <a:alpha val="43000"/>
              </a:srgbClr>
            </a:outerShdw>
          </a:effectLst>
        </p:spPr>
      </p:pic>
      <p:pic>
        <p:nvPicPr>
          <p:cNvPr id="8" name="Imagen 7" descr="Un dibujo de un grupo de personas en una playa&#10;&#10;El contenido generado por IA puede ser incorrecto.">
            <a:extLst>
              <a:ext uri="{FF2B5EF4-FFF2-40B4-BE49-F238E27FC236}">
                <a16:creationId xmlns:a16="http://schemas.microsoft.com/office/drawing/2014/main" id="{26813E58-5394-DCB3-7A1E-69DA45B3B58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3951" y="3654320"/>
            <a:ext cx="2441971" cy="1831479"/>
          </a:xfrm>
          <a:prstGeom prst="round2DiagRect">
            <a:avLst>
              <a:gd name="adj1" fmla="val 16667"/>
              <a:gd name="adj2" fmla="val 0"/>
            </a:avLst>
          </a:prstGeom>
          <a:ln w="38100" cap="sq">
            <a:solidFill>
              <a:schemeClr val="bg2">
                <a:lumMod val="60000"/>
                <a:lumOff val="40000"/>
              </a:schemeClr>
            </a:solidFill>
            <a:miter lim="800000"/>
          </a:ln>
          <a:effectLst>
            <a:outerShdw blurRad="254000" algn="tl" rotWithShape="0">
              <a:srgbClr val="000000">
                <a:alpha val="43000"/>
              </a:srgbClr>
            </a:outerShdw>
          </a:effectLst>
        </p:spPr>
      </p:pic>
      <p:pic>
        <p:nvPicPr>
          <p:cNvPr id="10" name="Imagen 9" descr="Imagen que contiene persona, mujer, parado, gente&#10;&#10;El contenido generado por IA puede ser incorrecto.">
            <a:extLst>
              <a:ext uri="{FF2B5EF4-FFF2-40B4-BE49-F238E27FC236}">
                <a16:creationId xmlns:a16="http://schemas.microsoft.com/office/drawing/2014/main" id="{82FBCE9A-7CC9-2583-7327-10CDA3E3B08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684749" y="3654321"/>
            <a:ext cx="2441971" cy="1831479"/>
          </a:xfrm>
          <a:prstGeom prst="round2DiagRect">
            <a:avLst>
              <a:gd name="adj1" fmla="val 0"/>
              <a:gd name="adj2" fmla="val 14190"/>
            </a:avLst>
          </a:prstGeom>
          <a:ln w="38100" cap="sq">
            <a:solidFill>
              <a:schemeClr val="bg2">
                <a:lumMod val="60000"/>
                <a:lumOff val="40000"/>
              </a:schemeClr>
            </a:solidFill>
            <a:miter lim="800000"/>
          </a:ln>
          <a:effectLst>
            <a:outerShdw blurRad="254000" algn="tl" rotWithShape="0">
              <a:srgbClr val="000000">
                <a:alpha val="43000"/>
              </a:srgbClr>
            </a:outerShdw>
          </a:effectLst>
        </p:spPr>
      </p:pic>
      <p:pic>
        <p:nvPicPr>
          <p:cNvPr id="12" name="Imagen 11" descr="Dibujo de un hombre&#10;&#10;El contenido generado por IA puede ser incorrecto.">
            <a:extLst>
              <a:ext uri="{FF2B5EF4-FFF2-40B4-BE49-F238E27FC236}">
                <a16:creationId xmlns:a16="http://schemas.microsoft.com/office/drawing/2014/main" id="{5B390309-A74D-4252-4493-95E9EDA7FCF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3951" y="1695550"/>
            <a:ext cx="2441971" cy="1831479"/>
          </a:xfrm>
          <a:prstGeom prst="round2DiagRect">
            <a:avLst>
              <a:gd name="adj1" fmla="val 0"/>
              <a:gd name="adj2" fmla="val 15241"/>
            </a:avLst>
          </a:prstGeom>
          <a:ln w="38100" cap="sq">
            <a:solidFill>
              <a:schemeClr val="bg2">
                <a:lumMod val="60000"/>
                <a:lumOff val="40000"/>
              </a:schemeClr>
            </a:solidFill>
            <a:miter lim="800000"/>
          </a:ln>
          <a:effectLst>
            <a:outerShdw blurRad="254000" algn="tl" rotWithShape="0">
              <a:srgbClr val="000000">
                <a:alpha val="43000"/>
              </a:srgbClr>
            </a:outerShdw>
          </a:effectLst>
        </p:spPr>
      </p:pic>
      <p:sp>
        <p:nvSpPr>
          <p:cNvPr id="14" name="CuadroTexto 13">
            <a:extLst>
              <a:ext uri="{FF2B5EF4-FFF2-40B4-BE49-F238E27FC236}">
                <a16:creationId xmlns:a16="http://schemas.microsoft.com/office/drawing/2014/main" id="{C1D1D4C2-C65D-78DB-7FEE-96342B59F76E}"/>
              </a:ext>
            </a:extLst>
          </p:cNvPr>
          <p:cNvSpPr txBox="1"/>
          <p:nvPr/>
        </p:nvSpPr>
        <p:spPr>
          <a:xfrm>
            <a:off x="1915427" y="5512564"/>
            <a:ext cx="10276572" cy="1323439"/>
          </a:xfrm>
          <a:prstGeom prst="rect">
            <a:avLst/>
          </a:prstGeom>
          <a:noFill/>
        </p:spPr>
        <p:txBody>
          <a:bodyPr wrap="square">
            <a:spAutoFit/>
          </a:bodyPr>
          <a:lstStyle/>
          <a:p>
            <a:pPr>
              <a:spcBef>
                <a:spcPts val="600"/>
              </a:spcBef>
            </a:pPr>
            <a:r>
              <a:rPr lang="en" sz="2000" b="1" dirty="0"/>
              <a:t>World events warn us of Jesus' imminent arrival. It is our duty to warn this world and give them the opportunity to accept Jesus before the door of divine grace closes. Many will scoff, but others will accept. Take heart, the final harvest will be far more abundant than that reaped by Noah!</a:t>
            </a:r>
          </a:p>
        </p:txBody>
      </p:sp>
      <p:pic>
        <p:nvPicPr>
          <p:cNvPr id="16" name="Imagen 15">
            <a:extLst>
              <a:ext uri="{FF2B5EF4-FFF2-40B4-BE49-F238E27FC236}">
                <a16:creationId xmlns:a16="http://schemas.microsoft.com/office/drawing/2014/main" id="{A7771ACB-1E78-2C51-9151-9D2ECB91DA0D}"/>
              </a:ext>
            </a:extLst>
          </p:cNvPr>
          <p:cNvPicPr>
            <a:picLocks noChangeAspect="1"/>
          </p:cNvPicPr>
          <p:nvPr/>
        </p:nvPicPr>
        <p:blipFill rotWithShape="1">
          <a:blip r:embed="rId7" cstate="email">
            <a:extLst>
              <a:ext uri="{BEBA8EAE-BF5A-486C-A8C5-ECC9F3942E4B}">
                <a14:imgProps xmlns:a14="http://schemas.microsoft.com/office/drawing/2010/main">
                  <a14:imgLayer r:embed="rId8">
                    <a14:imgEffect>
                      <a14:brightnessContrast bright="20000" contrast="-40000"/>
                    </a14:imgEffect>
                  </a14:imgLayer>
                </a14:imgProps>
              </a:ext>
              <a:ext uri="{28A0092B-C50C-407E-A947-70E740481C1C}">
                <a14:useLocalDpi xmlns:a14="http://schemas.microsoft.com/office/drawing/2010/main"/>
              </a:ext>
            </a:extLst>
          </a:blip>
          <a:srcRect l="12624" r="12624"/>
          <a:stretch/>
        </p:blipFill>
        <p:spPr>
          <a:xfrm>
            <a:off x="10125769" y="1685925"/>
            <a:ext cx="1972279" cy="3757285"/>
          </a:xfrm>
          <a:prstGeom prst="roundRect">
            <a:avLst>
              <a:gd name="adj" fmla="val 16667"/>
            </a:avLst>
          </a:prstGeom>
          <a:ln w="38100">
            <a:solidFill>
              <a:srgbClr val="5A2688"/>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0" name="Imagen 19" descr="Imagen que contiene tabla, sostener, foto, hombre&#10;&#10;El contenido generado por IA puede ser incorrecto.">
            <a:extLst>
              <a:ext uri="{FF2B5EF4-FFF2-40B4-BE49-F238E27FC236}">
                <a16:creationId xmlns:a16="http://schemas.microsoft.com/office/drawing/2014/main" id="{BEACB64A-A5F8-3125-B823-5461A4A8249E}"/>
              </a:ext>
            </a:extLst>
          </p:cNvPr>
          <p:cNvPicPr>
            <a:picLocks noChangeAspect="1"/>
          </p:cNvPicPr>
          <p:nvPr/>
        </p:nvPicPr>
        <p:blipFill>
          <a:blip r:embed="rId9" cstate="email">
            <a:extLst>
              <a:ext uri="{BEBA8EAE-BF5A-486C-A8C5-ECC9F3942E4B}">
                <a14:imgProps xmlns:a14="http://schemas.microsoft.com/office/drawing/2010/main">
                  <a14:imgLayer r:embed="rId10">
                    <a14:imgEffect>
                      <a14:brightnessContrast bright="20000"/>
                    </a14:imgEffect>
                  </a14:imgLayer>
                </a14:imgProps>
              </a:ext>
              <a:ext uri="{28A0092B-C50C-407E-A947-70E740481C1C}">
                <a14:useLocalDpi xmlns:a14="http://schemas.microsoft.com/office/drawing/2010/main"/>
              </a:ext>
            </a:extLst>
          </a:blip>
          <a:stretch>
            <a:fillRect/>
          </a:stretch>
        </p:blipFill>
        <p:spPr>
          <a:xfrm>
            <a:off x="113202" y="5648992"/>
            <a:ext cx="1513468" cy="1135101"/>
          </a:xfrm>
          <a:prstGeom prst="rect">
            <a:avLst/>
          </a:prstGeom>
          <a:ln w="38100" cap="sq">
            <a:solidFill>
              <a:schemeClr val="accent4"/>
            </a:solidFill>
            <a:prstDash val="solid"/>
            <a:miter lim="800000"/>
          </a:ln>
          <a:effectLst>
            <a:outerShdw blurRad="50800" dist="38100" dir="2700000" algn="tl" rotWithShape="0">
              <a:srgbClr val="000000">
                <a:alpha val="43000"/>
              </a:srgbClr>
            </a:outerShdw>
          </a:effectLst>
        </p:spPr>
      </p:pic>
      <p:sp>
        <p:nvSpPr>
          <p:cNvPr id="7" name="CuadroTexto 6">
            <a:extLst>
              <a:ext uri="{FF2B5EF4-FFF2-40B4-BE49-F238E27FC236}">
                <a16:creationId xmlns:a16="http://schemas.microsoft.com/office/drawing/2014/main" id="{C1FF5783-FADC-CFE5-EDE7-299FB34747E9}"/>
              </a:ext>
            </a:extLst>
          </p:cNvPr>
          <p:cNvSpPr txBox="1"/>
          <p:nvPr/>
        </p:nvSpPr>
        <p:spPr>
          <a:xfrm>
            <a:off x="5176615" y="3615392"/>
            <a:ext cx="4901035" cy="1938992"/>
          </a:xfrm>
          <a:prstGeom prst="rect">
            <a:avLst/>
          </a:prstGeom>
          <a:noFill/>
        </p:spPr>
        <p:txBody>
          <a:bodyPr wrap="square">
            <a:spAutoFit/>
          </a:bodyPr>
          <a:lstStyle/>
          <a:p>
            <a:pPr>
              <a:spcBef>
                <a:spcPts val="600"/>
              </a:spcBef>
            </a:pPr>
            <a:r>
              <a:rPr lang="en" sz="2000" b="1" dirty="0"/>
              <a:t>Despite observing extraordinary events, such as the peaceful entry of the animals into the ark, they continued with their daily activities (Luke 17:27). No one wanted to enter the ark before the door was closed.</a:t>
            </a:r>
          </a:p>
        </p:txBody>
      </p:sp>
    </p:spTree>
    <p:extLst>
      <p:ext uri="{BB962C8B-B14F-4D97-AF65-F5344CB8AC3E}">
        <p14:creationId xmlns:p14="http://schemas.microsoft.com/office/powerpoint/2010/main" val="3336840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8" presetClass="entr" presetSubtype="9"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strips(upLeft)">
                                      <p:cBhvr>
                                        <p:cTn id="21" dur="1000"/>
                                        <p:tgtEl>
                                          <p:spTgt spid="12"/>
                                        </p:tgtEl>
                                      </p:cBhvr>
                                    </p:animEffect>
                                  </p:childTnLst>
                                </p:cTn>
                              </p:par>
                              <p:par>
                                <p:cTn id="22" presetID="18" presetClass="entr" presetSubtype="3" fill="hold" nodeType="withEffect">
                                  <p:stCondLst>
                                    <p:cond delay="250"/>
                                  </p:stCondLst>
                                  <p:childTnLst>
                                    <p:set>
                                      <p:cBhvr>
                                        <p:cTn id="23" dur="1" fill="hold">
                                          <p:stCondLst>
                                            <p:cond delay="0"/>
                                          </p:stCondLst>
                                        </p:cTn>
                                        <p:tgtEl>
                                          <p:spTgt spid="4"/>
                                        </p:tgtEl>
                                        <p:attrNameLst>
                                          <p:attrName>style.visibility</p:attrName>
                                        </p:attrNameLst>
                                      </p:cBhvr>
                                      <p:to>
                                        <p:strVal val="visible"/>
                                      </p:to>
                                    </p:set>
                                    <p:animEffect transition="in" filter="strips(upRight)">
                                      <p:cBhvr>
                                        <p:cTn id="24" dur="1000"/>
                                        <p:tgtEl>
                                          <p:spTgt spid="4"/>
                                        </p:tgtEl>
                                      </p:cBhvr>
                                    </p:animEffect>
                                  </p:childTnLst>
                                </p:cTn>
                              </p:par>
                              <p:par>
                                <p:cTn id="25" presetID="18" presetClass="entr" presetSubtype="12" fill="hold" nodeType="withEffect">
                                  <p:stCondLst>
                                    <p:cond delay="500"/>
                                  </p:stCondLst>
                                  <p:childTnLst>
                                    <p:set>
                                      <p:cBhvr>
                                        <p:cTn id="26" dur="1" fill="hold">
                                          <p:stCondLst>
                                            <p:cond delay="0"/>
                                          </p:stCondLst>
                                        </p:cTn>
                                        <p:tgtEl>
                                          <p:spTgt spid="8"/>
                                        </p:tgtEl>
                                        <p:attrNameLst>
                                          <p:attrName>style.visibility</p:attrName>
                                        </p:attrNameLst>
                                      </p:cBhvr>
                                      <p:to>
                                        <p:strVal val="visible"/>
                                      </p:to>
                                    </p:set>
                                    <p:animEffect transition="in" filter="strips(downLeft)">
                                      <p:cBhvr>
                                        <p:cTn id="27" dur="1000"/>
                                        <p:tgtEl>
                                          <p:spTgt spid="8"/>
                                        </p:tgtEl>
                                      </p:cBhvr>
                                    </p:animEffect>
                                  </p:childTnLst>
                                </p:cTn>
                              </p:par>
                              <p:par>
                                <p:cTn id="28" presetID="18" presetClass="entr" presetSubtype="6" fill="hold" nodeType="withEffect">
                                  <p:stCondLst>
                                    <p:cond delay="750"/>
                                  </p:stCondLst>
                                  <p:childTnLst>
                                    <p:set>
                                      <p:cBhvr>
                                        <p:cTn id="29" dur="1" fill="hold">
                                          <p:stCondLst>
                                            <p:cond delay="0"/>
                                          </p:stCondLst>
                                        </p:cTn>
                                        <p:tgtEl>
                                          <p:spTgt spid="10"/>
                                        </p:tgtEl>
                                        <p:attrNameLst>
                                          <p:attrName>style.visibility</p:attrName>
                                        </p:attrNameLst>
                                      </p:cBhvr>
                                      <p:to>
                                        <p:strVal val="visible"/>
                                      </p:to>
                                    </p:set>
                                    <p:animEffect transition="in" filter="strips(downRight)">
                                      <p:cBhvr>
                                        <p:cTn id="30" dur="1000"/>
                                        <p:tgtEl>
                                          <p:spTgt spid="10"/>
                                        </p:tgtEl>
                                      </p:cBhvr>
                                    </p:animEffect>
                                  </p:childTnLst>
                                </p:cTn>
                              </p:par>
                            </p:childTnLst>
                          </p:cTn>
                        </p:par>
                        <p:par>
                          <p:cTn id="31" fill="hold">
                            <p:stCondLst>
                              <p:cond delay="1750"/>
                            </p:stCondLst>
                            <p:childTnLst>
                              <p:par>
                                <p:cTn id="32" presetID="22" presetClass="entr" presetSubtype="8" fill="hold" grpId="0" nodeType="after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wipe(left)">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wipe(left)">
                                      <p:cBhvr>
                                        <p:cTn id="39" dur="500"/>
                                        <p:tgtEl>
                                          <p:spTgt spid="7"/>
                                        </p:tgtEl>
                                      </p:cBhvr>
                                    </p:animEffect>
                                  </p:childTnLst>
                                </p:cTn>
                              </p:par>
                            </p:childTnLst>
                          </p:cTn>
                        </p:par>
                      </p:childTnLst>
                    </p:cTn>
                  </p:par>
                  <p:par>
                    <p:cTn id="40" fill="hold">
                      <p:stCondLst>
                        <p:cond delay="indefinite"/>
                      </p:stCondLst>
                      <p:childTnLst>
                        <p:par>
                          <p:cTn id="41" fill="hold">
                            <p:stCondLst>
                              <p:cond delay="0"/>
                            </p:stCondLst>
                            <p:childTnLst>
                              <p:par>
                                <p:cTn id="42" presetID="25" presetClass="entr" presetSubtype="0" fill="hold" nodeType="clickEffect">
                                  <p:stCondLst>
                                    <p:cond delay="0"/>
                                  </p:stCondLst>
                                  <p:childTnLst>
                                    <p:set>
                                      <p:cBhvr>
                                        <p:cTn id="43" dur="1" fill="hold">
                                          <p:stCondLst>
                                            <p:cond delay="0"/>
                                          </p:stCondLst>
                                        </p:cTn>
                                        <p:tgtEl>
                                          <p:spTgt spid="16"/>
                                        </p:tgtEl>
                                        <p:attrNameLst>
                                          <p:attrName>style.visibility</p:attrName>
                                        </p:attrNameLst>
                                      </p:cBhvr>
                                      <p:to>
                                        <p:strVal val="visible"/>
                                      </p:to>
                                    </p:set>
                                    <p:anim calcmode="lin" valueType="num">
                                      <p:cBhvr>
                                        <p:cTn id="44" dur="500" decel="50000" fill="hold">
                                          <p:stCondLst>
                                            <p:cond delay="0"/>
                                          </p:stCondLst>
                                        </p:cTn>
                                        <p:tgtEl>
                                          <p:spTgt spid="16"/>
                                        </p:tgtEl>
                                        <p:attrNameLst>
                                          <p:attrName>style.rotation</p:attrName>
                                        </p:attrNameLst>
                                      </p:cBhvr>
                                      <p:tavLst>
                                        <p:tav tm="0">
                                          <p:val>
                                            <p:fltVal val="-90"/>
                                          </p:val>
                                        </p:tav>
                                        <p:tav tm="100000">
                                          <p:val>
                                            <p:fltVal val="0"/>
                                          </p:val>
                                        </p:tav>
                                      </p:tavLst>
                                    </p:anim>
                                    <p:anim calcmode="lin" valueType="num">
                                      <p:cBhvr>
                                        <p:cTn id="45" dur="500" decel="50000" fill="hold">
                                          <p:stCondLst>
                                            <p:cond delay="0"/>
                                          </p:stCondLst>
                                        </p:cTn>
                                        <p:tgtEl>
                                          <p:spTgt spid="16"/>
                                        </p:tgtEl>
                                        <p:attrNameLst>
                                          <p:attrName>ppt_w</p:attrName>
                                        </p:attrNameLst>
                                      </p:cBhvr>
                                      <p:tavLst>
                                        <p:tav tm="0">
                                          <p:val>
                                            <p:strVal val="#ppt_w"/>
                                          </p:val>
                                        </p:tav>
                                        <p:tav tm="100000">
                                          <p:val>
                                            <p:strVal val="#ppt_w*.05"/>
                                          </p:val>
                                        </p:tav>
                                      </p:tavLst>
                                    </p:anim>
                                    <p:anim calcmode="lin" valueType="num">
                                      <p:cBhvr>
                                        <p:cTn id="46" dur="500" accel="50000" fill="hold">
                                          <p:stCondLst>
                                            <p:cond delay="500"/>
                                          </p:stCondLst>
                                        </p:cTn>
                                        <p:tgtEl>
                                          <p:spTgt spid="16"/>
                                        </p:tgtEl>
                                        <p:attrNameLst>
                                          <p:attrName>ppt_w</p:attrName>
                                        </p:attrNameLst>
                                      </p:cBhvr>
                                      <p:tavLst>
                                        <p:tav tm="0">
                                          <p:val>
                                            <p:strVal val="#ppt_w*.05"/>
                                          </p:val>
                                        </p:tav>
                                        <p:tav tm="100000">
                                          <p:val>
                                            <p:strVal val="#ppt_w"/>
                                          </p:val>
                                        </p:tav>
                                      </p:tavLst>
                                    </p:anim>
                                    <p:anim calcmode="lin" valueType="num">
                                      <p:cBhvr>
                                        <p:cTn id="47" dur="1000" fill="hold"/>
                                        <p:tgtEl>
                                          <p:spTgt spid="16"/>
                                        </p:tgtEl>
                                        <p:attrNameLst>
                                          <p:attrName>ppt_h</p:attrName>
                                        </p:attrNameLst>
                                      </p:cBhvr>
                                      <p:tavLst>
                                        <p:tav tm="0">
                                          <p:val>
                                            <p:strVal val="#ppt_h"/>
                                          </p:val>
                                        </p:tav>
                                        <p:tav tm="100000">
                                          <p:val>
                                            <p:strVal val="#ppt_h"/>
                                          </p:val>
                                        </p:tav>
                                      </p:tavLst>
                                    </p:anim>
                                    <p:anim calcmode="lin" valueType="num">
                                      <p:cBhvr>
                                        <p:cTn id="48" dur="500" decel="50000" fill="hold">
                                          <p:stCondLst>
                                            <p:cond delay="0"/>
                                          </p:stCondLst>
                                        </p:cTn>
                                        <p:tgtEl>
                                          <p:spTgt spid="16"/>
                                        </p:tgtEl>
                                        <p:attrNameLst>
                                          <p:attrName>ppt_x</p:attrName>
                                        </p:attrNameLst>
                                      </p:cBhvr>
                                      <p:tavLst>
                                        <p:tav tm="0">
                                          <p:val>
                                            <p:strVal val="#ppt_x+.4"/>
                                          </p:val>
                                        </p:tav>
                                        <p:tav tm="100000">
                                          <p:val>
                                            <p:strVal val="#ppt_x"/>
                                          </p:val>
                                        </p:tav>
                                      </p:tavLst>
                                    </p:anim>
                                    <p:anim calcmode="lin" valueType="num">
                                      <p:cBhvr>
                                        <p:cTn id="49" dur="500" decel="50000" fill="hold">
                                          <p:stCondLst>
                                            <p:cond delay="0"/>
                                          </p:stCondLst>
                                        </p:cTn>
                                        <p:tgtEl>
                                          <p:spTgt spid="16"/>
                                        </p:tgtEl>
                                        <p:attrNameLst>
                                          <p:attrName>ppt_y</p:attrName>
                                        </p:attrNameLst>
                                      </p:cBhvr>
                                      <p:tavLst>
                                        <p:tav tm="0">
                                          <p:val>
                                            <p:strVal val="#ppt_y-.2"/>
                                          </p:val>
                                        </p:tav>
                                        <p:tav tm="100000">
                                          <p:val>
                                            <p:strVal val="#ppt_y+.1"/>
                                          </p:val>
                                        </p:tav>
                                      </p:tavLst>
                                    </p:anim>
                                    <p:anim calcmode="lin" valueType="num">
                                      <p:cBhvr>
                                        <p:cTn id="50" dur="500" accel="50000" fill="hold">
                                          <p:stCondLst>
                                            <p:cond delay="500"/>
                                          </p:stCondLst>
                                        </p:cTn>
                                        <p:tgtEl>
                                          <p:spTgt spid="16"/>
                                        </p:tgtEl>
                                        <p:attrNameLst>
                                          <p:attrName>ppt_y</p:attrName>
                                        </p:attrNameLst>
                                      </p:cBhvr>
                                      <p:tavLst>
                                        <p:tav tm="0">
                                          <p:val>
                                            <p:strVal val="#ppt_y+.1"/>
                                          </p:val>
                                        </p:tav>
                                        <p:tav tm="100000">
                                          <p:val>
                                            <p:strVal val="#ppt_y"/>
                                          </p:val>
                                        </p:tav>
                                      </p:tavLst>
                                    </p:anim>
                                    <p:animEffect transition="in" filter="fade">
                                      <p:cBhvr>
                                        <p:cTn id="51" dur="1000" decel="50000">
                                          <p:stCondLst>
                                            <p:cond delay="0"/>
                                          </p:stCondLst>
                                        </p:cTn>
                                        <p:tgtEl>
                                          <p:spTgt spid="16"/>
                                        </p:tgtEl>
                                      </p:cBhvr>
                                    </p:animEffect>
                                  </p:childTnLst>
                                </p:cTn>
                              </p:par>
                            </p:childTnLst>
                          </p:cTn>
                        </p:par>
                        <p:par>
                          <p:cTn id="52" fill="hold">
                            <p:stCondLst>
                              <p:cond delay="1000"/>
                            </p:stCondLst>
                            <p:childTnLst>
                              <p:par>
                                <p:cTn id="53" presetID="2" presetClass="entr" presetSubtype="8" fill="hold" nodeType="afterEffect">
                                  <p:stCondLst>
                                    <p:cond delay="0"/>
                                  </p:stCondLst>
                                  <p:childTnLst>
                                    <p:set>
                                      <p:cBhvr>
                                        <p:cTn id="54" dur="1" fill="hold">
                                          <p:stCondLst>
                                            <p:cond delay="0"/>
                                          </p:stCondLst>
                                        </p:cTn>
                                        <p:tgtEl>
                                          <p:spTgt spid="20"/>
                                        </p:tgtEl>
                                        <p:attrNameLst>
                                          <p:attrName>style.visibility</p:attrName>
                                        </p:attrNameLst>
                                      </p:cBhvr>
                                      <p:to>
                                        <p:strVal val="visible"/>
                                      </p:to>
                                    </p:set>
                                    <p:anim calcmode="lin" valueType="num">
                                      <p:cBhvr additive="base">
                                        <p:cTn id="55" dur="500" fill="hold"/>
                                        <p:tgtEl>
                                          <p:spTgt spid="20"/>
                                        </p:tgtEl>
                                        <p:attrNameLst>
                                          <p:attrName>ppt_x</p:attrName>
                                        </p:attrNameLst>
                                      </p:cBhvr>
                                      <p:tavLst>
                                        <p:tav tm="0">
                                          <p:val>
                                            <p:strVal val="0-#ppt_w/2"/>
                                          </p:val>
                                        </p:tav>
                                        <p:tav tm="100000">
                                          <p:val>
                                            <p:strVal val="#ppt_x"/>
                                          </p:val>
                                        </p:tav>
                                      </p:tavLst>
                                    </p:anim>
                                    <p:anim calcmode="lin" valueType="num">
                                      <p:cBhvr additive="base">
                                        <p:cTn id="56" dur="500" fill="hold"/>
                                        <p:tgtEl>
                                          <p:spTgt spid="20"/>
                                        </p:tgtEl>
                                        <p:attrNameLst>
                                          <p:attrName>ppt_y</p:attrName>
                                        </p:attrNameLst>
                                      </p:cBhvr>
                                      <p:tavLst>
                                        <p:tav tm="0">
                                          <p:val>
                                            <p:strVal val="#ppt_y"/>
                                          </p:val>
                                        </p:tav>
                                        <p:tav tm="100000">
                                          <p:val>
                                            <p:strVal val="#ppt_y"/>
                                          </p:val>
                                        </p:tav>
                                      </p:tavLst>
                                    </p:anim>
                                  </p:childTnLst>
                                </p:cTn>
                              </p:par>
                              <p:par>
                                <p:cTn id="57" presetID="2" presetClass="entr" presetSubtype="8" fill="hold" grpId="0" nodeType="withEffect">
                                  <p:stCondLst>
                                    <p:cond delay="0"/>
                                  </p:stCondLst>
                                  <p:childTnLst>
                                    <p:set>
                                      <p:cBhvr>
                                        <p:cTn id="58" dur="1" fill="hold">
                                          <p:stCondLst>
                                            <p:cond delay="0"/>
                                          </p:stCondLst>
                                        </p:cTn>
                                        <p:tgtEl>
                                          <p:spTgt spid="14"/>
                                        </p:tgtEl>
                                        <p:attrNameLst>
                                          <p:attrName>style.visibility</p:attrName>
                                        </p:attrNameLst>
                                      </p:cBhvr>
                                      <p:to>
                                        <p:strVal val="visible"/>
                                      </p:to>
                                    </p:set>
                                    <p:anim calcmode="lin" valueType="num">
                                      <p:cBhvr additive="base">
                                        <p:cTn id="59" dur="500" fill="hold"/>
                                        <p:tgtEl>
                                          <p:spTgt spid="14"/>
                                        </p:tgtEl>
                                        <p:attrNameLst>
                                          <p:attrName>ppt_x</p:attrName>
                                        </p:attrNameLst>
                                      </p:cBhvr>
                                      <p:tavLst>
                                        <p:tav tm="0">
                                          <p:val>
                                            <p:strVal val="0-#ppt_w/2"/>
                                          </p:val>
                                        </p:tav>
                                        <p:tav tm="100000">
                                          <p:val>
                                            <p:strVal val="#ppt_x"/>
                                          </p:val>
                                        </p:tav>
                                      </p:tavLst>
                                    </p:anim>
                                    <p:anim calcmode="lin" valueType="num">
                                      <p:cBhvr additive="base">
                                        <p:cTn id="60"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4"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7F993643-7B8A-4849-F849-1B4395D59C82}"/>
            </a:ext>
          </a:extLst>
        </p:cNvPr>
        <p:cNvGrpSpPr/>
        <p:nvPr/>
      </p:nvGrpSpPr>
      <p:grpSpPr>
        <a:xfrm>
          <a:off x="0" y="0"/>
          <a:ext cx="0" cy="0"/>
          <a:chOff x="0" y="0"/>
          <a:chExt cx="0" cy="0"/>
        </a:xfrm>
      </p:grpSpPr>
      <p:pic>
        <p:nvPicPr>
          <p:cNvPr id="5" name="Imagen 4" descr="Imagen que contiene texto, libro, persona, hombre&#10;&#10;El contenido generado por IA puede ser incorrecto.">
            <a:extLst>
              <a:ext uri="{FF2B5EF4-FFF2-40B4-BE49-F238E27FC236}">
                <a16:creationId xmlns:a16="http://schemas.microsoft.com/office/drawing/2014/main" id="{A353775A-6053-1F22-022E-86CF89CBAD2C}"/>
              </a:ext>
            </a:extLst>
          </p:cNvPr>
          <p:cNvPicPr>
            <a:picLocks noGrp="1" noRot="1" noChangeAspect="1" noMove="1" noResize="1" noEditPoints="1" noAdjustHandles="1" noChangeArrowheads="1" noChangeShapeType="1" noCrop="1"/>
          </p:cNvPicPr>
          <p:nvPr/>
        </p:nvPicPr>
        <p:blipFill>
          <a:blip r:embed="rId3" cstate="email">
            <a:extLst>
              <a:ext uri="{28A0092B-C50C-407E-A947-70E740481C1C}">
                <a14:useLocalDpi xmlns:a14="http://schemas.microsoft.com/office/drawing/2010/main"/>
              </a:ext>
            </a:extLst>
          </a:blip>
          <a:stretch>
            <a:fillRect/>
          </a:stretch>
        </p:blipFill>
        <p:spPr>
          <a:xfrm>
            <a:off x="0" y="4381500"/>
            <a:ext cx="3609975" cy="2476500"/>
          </a:xfrm>
          <a:prstGeom prst="rect">
            <a:avLst/>
          </a:prstGeom>
        </p:spPr>
      </p:pic>
      <p:sp>
        <p:nvSpPr>
          <p:cNvPr id="2" name="CuadroTexto 1">
            <a:extLst>
              <a:ext uri="{FF2B5EF4-FFF2-40B4-BE49-F238E27FC236}">
                <a16:creationId xmlns:a16="http://schemas.microsoft.com/office/drawing/2014/main" id="{CEDCE03F-7E98-3BB9-B125-5C0911C683FF}"/>
              </a:ext>
            </a:extLst>
          </p:cNvPr>
          <p:cNvSpPr txBox="1"/>
          <p:nvPr/>
        </p:nvSpPr>
        <p:spPr>
          <a:xfrm>
            <a:off x="3175285" y="1006856"/>
            <a:ext cx="8189406" cy="4114203"/>
          </a:xfrm>
          <a:prstGeom prst="rect">
            <a:avLst/>
          </a:prstGeom>
          <a:noFill/>
        </p:spPr>
        <p:txBody>
          <a:bodyPr wrap="square">
            <a:spAutoFit/>
          </a:bodyPr>
          <a:lstStyle/>
          <a:p>
            <a:pPr algn="ctr">
              <a:lnSpc>
                <a:spcPct val="150000"/>
              </a:lnSpc>
            </a:pPr>
            <a:r>
              <a:rPr lang="en" sz="6000" b="1" dirty="0">
                <a:ln w="13462">
                  <a:solidFill>
                    <a:schemeClr val="bg1"/>
                  </a:solidFill>
                  <a:prstDash val="solid"/>
                </a:ln>
                <a:solidFill>
                  <a:srgbClr val="604E00"/>
                </a:solidFill>
                <a:effectLst>
                  <a:outerShdw dist="38100" dir="2700000" algn="bl" rotWithShape="0">
                    <a:schemeClr val="accent5"/>
                  </a:outerShdw>
                  <a:reflection blurRad="6350" stA="55000" endA="300" endPos="45500" dir="5400000" sy="-100000" algn="bl" rotWithShape="0"/>
                </a:effectLst>
              </a:rPr>
              <a:t>THE END IS COMING FOR THE CITIES OF SODOM AND GOMORRAH</a:t>
            </a:r>
          </a:p>
        </p:txBody>
      </p:sp>
    </p:spTree>
    <p:extLst>
      <p:ext uri="{BB962C8B-B14F-4D97-AF65-F5344CB8AC3E}">
        <p14:creationId xmlns:p14="http://schemas.microsoft.com/office/powerpoint/2010/main" val="277383018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duotone>
              <a:schemeClr val="accent5">
                <a:shade val="45000"/>
                <a:satMod val="135000"/>
              </a:schemeClr>
              <a:prstClr val="white"/>
            </a:duotone>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151A7AD-1A0F-93F5-C798-BEA259CCD27F}"/>
              </a:ext>
            </a:extLst>
          </p:cNvPr>
          <p:cNvSpPr txBox="1"/>
          <p:nvPr/>
        </p:nvSpPr>
        <p:spPr>
          <a:xfrm>
            <a:off x="0" y="-28875"/>
            <a:ext cx="12191999" cy="769441"/>
          </a:xfrm>
          <a:prstGeom prst="rect">
            <a:avLst/>
          </a:prstGeom>
          <a:noFill/>
        </p:spPr>
        <p:txBody>
          <a:bodyPr wrap="square">
            <a:spAutoFit/>
            <a:scene3d>
              <a:camera prst="orthographicFront"/>
              <a:lightRig rig="freezing" dir="t"/>
            </a:scene3d>
            <a:sp3d extrusionH="57150" prstMaterial="matte">
              <a:bevelT w="63500" h="12700" prst="angle"/>
              <a:contourClr>
                <a:schemeClr val="bg1">
                  <a:lumMod val="65000"/>
                </a:schemeClr>
              </a:contourClr>
            </a:sp3d>
          </a:bodyPr>
          <a:lstStyle/>
          <a:p>
            <a:pPr algn="ctr"/>
            <a:r>
              <a:rPr lang="en" sz="4400" b="1" dirty="0">
                <a:ln/>
                <a:solidFill>
                  <a:schemeClr val="accent3"/>
                </a:solidFill>
              </a:rPr>
              <a:t>THE REASONS FOR THE DESTRUCTION</a:t>
            </a:r>
          </a:p>
        </p:txBody>
      </p:sp>
      <p:sp>
        <p:nvSpPr>
          <p:cNvPr id="5" name="CuadroTexto 4">
            <a:extLst>
              <a:ext uri="{FF2B5EF4-FFF2-40B4-BE49-F238E27FC236}">
                <a16:creationId xmlns:a16="http://schemas.microsoft.com/office/drawing/2014/main" id="{C39518E7-3FA5-9E8F-E3E4-93D2C32B6AA1}"/>
              </a:ext>
            </a:extLst>
          </p:cNvPr>
          <p:cNvSpPr txBox="1"/>
          <p:nvPr/>
        </p:nvSpPr>
        <p:spPr>
          <a:xfrm>
            <a:off x="676274" y="527448"/>
            <a:ext cx="10839450" cy="923330"/>
          </a:xfrm>
          <a:prstGeom prst="rect">
            <a:avLst/>
          </a:prstGeom>
          <a:noFill/>
        </p:spPr>
        <p:txBody>
          <a:bodyPr wrap="square">
            <a:spAutoFit/>
            <a:scene3d>
              <a:camera prst="orthographicFront"/>
              <a:lightRig rig="threePt" dir="t"/>
            </a:scene3d>
            <a:sp3d extrusionH="57150">
              <a:bevelT w="38100" h="38100"/>
            </a:sp3d>
          </a:bodyPr>
          <a:lstStyle/>
          <a:p>
            <a:pPr algn="ctr"/>
            <a:r>
              <a:rPr lang="en" b="1" dirty="0">
                <a:solidFill>
                  <a:schemeClr val="accent6">
                    <a:lumMod val="50000"/>
                  </a:schemeClr>
                </a:solidFill>
                <a:latin typeface="Comic Sans MS" panose="030F0702030302020204" pitchFamily="66" charset="0"/>
              </a:rPr>
              <a:t>“</a:t>
            </a:r>
            <a:r>
              <a:rPr lang="en-US" b="1" dirty="0">
                <a:solidFill>
                  <a:schemeClr val="accent6">
                    <a:lumMod val="50000"/>
                  </a:schemeClr>
                </a:solidFill>
                <a:latin typeface="Comic Sans MS" panose="030F0702030302020204" pitchFamily="66" charset="0"/>
              </a:rPr>
              <a:t>Even as Sodom and Gomorrah, and the cities about them in like manner, giving themselves over to fornication, and going after strange flesh, are set forth for an example, suffering the vengeance of eternal fire</a:t>
            </a:r>
            <a:r>
              <a:rPr lang="en" b="1" dirty="0">
                <a:solidFill>
                  <a:schemeClr val="accent6">
                    <a:lumMod val="50000"/>
                  </a:schemeClr>
                </a:solidFill>
                <a:latin typeface="Comic Sans MS" panose="030F0702030302020204" pitchFamily="66" charset="0"/>
              </a:rPr>
              <a:t>” </a:t>
            </a:r>
            <a:r>
              <a:rPr lang="en" sz="1400" b="1" dirty="0">
                <a:solidFill>
                  <a:schemeClr val="accent6">
                    <a:lumMod val="50000"/>
                  </a:schemeClr>
                </a:solidFill>
                <a:latin typeface="Comic Sans MS" panose="030F0702030302020204" pitchFamily="66" charset="0"/>
              </a:rPr>
              <a:t>(Jude 1:7)</a:t>
            </a:r>
          </a:p>
        </p:txBody>
      </p:sp>
      <p:sp>
        <p:nvSpPr>
          <p:cNvPr id="6" name="CuadroTexto 5">
            <a:extLst>
              <a:ext uri="{FF2B5EF4-FFF2-40B4-BE49-F238E27FC236}">
                <a16:creationId xmlns:a16="http://schemas.microsoft.com/office/drawing/2014/main" id="{E2302DA2-7E07-5ED7-5EEC-7F9C2DFEEA7A}"/>
              </a:ext>
            </a:extLst>
          </p:cNvPr>
          <p:cNvSpPr txBox="1"/>
          <p:nvPr/>
        </p:nvSpPr>
        <p:spPr>
          <a:xfrm>
            <a:off x="209549" y="1604278"/>
            <a:ext cx="8190244" cy="707886"/>
          </a:xfrm>
          <a:prstGeom prst="rect">
            <a:avLst/>
          </a:prstGeom>
          <a:noFill/>
        </p:spPr>
        <p:txBody>
          <a:bodyPr wrap="square" rtlCol="0">
            <a:spAutoFit/>
          </a:bodyPr>
          <a:lstStyle/>
          <a:p>
            <a:pPr>
              <a:spcBef>
                <a:spcPts val="600"/>
              </a:spcBef>
            </a:pPr>
            <a:r>
              <a:rPr lang="en" sz="2000" b="1" dirty="0"/>
              <a:t>Jesus compared His Second Coming to the time when Lot was taken out of Sodom and fire consumed the city (Luke 17:28-30).</a:t>
            </a:r>
          </a:p>
        </p:txBody>
      </p:sp>
      <p:pic>
        <p:nvPicPr>
          <p:cNvPr id="4" name="Imagen 3" descr="Un grupo de personas en un escenario&#10;&#10;El contenido generado por IA puede ser incorrecto.">
            <a:extLst>
              <a:ext uri="{FF2B5EF4-FFF2-40B4-BE49-F238E27FC236}">
                <a16:creationId xmlns:a16="http://schemas.microsoft.com/office/drawing/2014/main" id="{B84EFE15-6E4E-7DFD-ADEB-94EC6EDF2447}"/>
              </a:ext>
            </a:extLst>
          </p:cNvPr>
          <p:cNvPicPr>
            <a:picLocks noChangeAspect="1"/>
          </p:cNvPicPr>
          <p:nvPr/>
        </p:nvPicPr>
        <p:blipFill>
          <a:blip r:embed="rId3" cstate="email">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tretch>
            <a:fillRect/>
          </a:stretch>
        </p:blipFill>
        <p:spPr>
          <a:xfrm>
            <a:off x="8398353" y="3785369"/>
            <a:ext cx="3632174" cy="1732547"/>
          </a:xfrm>
          <a:prstGeom prst="rect">
            <a:avLst/>
          </a:prstGeom>
          <a:ln w="57150" cap="rnd">
            <a:solidFill>
              <a:schemeClr val="accent2">
                <a:lumMod val="75000"/>
              </a:schemeClr>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8" name="Imagen 7" descr="Imagen que contiene edificio, gente, hombre, grande&#10;&#10;El contenido generado por IA puede ser incorrecto.">
            <a:extLst>
              <a:ext uri="{FF2B5EF4-FFF2-40B4-BE49-F238E27FC236}">
                <a16:creationId xmlns:a16="http://schemas.microsoft.com/office/drawing/2014/main" id="{CC4F8DBF-0AC7-8F7C-2FA1-86D6B9081DDC}"/>
              </a:ext>
            </a:extLst>
          </p:cNvPr>
          <p:cNvPicPr>
            <a:picLocks noChangeAspect="1"/>
          </p:cNvPicPr>
          <p:nvPr/>
        </p:nvPicPr>
        <p:blipFill>
          <a:blip r:embed="rId5" cstate="email">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a:ext>
            </a:extLst>
          </a:blip>
          <a:stretch>
            <a:fillRect/>
          </a:stretch>
        </p:blipFill>
        <p:spPr>
          <a:xfrm>
            <a:off x="8401234" y="1722285"/>
            <a:ext cx="3629293" cy="1879974"/>
          </a:xfrm>
          <a:prstGeom prst="rect">
            <a:avLst/>
          </a:prstGeom>
          <a:ln w="57150" cap="rnd">
            <a:solidFill>
              <a:schemeClr val="accent2">
                <a:lumMod val="75000"/>
              </a:schemeClr>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10" name="Imagen 9" descr="Imagen que contiene tabla, ladrillo, hombre, vivo&#10;&#10;El contenido generado por IA puede ser incorrecto.">
            <a:extLst>
              <a:ext uri="{FF2B5EF4-FFF2-40B4-BE49-F238E27FC236}">
                <a16:creationId xmlns:a16="http://schemas.microsoft.com/office/drawing/2014/main" id="{1F61654D-0048-A9FE-FC68-7252653686B3}"/>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60033" y="3287027"/>
            <a:ext cx="3242008" cy="1621004"/>
          </a:xfrm>
          <a:prstGeom prst="rect">
            <a:avLst/>
          </a:prstGeom>
          <a:solidFill>
            <a:srgbClr val="FFFFFF">
              <a:shade val="85000"/>
            </a:srgbClr>
          </a:solidFill>
          <a:ln w="76200" cap="sq">
            <a:solidFill>
              <a:schemeClr val="accent5">
                <a:lumMod val="7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Imagen 11" descr="Imagen que contiene hombre, mujer, tabla, vestido&#10;&#10;El contenido generado por IA puede ser incorrecto.">
            <a:extLst>
              <a:ext uri="{FF2B5EF4-FFF2-40B4-BE49-F238E27FC236}">
                <a16:creationId xmlns:a16="http://schemas.microsoft.com/office/drawing/2014/main" id="{465DECA4-0B0D-89F1-C6C6-18E6E5CC8938}"/>
              </a:ext>
            </a:extLst>
          </p:cNvPr>
          <p:cNvPicPr>
            <a:picLocks noChangeAspect="1"/>
          </p:cNvPicPr>
          <p:nvPr/>
        </p:nvPicPr>
        <p:blipFill>
          <a:blip r:embed="rId8" cstate="email">
            <a:extLst>
              <a:ext uri="{28A0092B-C50C-407E-A947-70E740481C1C}">
                <a14:useLocalDpi xmlns:a14="http://schemas.microsoft.com/office/drawing/2010/main"/>
              </a:ext>
            </a:extLst>
          </a:blip>
          <a:srcRect r="9157"/>
          <a:stretch/>
        </p:blipFill>
        <p:spPr>
          <a:xfrm>
            <a:off x="160033" y="5094039"/>
            <a:ext cx="2945117" cy="1621004"/>
          </a:xfrm>
          <a:prstGeom prst="rect">
            <a:avLst/>
          </a:prstGeom>
          <a:solidFill>
            <a:srgbClr val="FFFFFF">
              <a:shade val="85000"/>
            </a:srgbClr>
          </a:solidFill>
          <a:ln w="76200" cap="sq">
            <a:solidFill>
              <a:schemeClr val="accent1">
                <a:lumMod val="7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4" name="CuadroTexto 13">
            <a:extLst>
              <a:ext uri="{FF2B5EF4-FFF2-40B4-BE49-F238E27FC236}">
                <a16:creationId xmlns:a16="http://schemas.microsoft.com/office/drawing/2014/main" id="{6623BAF9-B500-3870-DEF8-7186B7AF75E1}"/>
              </a:ext>
            </a:extLst>
          </p:cNvPr>
          <p:cNvSpPr txBox="1"/>
          <p:nvPr/>
        </p:nvSpPr>
        <p:spPr>
          <a:xfrm>
            <a:off x="3472314" y="3245885"/>
            <a:ext cx="4927479" cy="2246769"/>
          </a:xfrm>
          <a:prstGeom prst="rect">
            <a:avLst/>
          </a:prstGeom>
          <a:noFill/>
        </p:spPr>
        <p:txBody>
          <a:bodyPr wrap="square">
            <a:spAutoFit/>
          </a:bodyPr>
          <a:lstStyle/>
          <a:p>
            <a:pPr>
              <a:spcBef>
                <a:spcPts val="600"/>
              </a:spcBef>
            </a:pPr>
            <a:r>
              <a:rPr lang="en" sz="2000" b="1" dirty="0"/>
              <a:t>The hearts of men have always been wicked (Jer. 17:9; Rom. 1:24-32). Even Christians have committed shameful acts. However, these days wickedness is proclaimed as virtue, and virtue itself is ridiculed. Consciences, like David's, have been numbed.</a:t>
            </a:r>
          </a:p>
        </p:txBody>
      </p:sp>
      <p:sp>
        <p:nvSpPr>
          <p:cNvPr id="16" name="CuadroTexto 15">
            <a:extLst>
              <a:ext uri="{FF2B5EF4-FFF2-40B4-BE49-F238E27FC236}">
                <a16:creationId xmlns:a16="http://schemas.microsoft.com/office/drawing/2014/main" id="{F137D80B-CC8D-5498-5A32-A7847C78334C}"/>
              </a:ext>
            </a:extLst>
          </p:cNvPr>
          <p:cNvSpPr txBox="1"/>
          <p:nvPr/>
        </p:nvSpPr>
        <p:spPr>
          <a:xfrm>
            <a:off x="3200401" y="5646888"/>
            <a:ext cx="7859026" cy="1015663"/>
          </a:xfrm>
          <a:prstGeom prst="rect">
            <a:avLst/>
          </a:prstGeom>
          <a:noFill/>
        </p:spPr>
        <p:txBody>
          <a:bodyPr wrap="square">
            <a:spAutoFit/>
          </a:bodyPr>
          <a:lstStyle/>
          <a:p>
            <a:pPr>
              <a:spcBef>
                <a:spcPts val="600"/>
              </a:spcBef>
            </a:pPr>
            <a:r>
              <a:rPr lang="en" sz="2000" b="1" dirty="0"/>
              <a:t>Our world needs people like Nathan who will awaken those consciences and encourage them with the message: “</a:t>
            </a:r>
            <a:r>
              <a:rPr lang="en-US" sz="2000" b="1" dirty="0"/>
              <a:t>The Lord has taken away your sin. You are not going to die</a:t>
            </a:r>
            <a:r>
              <a:rPr lang="en" sz="2000" b="1" dirty="0"/>
              <a:t>” (2 Sam. 12:13 </a:t>
            </a:r>
            <a:r>
              <a:rPr lang="en" sz="1600" b="1" dirty="0"/>
              <a:t>NIV</a:t>
            </a:r>
            <a:r>
              <a:rPr lang="en" sz="2000" b="1" dirty="0"/>
              <a:t>).</a:t>
            </a:r>
          </a:p>
        </p:txBody>
      </p:sp>
      <p:pic>
        <p:nvPicPr>
          <p:cNvPr id="19" name="Imagen 18" descr="Personas sentadas en una mesa&#10;&#10;El contenido generado por IA puede ser incorrecto.">
            <a:extLst>
              <a:ext uri="{FF2B5EF4-FFF2-40B4-BE49-F238E27FC236}">
                <a16:creationId xmlns:a16="http://schemas.microsoft.com/office/drawing/2014/main" id="{79BE833D-7315-D52D-9CE7-424C8835E401}"/>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11059426" y="5672150"/>
            <a:ext cx="1019225" cy="1115067"/>
          </a:xfrm>
          <a:prstGeom prst="rect">
            <a:avLst/>
          </a:prstGeom>
          <a:ln w="38100" cap="sq">
            <a:solidFill>
              <a:schemeClr val="accent1">
                <a:lumMod val="75000"/>
              </a:schemeClr>
            </a:solidFill>
            <a:prstDash val="solid"/>
            <a:miter lim="800000"/>
          </a:ln>
          <a:effectLst>
            <a:outerShdw blurRad="50800" dist="38100" dir="2700000" algn="tl" rotWithShape="0">
              <a:srgbClr val="000000">
                <a:alpha val="43000"/>
              </a:srgbClr>
            </a:outerShdw>
          </a:effectLst>
        </p:spPr>
      </p:pic>
      <p:sp>
        <p:nvSpPr>
          <p:cNvPr id="7" name="CuadroTexto 6">
            <a:extLst>
              <a:ext uri="{FF2B5EF4-FFF2-40B4-BE49-F238E27FC236}">
                <a16:creationId xmlns:a16="http://schemas.microsoft.com/office/drawing/2014/main" id="{B6C64137-9EAF-B0C8-D3CC-3AE52B87BC8B}"/>
              </a:ext>
            </a:extLst>
          </p:cNvPr>
          <p:cNvSpPr txBox="1"/>
          <p:nvPr/>
        </p:nvSpPr>
        <p:spPr>
          <a:xfrm>
            <a:off x="208107" y="2255583"/>
            <a:ext cx="8190243" cy="1015663"/>
          </a:xfrm>
          <a:prstGeom prst="rect">
            <a:avLst/>
          </a:prstGeom>
          <a:noFill/>
        </p:spPr>
        <p:txBody>
          <a:bodyPr wrap="square">
            <a:spAutoFit/>
          </a:bodyPr>
          <a:lstStyle/>
          <a:p>
            <a:pPr>
              <a:spcBef>
                <a:spcPts val="600"/>
              </a:spcBef>
            </a:pPr>
            <a:r>
              <a:rPr lang="en" sz="2000" b="1" dirty="0"/>
              <a:t>If the comparison with the time of Noah speaks to us of unbelief, the times of Lot speak to us of immorality and social disorder </a:t>
            </a:r>
            <a:br>
              <a:rPr lang="es-ES" sz="2000" b="1" dirty="0"/>
            </a:br>
            <a:r>
              <a:rPr lang="en" sz="2000" b="1" dirty="0"/>
              <a:t>(Jude 1:7; Ezek. 16:49-50; 2P. 2:6-8).</a:t>
            </a:r>
          </a:p>
        </p:txBody>
      </p:sp>
    </p:spTree>
    <p:extLst>
      <p:ext uri="{BB962C8B-B14F-4D97-AF65-F5344CB8AC3E}">
        <p14:creationId xmlns:p14="http://schemas.microsoft.com/office/powerpoint/2010/main" val="1624655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7" presetClass="entr" presetSubtype="4"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p:cTn id="24" dur="500" fill="hold"/>
                                        <p:tgtEl>
                                          <p:spTgt spid="8"/>
                                        </p:tgtEl>
                                        <p:attrNameLst>
                                          <p:attrName>ppt_x</p:attrName>
                                        </p:attrNameLst>
                                      </p:cBhvr>
                                      <p:tavLst>
                                        <p:tav tm="0">
                                          <p:val>
                                            <p:strVal val="#ppt_x"/>
                                          </p:val>
                                        </p:tav>
                                        <p:tav tm="100000">
                                          <p:val>
                                            <p:strVal val="#ppt_x"/>
                                          </p:val>
                                        </p:tav>
                                      </p:tavLst>
                                    </p:anim>
                                    <p:anim calcmode="lin" valueType="num">
                                      <p:cBhvr>
                                        <p:cTn id="25" dur="500" fill="hold"/>
                                        <p:tgtEl>
                                          <p:spTgt spid="8"/>
                                        </p:tgtEl>
                                        <p:attrNameLst>
                                          <p:attrName>ppt_y</p:attrName>
                                        </p:attrNameLst>
                                      </p:cBhvr>
                                      <p:tavLst>
                                        <p:tav tm="0">
                                          <p:val>
                                            <p:strVal val="#ppt_y+#ppt_h/2"/>
                                          </p:val>
                                        </p:tav>
                                        <p:tav tm="100000">
                                          <p:val>
                                            <p:strVal val="#ppt_y"/>
                                          </p:val>
                                        </p:tav>
                                      </p:tavLst>
                                    </p:anim>
                                    <p:anim calcmode="lin" valueType="num">
                                      <p:cBhvr>
                                        <p:cTn id="26" dur="500" fill="hold"/>
                                        <p:tgtEl>
                                          <p:spTgt spid="8"/>
                                        </p:tgtEl>
                                        <p:attrNameLst>
                                          <p:attrName>ppt_w</p:attrName>
                                        </p:attrNameLst>
                                      </p:cBhvr>
                                      <p:tavLst>
                                        <p:tav tm="0">
                                          <p:val>
                                            <p:strVal val="#ppt_w"/>
                                          </p:val>
                                        </p:tav>
                                        <p:tav tm="100000">
                                          <p:val>
                                            <p:strVal val="#ppt_w"/>
                                          </p:val>
                                        </p:tav>
                                      </p:tavLst>
                                    </p:anim>
                                    <p:anim calcmode="lin" valueType="num">
                                      <p:cBhvr>
                                        <p:cTn id="27" dur="500" fill="hold"/>
                                        <p:tgtEl>
                                          <p:spTgt spid="8"/>
                                        </p:tgtEl>
                                        <p:attrNameLst>
                                          <p:attrName>ppt_h</p:attrName>
                                        </p:attrNameLst>
                                      </p:cBhvr>
                                      <p:tavLst>
                                        <p:tav tm="0">
                                          <p:val>
                                            <p:fltVal val="0"/>
                                          </p:val>
                                        </p:tav>
                                        <p:tav tm="100000">
                                          <p:val>
                                            <p:strVal val="#ppt_h"/>
                                          </p:val>
                                        </p:tav>
                                      </p:tavLst>
                                    </p:anim>
                                  </p:childTnLst>
                                </p:cTn>
                              </p:par>
                            </p:childTnLst>
                          </p:cTn>
                        </p:par>
                        <p:par>
                          <p:cTn id="28" fill="hold">
                            <p:stCondLst>
                              <p:cond delay="500"/>
                            </p:stCondLst>
                            <p:childTnLst>
                              <p:par>
                                <p:cTn id="29" presetID="22" presetClass="entr" presetSubtype="8" fill="hold" grpId="0"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left)">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17" presetClass="entr" presetSubtype="4" fill="hold" nodeType="clickEffect">
                                  <p:stCondLst>
                                    <p:cond delay="0"/>
                                  </p:stCondLst>
                                  <p:childTnLst>
                                    <p:set>
                                      <p:cBhvr>
                                        <p:cTn id="35" dur="1" fill="hold">
                                          <p:stCondLst>
                                            <p:cond delay="0"/>
                                          </p:stCondLst>
                                        </p:cTn>
                                        <p:tgtEl>
                                          <p:spTgt spid="4"/>
                                        </p:tgtEl>
                                        <p:attrNameLst>
                                          <p:attrName>style.visibility</p:attrName>
                                        </p:attrNameLst>
                                      </p:cBhvr>
                                      <p:to>
                                        <p:strVal val="visible"/>
                                      </p:to>
                                    </p:set>
                                    <p:anim calcmode="lin" valueType="num">
                                      <p:cBhvr>
                                        <p:cTn id="36" dur="500" fill="hold"/>
                                        <p:tgtEl>
                                          <p:spTgt spid="4"/>
                                        </p:tgtEl>
                                        <p:attrNameLst>
                                          <p:attrName>ppt_x</p:attrName>
                                        </p:attrNameLst>
                                      </p:cBhvr>
                                      <p:tavLst>
                                        <p:tav tm="0">
                                          <p:val>
                                            <p:strVal val="#ppt_x"/>
                                          </p:val>
                                        </p:tav>
                                        <p:tav tm="100000">
                                          <p:val>
                                            <p:strVal val="#ppt_x"/>
                                          </p:val>
                                        </p:tav>
                                      </p:tavLst>
                                    </p:anim>
                                    <p:anim calcmode="lin" valueType="num">
                                      <p:cBhvr>
                                        <p:cTn id="37" dur="500" fill="hold"/>
                                        <p:tgtEl>
                                          <p:spTgt spid="4"/>
                                        </p:tgtEl>
                                        <p:attrNameLst>
                                          <p:attrName>ppt_y</p:attrName>
                                        </p:attrNameLst>
                                      </p:cBhvr>
                                      <p:tavLst>
                                        <p:tav tm="0">
                                          <p:val>
                                            <p:strVal val="#ppt_y+#ppt_h/2"/>
                                          </p:val>
                                        </p:tav>
                                        <p:tav tm="100000">
                                          <p:val>
                                            <p:strVal val="#ppt_y"/>
                                          </p:val>
                                        </p:tav>
                                      </p:tavLst>
                                    </p:anim>
                                    <p:anim calcmode="lin" valueType="num">
                                      <p:cBhvr>
                                        <p:cTn id="38" dur="500" fill="hold"/>
                                        <p:tgtEl>
                                          <p:spTgt spid="4"/>
                                        </p:tgtEl>
                                        <p:attrNameLst>
                                          <p:attrName>ppt_w</p:attrName>
                                        </p:attrNameLst>
                                      </p:cBhvr>
                                      <p:tavLst>
                                        <p:tav tm="0">
                                          <p:val>
                                            <p:strVal val="#ppt_w"/>
                                          </p:val>
                                        </p:tav>
                                        <p:tav tm="100000">
                                          <p:val>
                                            <p:strVal val="#ppt_w"/>
                                          </p:val>
                                        </p:tav>
                                      </p:tavLst>
                                    </p:anim>
                                    <p:anim calcmode="lin" valueType="num">
                                      <p:cBhvr>
                                        <p:cTn id="39" dur="500" fill="hold"/>
                                        <p:tgtEl>
                                          <p:spTgt spid="4"/>
                                        </p:tgtEl>
                                        <p:attrNameLst>
                                          <p:attrName>ppt_h</p:attrName>
                                        </p:attrNameLst>
                                      </p:cBhvr>
                                      <p:tavLst>
                                        <p:tav tm="0">
                                          <p:val>
                                            <p:fltVal val="0"/>
                                          </p:val>
                                        </p:tav>
                                        <p:tav tm="100000">
                                          <p:val>
                                            <p:strVal val="#ppt_h"/>
                                          </p:val>
                                        </p:tav>
                                      </p:tavLst>
                                    </p:anim>
                                  </p:childTnLst>
                                </p:cTn>
                              </p:par>
                            </p:childTnLst>
                          </p:cTn>
                        </p:par>
                        <p:par>
                          <p:cTn id="40" fill="hold">
                            <p:stCondLst>
                              <p:cond delay="500"/>
                            </p:stCondLst>
                            <p:childTnLst>
                              <p:par>
                                <p:cTn id="41" presetID="22" presetClass="entr" presetSubtype="8" fill="hold" grpId="0" nodeType="after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wipe(left)">
                                      <p:cBhvr>
                                        <p:cTn id="43" dur="500"/>
                                        <p:tgtEl>
                                          <p:spTgt spid="7"/>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nodeType="clickEffect">
                                  <p:stCondLst>
                                    <p:cond delay="0"/>
                                  </p:stCondLst>
                                  <p:childTnLst>
                                    <p:set>
                                      <p:cBhvr>
                                        <p:cTn id="47" dur="1" fill="hold">
                                          <p:stCondLst>
                                            <p:cond delay="0"/>
                                          </p:stCondLst>
                                        </p:cTn>
                                        <p:tgtEl>
                                          <p:spTgt spid="10"/>
                                        </p:tgtEl>
                                        <p:attrNameLst>
                                          <p:attrName>style.visibility</p:attrName>
                                        </p:attrNameLst>
                                      </p:cBhvr>
                                      <p:to>
                                        <p:strVal val="visible"/>
                                      </p:to>
                                    </p:set>
                                    <p:anim calcmode="lin" valueType="num">
                                      <p:cBhvr>
                                        <p:cTn id="48" dur="500" fill="hold"/>
                                        <p:tgtEl>
                                          <p:spTgt spid="10"/>
                                        </p:tgtEl>
                                        <p:attrNameLst>
                                          <p:attrName>ppt_w</p:attrName>
                                        </p:attrNameLst>
                                      </p:cBhvr>
                                      <p:tavLst>
                                        <p:tav tm="0">
                                          <p:val>
                                            <p:fltVal val="0"/>
                                          </p:val>
                                        </p:tav>
                                        <p:tav tm="100000">
                                          <p:val>
                                            <p:strVal val="#ppt_w"/>
                                          </p:val>
                                        </p:tav>
                                      </p:tavLst>
                                    </p:anim>
                                    <p:anim calcmode="lin" valueType="num">
                                      <p:cBhvr>
                                        <p:cTn id="49" dur="500" fill="hold"/>
                                        <p:tgtEl>
                                          <p:spTgt spid="10"/>
                                        </p:tgtEl>
                                        <p:attrNameLst>
                                          <p:attrName>ppt_h</p:attrName>
                                        </p:attrNameLst>
                                      </p:cBhvr>
                                      <p:tavLst>
                                        <p:tav tm="0">
                                          <p:val>
                                            <p:fltVal val="0"/>
                                          </p:val>
                                        </p:tav>
                                        <p:tav tm="100000">
                                          <p:val>
                                            <p:strVal val="#ppt_h"/>
                                          </p:val>
                                        </p:tav>
                                      </p:tavLst>
                                    </p:anim>
                                    <p:animEffect transition="in" filter="fade">
                                      <p:cBhvr>
                                        <p:cTn id="50" dur="500"/>
                                        <p:tgtEl>
                                          <p:spTgt spid="10"/>
                                        </p:tgtEl>
                                      </p:cBhvr>
                                    </p:animEffect>
                                  </p:childTnLst>
                                </p:cTn>
                              </p:par>
                            </p:childTnLst>
                          </p:cTn>
                        </p:par>
                        <p:par>
                          <p:cTn id="51" fill="hold">
                            <p:stCondLst>
                              <p:cond delay="500"/>
                            </p:stCondLst>
                            <p:childTnLst>
                              <p:par>
                                <p:cTn id="52" presetID="22" presetClass="entr" presetSubtype="8" fill="hold" grpId="0" nodeType="afterEffect">
                                  <p:stCondLst>
                                    <p:cond delay="0"/>
                                  </p:stCondLst>
                                  <p:childTnLst>
                                    <p:set>
                                      <p:cBhvr>
                                        <p:cTn id="53" dur="1" fill="hold">
                                          <p:stCondLst>
                                            <p:cond delay="0"/>
                                          </p:stCondLst>
                                        </p:cTn>
                                        <p:tgtEl>
                                          <p:spTgt spid="14"/>
                                        </p:tgtEl>
                                        <p:attrNameLst>
                                          <p:attrName>style.visibility</p:attrName>
                                        </p:attrNameLst>
                                      </p:cBhvr>
                                      <p:to>
                                        <p:strVal val="visible"/>
                                      </p:to>
                                    </p:set>
                                    <p:animEffect transition="in" filter="wipe(left)">
                                      <p:cBhvr>
                                        <p:cTn id="54" dur="500"/>
                                        <p:tgtEl>
                                          <p:spTgt spid="14"/>
                                        </p:tgtEl>
                                      </p:cBhvr>
                                    </p:animEffect>
                                  </p:childTnLst>
                                </p:cTn>
                              </p:par>
                            </p:childTnLst>
                          </p:cTn>
                        </p:par>
                      </p:childTnLst>
                    </p:cTn>
                  </p:par>
                  <p:par>
                    <p:cTn id="55" fill="hold">
                      <p:stCondLst>
                        <p:cond delay="indefinite"/>
                      </p:stCondLst>
                      <p:childTnLst>
                        <p:par>
                          <p:cTn id="56" fill="hold">
                            <p:stCondLst>
                              <p:cond delay="0"/>
                            </p:stCondLst>
                            <p:childTnLst>
                              <p:par>
                                <p:cTn id="57" presetID="47" presetClass="entr" presetSubtype="0" fill="hold" nodeType="clickEffect">
                                  <p:stCondLst>
                                    <p:cond delay="0"/>
                                  </p:stCondLst>
                                  <p:childTnLst>
                                    <p:set>
                                      <p:cBhvr>
                                        <p:cTn id="58" dur="1" fill="hold">
                                          <p:stCondLst>
                                            <p:cond delay="0"/>
                                          </p:stCondLst>
                                        </p:cTn>
                                        <p:tgtEl>
                                          <p:spTgt spid="12"/>
                                        </p:tgtEl>
                                        <p:attrNameLst>
                                          <p:attrName>style.visibility</p:attrName>
                                        </p:attrNameLst>
                                      </p:cBhvr>
                                      <p:to>
                                        <p:strVal val="visible"/>
                                      </p:to>
                                    </p:set>
                                    <p:animEffect transition="in" filter="fade">
                                      <p:cBhvr>
                                        <p:cTn id="59" dur="1000"/>
                                        <p:tgtEl>
                                          <p:spTgt spid="12"/>
                                        </p:tgtEl>
                                      </p:cBhvr>
                                    </p:animEffect>
                                    <p:anim calcmode="lin" valueType="num">
                                      <p:cBhvr>
                                        <p:cTn id="60" dur="1000" fill="hold"/>
                                        <p:tgtEl>
                                          <p:spTgt spid="12"/>
                                        </p:tgtEl>
                                        <p:attrNameLst>
                                          <p:attrName>ppt_x</p:attrName>
                                        </p:attrNameLst>
                                      </p:cBhvr>
                                      <p:tavLst>
                                        <p:tav tm="0">
                                          <p:val>
                                            <p:strVal val="#ppt_x"/>
                                          </p:val>
                                        </p:tav>
                                        <p:tav tm="100000">
                                          <p:val>
                                            <p:strVal val="#ppt_x"/>
                                          </p:val>
                                        </p:tav>
                                      </p:tavLst>
                                    </p:anim>
                                    <p:anim calcmode="lin" valueType="num">
                                      <p:cBhvr>
                                        <p:cTn id="61" dur="1000" fill="hold"/>
                                        <p:tgtEl>
                                          <p:spTgt spid="12"/>
                                        </p:tgtEl>
                                        <p:attrNameLst>
                                          <p:attrName>ppt_y</p:attrName>
                                        </p:attrNameLst>
                                      </p:cBhvr>
                                      <p:tavLst>
                                        <p:tav tm="0">
                                          <p:val>
                                            <p:strVal val="#ppt_y-.1"/>
                                          </p:val>
                                        </p:tav>
                                        <p:tav tm="100000">
                                          <p:val>
                                            <p:strVal val="#ppt_y"/>
                                          </p:val>
                                        </p:tav>
                                      </p:tavLst>
                                    </p:anim>
                                  </p:childTnLst>
                                </p:cTn>
                              </p:par>
                              <p:par>
                                <p:cTn id="62" presetID="47" presetClass="entr" presetSubtype="0" fill="hold" grpId="0" nodeType="withEffect">
                                  <p:stCondLst>
                                    <p:cond delay="0"/>
                                  </p:stCondLst>
                                  <p:childTnLst>
                                    <p:set>
                                      <p:cBhvr>
                                        <p:cTn id="63" dur="1" fill="hold">
                                          <p:stCondLst>
                                            <p:cond delay="0"/>
                                          </p:stCondLst>
                                        </p:cTn>
                                        <p:tgtEl>
                                          <p:spTgt spid="16"/>
                                        </p:tgtEl>
                                        <p:attrNameLst>
                                          <p:attrName>style.visibility</p:attrName>
                                        </p:attrNameLst>
                                      </p:cBhvr>
                                      <p:to>
                                        <p:strVal val="visible"/>
                                      </p:to>
                                    </p:set>
                                    <p:animEffect transition="in" filter="fade">
                                      <p:cBhvr>
                                        <p:cTn id="64" dur="1000"/>
                                        <p:tgtEl>
                                          <p:spTgt spid="16"/>
                                        </p:tgtEl>
                                      </p:cBhvr>
                                    </p:animEffect>
                                    <p:anim calcmode="lin" valueType="num">
                                      <p:cBhvr>
                                        <p:cTn id="65" dur="1000" fill="hold"/>
                                        <p:tgtEl>
                                          <p:spTgt spid="16"/>
                                        </p:tgtEl>
                                        <p:attrNameLst>
                                          <p:attrName>ppt_x</p:attrName>
                                        </p:attrNameLst>
                                      </p:cBhvr>
                                      <p:tavLst>
                                        <p:tav tm="0">
                                          <p:val>
                                            <p:strVal val="#ppt_x"/>
                                          </p:val>
                                        </p:tav>
                                        <p:tav tm="100000">
                                          <p:val>
                                            <p:strVal val="#ppt_x"/>
                                          </p:val>
                                        </p:tav>
                                      </p:tavLst>
                                    </p:anim>
                                    <p:anim calcmode="lin" valueType="num">
                                      <p:cBhvr>
                                        <p:cTn id="66" dur="1000" fill="hold"/>
                                        <p:tgtEl>
                                          <p:spTgt spid="16"/>
                                        </p:tgtEl>
                                        <p:attrNameLst>
                                          <p:attrName>ppt_y</p:attrName>
                                        </p:attrNameLst>
                                      </p:cBhvr>
                                      <p:tavLst>
                                        <p:tav tm="0">
                                          <p:val>
                                            <p:strVal val="#ppt_y-.1"/>
                                          </p:val>
                                        </p:tav>
                                        <p:tav tm="100000">
                                          <p:val>
                                            <p:strVal val="#ppt_y"/>
                                          </p:val>
                                        </p:tav>
                                      </p:tavLst>
                                    </p:anim>
                                  </p:childTnLst>
                                </p:cTn>
                              </p:par>
                              <p:par>
                                <p:cTn id="67" presetID="47" presetClass="entr" presetSubtype="0" fill="hold" nodeType="withEffect">
                                  <p:stCondLst>
                                    <p:cond delay="0"/>
                                  </p:stCondLst>
                                  <p:childTnLst>
                                    <p:set>
                                      <p:cBhvr>
                                        <p:cTn id="68" dur="1" fill="hold">
                                          <p:stCondLst>
                                            <p:cond delay="0"/>
                                          </p:stCondLst>
                                        </p:cTn>
                                        <p:tgtEl>
                                          <p:spTgt spid="19"/>
                                        </p:tgtEl>
                                        <p:attrNameLst>
                                          <p:attrName>style.visibility</p:attrName>
                                        </p:attrNameLst>
                                      </p:cBhvr>
                                      <p:to>
                                        <p:strVal val="visible"/>
                                      </p:to>
                                    </p:set>
                                    <p:animEffect transition="in" filter="fade">
                                      <p:cBhvr>
                                        <p:cTn id="69" dur="1000"/>
                                        <p:tgtEl>
                                          <p:spTgt spid="19"/>
                                        </p:tgtEl>
                                      </p:cBhvr>
                                    </p:animEffect>
                                    <p:anim calcmode="lin" valueType="num">
                                      <p:cBhvr>
                                        <p:cTn id="70" dur="1000" fill="hold"/>
                                        <p:tgtEl>
                                          <p:spTgt spid="19"/>
                                        </p:tgtEl>
                                        <p:attrNameLst>
                                          <p:attrName>ppt_x</p:attrName>
                                        </p:attrNameLst>
                                      </p:cBhvr>
                                      <p:tavLst>
                                        <p:tav tm="0">
                                          <p:val>
                                            <p:strVal val="#ppt_x"/>
                                          </p:val>
                                        </p:tav>
                                        <p:tav tm="100000">
                                          <p:val>
                                            <p:strVal val="#ppt_x"/>
                                          </p:val>
                                        </p:tav>
                                      </p:tavLst>
                                    </p:anim>
                                    <p:anim calcmode="lin" valueType="num">
                                      <p:cBhvr>
                                        <p:cTn id="71"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4" grpId="0"/>
      <p:bldP spid="16"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0531BDA9-7FB9-96C3-04FD-62E235FC3037}"/>
              </a:ext>
            </a:extLst>
          </p:cNvPr>
          <p:cNvSpPr txBox="1"/>
          <p:nvPr/>
        </p:nvSpPr>
        <p:spPr>
          <a:xfrm>
            <a:off x="0" y="0"/>
            <a:ext cx="12192000" cy="769441"/>
          </a:xfrm>
          <a:prstGeom prst="rect">
            <a:avLst/>
          </a:prstGeom>
          <a:noFill/>
        </p:spPr>
        <p:txBody>
          <a:bodyPr wrap="square">
            <a:spAutoFit/>
          </a:bodyPr>
          <a:lstStyle/>
          <a:p>
            <a:pPr algn="ctr"/>
            <a:r>
              <a:rPr lang="en" sz="4400" b="1" dirty="0">
                <a:ln w="6600">
                  <a:solidFill>
                    <a:schemeClr val="accent2"/>
                  </a:solidFill>
                  <a:prstDash val="solid"/>
                </a:ln>
                <a:solidFill>
                  <a:srgbClr val="FFFFFF"/>
                </a:solidFill>
                <a:effectLst>
                  <a:outerShdw dist="38100" dir="2700000" algn="tl" rotWithShape="0">
                    <a:schemeClr val="accent2"/>
                  </a:outerShdw>
                </a:effectLst>
              </a:rPr>
              <a:t>THE JUDGMENT BEFORE DESTRUCTION</a:t>
            </a:r>
          </a:p>
        </p:txBody>
      </p:sp>
      <p:sp>
        <p:nvSpPr>
          <p:cNvPr id="5" name="CuadroTexto 4">
            <a:extLst>
              <a:ext uri="{FF2B5EF4-FFF2-40B4-BE49-F238E27FC236}">
                <a16:creationId xmlns:a16="http://schemas.microsoft.com/office/drawing/2014/main" id="{B050402C-09FC-A441-DB45-AAC5F8C49581}"/>
              </a:ext>
            </a:extLst>
          </p:cNvPr>
          <p:cNvSpPr txBox="1"/>
          <p:nvPr/>
        </p:nvSpPr>
        <p:spPr>
          <a:xfrm>
            <a:off x="747712" y="638472"/>
            <a:ext cx="10696575" cy="646331"/>
          </a:xfrm>
          <a:prstGeom prst="rect">
            <a:avLst/>
          </a:prstGeom>
          <a:noFill/>
        </p:spPr>
        <p:txBody>
          <a:bodyPr wrap="square">
            <a:spAutoFit/>
          </a:bodyPr>
          <a:lstStyle/>
          <a:p>
            <a:pPr algn="ctr"/>
            <a:r>
              <a:rPr lang="en" b="1" dirty="0">
                <a:solidFill>
                  <a:schemeClr val="tx2">
                    <a:lumMod val="20000"/>
                    <a:lumOff val="80000"/>
                  </a:schemeClr>
                </a:solidFill>
                <a:effectLst>
                  <a:outerShdw blurRad="38100" dist="38100" dir="2700000" algn="tl">
                    <a:srgbClr val="000000">
                      <a:alpha val="43137"/>
                    </a:srgbClr>
                  </a:outerShdw>
                </a:effectLst>
                <a:latin typeface="Comic Sans MS" panose="030F0702030302020204" pitchFamily="66" charset="0"/>
              </a:rPr>
              <a:t>“I will go down now, and see whether they have done their work according to the cry of it that is come unto me; and if not, I will know” </a:t>
            </a:r>
            <a:r>
              <a:rPr lang="en" sz="1400" b="1" dirty="0">
                <a:solidFill>
                  <a:schemeClr val="tx2">
                    <a:lumMod val="20000"/>
                    <a:lumOff val="80000"/>
                  </a:schemeClr>
                </a:solidFill>
                <a:effectLst>
                  <a:outerShdw blurRad="38100" dist="38100" dir="2700000" algn="tl">
                    <a:srgbClr val="000000">
                      <a:alpha val="43137"/>
                    </a:srgbClr>
                  </a:outerShdw>
                </a:effectLst>
                <a:latin typeface="Comic Sans MS" panose="030F0702030302020204" pitchFamily="66" charset="0"/>
              </a:rPr>
              <a:t>(Genesis 18:21)</a:t>
            </a:r>
          </a:p>
        </p:txBody>
      </p:sp>
      <p:sp>
        <p:nvSpPr>
          <p:cNvPr id="6" name="CuadroTexto 5">
            <a:extLst>
              <a:ext uri="{FF2B5EF4-FFF2-40B4-BE49-F238E27FC236}">
                <a16:creationId xmlns:a16="http://schemas.microsoft.com/office/drawing/2014/main" id="{3EBE1B71-99FB-5A88-BDE7-A2E6812E766A}"/>
              </a:ext>
            </a:extLst>
          </p:cNvPr>
          <p:cNvSpPr txBox="1"/>
          <p:nvPr/>
        </p:nvSpPr>
        <p:spPr>
          <a:xfrm>
            <a:off x="3425090" y="1350758"/>
            <a:ext cx="8766910" cy="1015663"/>
          </a:xfrm>
          <a:prstGeom prst="rect">
            <a:avLst/>
          </a:prstGeom>
          <a:noFill/>
        </p:spPr>
        <p:txBody>
          <a:bodyPr wrap="square" rtlCol="0">
            <a:spAutoFit/>
          </a:bodyPr>
          <a:lstStyle/>
          <a:p>
            <a:pPr>
              <a:spcBef>
                <a:spcPts val="600"/>
              </a:spcBef>
            </a:pPr>
            <a:r>
              <a:rPr lang="en" sz="2000" b="1" dirty="0"/>
              <a:t>The wickedness of Sodom was evident. But before destroying it, God carried out an investigative judgment (Gen. 18:21). Accompanied by two angels, he went to Sodom and intentionally passed by Abraham's house.</a:t>
            </a:r>
          </a:p>
        </p:txBody>
      </p:sp>
      <p:pic>
        <p:nvPicPr>
          <p:cNvPr id="4" name="Imagen 3" descr="Imagen que contiene viendo, pájaro, cerca, pieza&#10;&#10;El contenido generado por IA puede ser incorrecto.">
            <a:extLst>
              <a:ext uri="{FF2B5EF4-FFF2-40B4-BE49-F238E27FC236}">
                <a16:creationId xmlns:a16="http://schemas.microsoft.com/office/drawing/2014/main" id="{57DA47E0-4891-C4EB-7EDF-C6295FB5EF8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402573" y="3715505"/>
            <a:ext cx="2811944" cy="1819056"/>
          </a:xfrm>
          <a:prstGeom prst="snip2DiagRect">
            <a:avLst/>
          </a:prstGeom>
          <a:solidFill>
            <a:srgbClr val="FFFFFF">
              <a:shade val="85000"/>
            </a:srgbClr>
          </a:solidFill>
          <a:ln w="57150" cap="sq">
            <a:solidFill>
              <a:schemeClr val="accent5"/>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8" name="Imagen 7" descr="Un dibujo de una persona&#10;&#10;El contenido generado por IA puede ser incorrecto.">
            <a:extLst>
              <a:ext uri="{FF2B5EF4-FFF2-40B4-BE49-F238E27FC236}">
                <a16:creationId xmlns:a16="http://schemas.microsoft.com/office/drawing/2014/main" id="{AB1F5527-0F56-D64A-BF83-50473BC8879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813182" y="2384251"/>
            <a:ext cx="2303348" cy="1855787"/>
          </a:xfrm>
          <a:prstGeom prst="rect">
            <a:avLst/>
          </a:prstGeom>
          <a:ln w="38100" cap="sq">
            <a:solidFill>
              <a:schemeClr val="tx2">
                <a:lumMod val="40000"/>
                <a:lumOff val="60000"/>
              </a:schemeClr>
            </a:solidFill>
            <a:prstDash val="solid"/>
            <a:miter lim="800000"/>
          </a:ln>
          <a:effectLst>
            <a:outerShdw blurRad="50800" dist="38100" dir="2700000" algn="tl" rotWithShape="0">
              <a:srgbClr val="000000">
                <a:alpha val="43000"/>
              </a:srgbClr>
            </a:outerShdw>
          </a:effectLst>
        </p:spPr>
      </p:pic>
      <p:pic>
        <p:nvPicPr>
          <p:cNvPr id="10" name="Imagen 9" descr="Imagen que contiene pasto, campo, edificio, tabla&#10;&#10;El contenido generado por IA puede ser incorrecto.">
            <a:extLst>
              <a:ext uri="{FF2B5EF4-FFF2-40B4-BE49-F238E27FC236}">
                <a16:creationId xmlns:a16="http://schemas.microsoft.com/office/drawing/2014/main" id="{35DA5FD4-8448-9A7E-3D17-684F9CF9A623}"/>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13456" y="1463927"/>
            <a:ext cx="3206016" cy="2108448"/>
          </a:xfrm>
          <a:prstGeom prst="ellipse">
            <a:avLst/>
          </a:prstGeom>
          <a:ln w="63500" cap="rnd">
            <a:solidFill>
              <a:schemeClr val="tx2">
                <a:lumMod val="40000"/>
                <a:lumOff val="60000"/>
              </a:schemeClr>
            </a:solidFill>
          </a:ln>
          <a:effectLst/>
          <a:scene3d>
            <a:camera prst="orthographicFront"/>
            <a:lightRig rig="contrasting" dir="t">
              <a:rot lat="0" lon="0" rev="3000000"/>
            </a:lightRig>
          </a:scene3d>
          <a:sp3d contourW="7620">
            <a:bevelT w="95250" h="31750"/>
            <a:contourClr>
              <a:srgbClr val="333333"/>
            </a:contourClr>
          </a:sp3d>
        </p:spPr>
      </p:pic>
      <p:sp>
        <p:nvSpPr>
          <p:cNvPr id="14" name="CuadroTexto 13">
            <a:extLst>
              <a:ext uri="{FF2B5EF4-FFF2-40B4-BE49-F238E27FC236}">
                <a16:creationId xmlns:a16="http://schemas.microsoft.com/office/drawing/2014/main" id="{11D43DDC-8B6A-098A-0550-58D23B9C592C}"/>
              </a:ext>
            </a:extLst>
          </p:cNvPr>
          <p:cNvSpPr txBox="1"/>
          <p:nvPr/>
        </p:nvSpPr>
        <p:spPr>
          <a:xfrm>
            <a:off x="3425090" y="2366421"/>
            <a:ext cx="6244488" cy="1323439"/>
          </a:xfrm>
          <a:prstGeom prst="rect">
            <a:avLst/>
          </a:prstGeom>
          <a:noFill/>
        </p:spPr>
        <p:txBody>
          <a:bodyPr wrap="square">
            <a:spAutoFit/>
          </a:bodyPr>
          <a:lstStyle/>
          <a:p>
            <a:pPr>
              <a:spcBef>
                <a:spcPts val="600"/>
              </a:spcBef>
            </a:pPr>
            <a:r>
              <a:rPr lang="en" sz="2000" b="1" dirty="0"/>
              <a:t>Not wanting to hide his intentions from Abraham, he told him what he was going to do (Gen. 18:17-21; Amos 3:7). Then the unexpected happened: God's own character was judged (Gen. 18:23-25).</a:t>
            </a:r>
          </a:p>
        </p:txBody>
      </p:sp>
      <p:sp>
        <p:nvSpPr>
          <p:cNvPr id="16" name="CuadroTexto 15">
            <a:extLst>
              <a:ext uri="{FF2B5EF4-FFF2-40B4-BE49-F238E27FC236}">
                <a16:creationId xmlns:a16="http://schemas.microsoft.com/office/drawing/2014/main" id="{1F8056D0-EAFD-B434-3160-C9B1519D8F0F}"/>
              </a:ext>
            </a:extLst>
          </p:cNvPr>
          <p:cNvSpPr txBox="1"/>
          <p:nvPr/>
        </p:nvSpPr>
        <p:spPr>
          <a:xfrm>
            <a:off x="2400300" y="3637212"/>
            <a:ext cx="3924300" cy="1938992"/>
          </a:xfrm>
          <a:prstGeom prst="rect">
            <a:avLst/>
          </a:prstGeom>
          <a:noFill/>
        </p:spPr>
        <p:txBody>
          <a:bodyPr wrap="square">
            <a:spAutoFit/>
          </a:bodyPr>
          <a:lstStyle/>
          <a:p>
            <a:pPr>
              <a:spcBef>
                <a:spcPts val="600"/>
              </a:spcBef>
            </a:pPr>
            <a:r>
              <a:rPr lang="en" sz="2000" b="1" dirty="0"/>
              <a:t>The next morning, Abraham could see that God was indeed a just Judge. He had executed justice, condemning the wicked and saving the righteous</a:t>
            </a:r>
            <a:br>
              <a:rPr lang="en" sz="2000" b="1" dirty="0"/>
            </a:br>
            <a:r>
              <a:rPr lang="en" sz="2000" b="1" dirty="0"/>
              <a:t>(Gen. 19 :27-29).</a:t>
            </a:r>
          </a:p>
        </p:txBody>
      </p:sp>
      <p:sp>
        <p:nvSpPr>
          <p:cNvPr id="18" name="CuadroTexto 17">
            <a:extLst>
              <a:ext uri="{FF2B5EF4-FFF2-40B4-BE49-F238E27FC236}">
                <a16:creationId xmlns:a16="http://schemas.microsoft.com/office/drawing/2014/main" id="{0CCCFB15-F8F1-6368-C910-35BA536766D6}"/>
              </a:ext>
            </a:extLst>
          </p:cNvPr>
          <p:cNvSpPr txBox="1"/>
          <p:nvPr/>
        </p:nvSpPr>
        <p:spPr>
          <a:xfrm>
            <a:off x="2400301" y="5645466"/>
            <a:ext cx="6814216" cy="1015663"/>
          </a:xfrm>
          <a:prstGeom prst="rect">
            <a:avLst/>
          </a:prstGeom>
          <a:noFill/>
        </p:spPr>
        <p:txBody>
          <a:bodyPr wrap="square">
            <a:spAutoFit/>
          </a:bodyPr>
          <a:lstStyle/>
          <a:p>
            <a:pPr>
              <a:spcBef>
                <a:spcPts val="600"/>
              </a:spcBef>
            </a:pPr>
            <a:r>
              <a:rPr lang="en" sz="2000" b="1" dirty="0"/>
              <a:t>For a thousand years, we will have opportunity to review divine judgment, and to know for ourselves the just character of God in his dealings with sin. (Rev. 20:4).</a:t>
            </a:r>
          </a:p>
        </p:txBody>
      </p:sp>
      <p:pic>
        <p:nvPicPr>
          <p:cNvPr id="20" name="Imagen 19" descr="Imagen que contiene exterior, ropa, persona, parado&#10;&#10;El contenido generado por IA puede ser incorrecto.">
            <a:extLst>
              <a:ext uri="{FF2B5EF4-FFF2-40B4-BE49-F238E27FC236}">
                <a16:creationId xmlns:a16="http://schemas.microsoft.com/office/drawing/2014/main" id="{7E08A4CD-5127-A49A-3172-62EABDAAE2A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71206" y="3840480"/>
            <a:ext cx="2120835" cy="2727762"/>
          </a:xfrm>
          <a:prstGeom prst="snip2DiagRect">
            <a:avLst>
              <a:gd name="adj1" fmla="val 16338"/>
              <a:gd name="adj2" fmla="val 0"/>
            </a:avLst>
          </a:prstGeom>
          <a:solidFill>
            <a:srgbClr val="FFFFFF">
              <a:shade val="85000"/>
            </a:srgbClr>
          </a:solidFill>
          <a:ln w="57150" cap="sq">
            <a:solidFill>
              <a:schemeClr val="accent1"/>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2" name="Imagen 11">
            <a:extLst>
              <a:ext uri="{FF2B5EF4-FFF2-40B4-BE49-F238E27FC236}">
                <a16:creationId xmlns:a16="http://schemas.microsoft.com/office/drawing/2014/main" id="{E1241951-0ADB-0D10-7A29-794A660BBA51}"/>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9311741" y="4145121"/>
            <a:ext cx="2728304" cy="2631063"/>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3983173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41" presetClass="entr" presetSubtype="0" fill="hold" grpId="0" nodeType="afterEffect">
                                  <p:stCondLst>
                                    <p:cond delay="0"/>
                                  </p:stCondLst>
                                  <p:iterate type="wd">
                                    <p:tmPct val="5000"/>
                                  </p:iterate>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5"/>
                                        </p:tgtEl>
                                        <p:attrNameLst>
                                          <p:attrName>ppt_y</p:attrName>
                                        </p:attrNameLst>
                                      </p:cBhvr>
                                      <p:tavLst>
                                        <p:tav tm="0">
                                          <p:val>
                                            <p:strVal val="#ppt_y"/>
                                          </p:val>
                                        </p:tav>
                                        <p:tav tm="100000">
                                          <p:val>
                                            <p:strVal val="#ppt_y"/>
                                          </p:val>
                                        </p:tav>
                                      </p:tavLst>
                                    </p:anim>
                                    <p:anim calcmode="lin" valueType="num">
                                      <p:cBhvr>
                                        <p:cTn id="18"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21" presetClass="entr" presetSubtype="8"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heel(8)">
                                      <p:cBhvr>
                                        <p:cTn id="25" dur="1000"/>
                                        <p:tgtEl>
                                          <p:spTgt spid="10"/>
                                        </p:tgtEl>
                                      </p:cBhvr>
                                    </p:animEffect>
                                  </p:childTnLst>
                                </p:cTn>
                              </p:par>
                            </p:childTnLst>
                          </p:cTn>
                        </p:par>
                        <p:par>
                          <p:cTn id="26" fill="hold">
                            <p:stCondLst>
                              <p:cond delay="1000"/>
                            </p:stCondLst>
                            <p:childTnLst>
                              <p:par>
                                <p:cTn id="27" presetID="22" presetClass="entr" presetSubtype="8" fill="hold" grpId="0"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left)">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31" presetClass="entr" presetSubtype="0" fill="hold" nodeType="clickEffect">
                                  <p:stCondLst>
                                    <p:cond delay="0"/>
                                  </p:stCondLst>
                                  <p:childTnLst>
                                    <p:set>
                                      <p:cBhvr>
                                        <p:cTn id="33" dur="1" fill="hold">
                                          <p:stCondLst>
                                            <p:cond delay="0"/>
                                          </p:stCondLst>
                                        </p:cTn>
                                        <p:tgtEl>
                                          <p:spTgt spid="8"/>
                                        </p:tgtEl>
                                        <p:attrNameLst>
                                          <p:attrName>style.visibility</p:attrName>
                                        </p:attrNameLst>
                                      </p:cBhvr>
                                      <p:to>
                                        <p:strVal val="visible"/>
                                      </p:to>
                                    </p:set>
                                    <p:anim calcmode="lin" valueType="num">
                                      <p:cBhvr>
                                        <p:cTn id="34" dur="1000" fill="hold"/>
                                        <p:tgtEl>
                                          <p:spTgt spid="8"/>
                                        </p:tgtEl>
                                        <p:attrNameLst>
                                          <p:attrName>ppt_w</p:attrName>
                                        </p:attrNameLst>
                                      </p:cBhvr>
                                      <p:tavLst>
                                        <p:tav tm="0">
                                          <p:val>
                                            <p:fltVal val="0"/>
                                          </p:val>
                                        </p:tav>
                                        <p:tav tm="100000">
                                          <p:val>
                                            <p:strVal val="#ppt_w"/>
                                          </p:val>
                                        </p:tav>
                                      </p:tavLst>
                                    </p:anim>
                                    <p:anim calcmode="lin" valueType="num">
                                      <p:cBhvr>
                                        <p:cTn id="35" dur="1000" fill="hold"/>
                                        <p:tgtEl>
                                          <p:spTgt spid="8"/>
                                        </p:tgtEl>
                                        <p:attrNameLst>
                                          <p:attrName>ppt_h</p:attrName>
                                        </p:attrNameLst>
                                      </p:cBhvr>
                                      <p:tavLst>
                                        <p:tav tm="0">
                                          <p:val>
                                            <p:fltVal val="0"/>
                                          </p:val>
                                        </p:tav>
                                        <p:tav tm="100000">
                                          <p:val>
                                            <p:strVal val="#ppt_h"/>
                                          </p:val>
                                        </p:tav>
                                      </p:tavLst>
                                    </p:anim>
                                    <p:anim calcmode="lin" valueType="num">
                                      <p:cBhvr>
                                        <p:cTn id="36" dur="1000" fill="hold"/>
                                        <p:tgtEl>
                                          <p:spTgt spid="8"/>
                                        </p:tgtEl>
                                        <p:attrNameLst>
                                          <p:attrName>style.rotation</p:attrName>
                                        </p:attrNameLst>
                                      </p:cBhvr>
                                      <p:tavLst>
                                        <p:tav tm="0">
                                          <p:val>
                                            <p:fltVal val="90"/>
                                          </p:val>
                                        </p:tav>
                                        <p:tav tm="100000">
                                          <p:val>
                                            <p:fltVal val="0"/>
                                          </p:val>
                                        </p:tav>
                                      </p:tavLst>
                                    </p:anim>
                                    <p:animEffect transition="in" filter="fade">
                                      <p:cBhvr>
                                        <p:cTn id="37" dur="1000"/>
                                        <p:tgtEl>
                                          <p:spTgt spid="8"/>
                                        </p:tgtEl>
                                      </p:cBhvr>
                                    </p:animEffect>
                                  </p:childTnLst>
                                </p:cTn>
                              </p:par>
                            </p:childTnLst>
                          </p:cTn>
                        </p:par>
                        <p:par>
                          <p:cTn id="38" fill="hold">
                            <p:stCondLst>
                              <p:cond delay="1000"/>
                            </p:stCondLst>
                            <p:childTnLst>
                              <p:par>
                                <p:cTn id="39" presetID="22" presetClass="entr" presetSubtype="8" fill="hold" grpId="0" nodeType="after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wipe(left)">
                                      <p:cBhvr>
                                        <p:cTn id="41" dur="500"/>
                                        <p:tgtEl>
                                          <p:spTgt spid="14"/>
                                        </p:tgtEl>
                                      </p:cBhvr>
                                    </p:animEffect>
                                  </p:childTnLst>
                                </p:cTn>
                              </p:par>
                            </p:childTnLst>
                          </p:cTn>
                        </p:par>
                      </p:childTnLst>
                    </p:cTn>
                  </p:par>
                  <p:par>
                    <p:cTn id="42" fill="hold">
                      <p:stCondLst>
                        <p:cond delay="indefinite"/>
                      </p:stCondLst>
                      <p:childTnLst>
                        <p:par>
                          <p:cTn id="43" fill="hold">
                            <p:stCondLst>
                              <p:cond delay="0"/>
                            </p:stCondLst>
                            <p:childTnLst>
                              <p:par>
                                <p:cTn id="44" presetID="37" presetClass="entr" presetSubtype="0" fill="hold" nodeType="click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fade">
                                      <p:cBhvr>
                                        <p:cTn id="46" dur="1000"/>
                                        <p:tgtEl>
                                          <p:spTgt spid="20"/>
                                        </p:tgtEl>
                                      </p:cBhvr>
                                    </p:animEffect>
                                    <p:anim calcmode="lin" valueType="num">
                                      <p:cBhvr>
                                        <p:cTn id="47" dur="1000" fill="hold"/>
                                        <p:tgtEl>
                                          <p:spTgt spid="20"/>
                                        </p:tgtEl>
                                        <p:attrNameLst>
                                          <p:attrName>ppt_x</p:attrName>
                                        </p:attrNameLst>
                                      </p:cBhvr>
                                      <p:tavLst>
                                        <p:tav tm="0">
                                          <p:val>
                                            <p:strVal val="#ppt_x"/>
                                          </p:val>
                                        </p:tav>
                                        <p:tav tm="100000">
                                          <p:val>
                                            <p:strVal val="#ppt_x"/>
                                          </p:val>
                                        </p:tav>
                                      </p:tavLst>
                                    </p:anim>
                                    <p:anim calcmode="lin" valueType="num">
                                      <p:cBhvr>
                                        <p:cTn id="48" dur="900" decel="100000" fill="hold"/>
                                        <p:tgtEl>
                                          <p:spTgt spid="20"/>
                                        </p:tgtEl>
                                        <p:attrNameLst>
                                          <p:attrName>ppt_y</p:attrName>
                                        </p:attrNameLst>
                                      </p:cBhvr>
                                      <p:tavLst>
                                        <p:tav tm="0">
                                          <p:val>
                                            <p:strVal val="#ppt_y+1"/>
                                          </p:val>
                                        </p:tav>
                                        <p:tav tm="100000">
                                          <p:val>
                                            <p:strVal val="#ppt_y-.03"/>
                                          </p:val>
                                        </p:tav>
                                      </p:tavLst>
                                    </p:anim>
                                    <p:anim calcmode="lin" valueType="num">
                                      <p:cBhvr>
                                        <p:cTn id="49" dur="100" accel="100000" fill="hold">
                                          <p:stCondLst>
                                            <p:cond delay="900"/>
                                          </p:stCondLst>
                                        </p:cTn>
                                        <p:tgtEl>
                                          <p:spTgt spid="20"/>
                                        </p:tgtEl>
                                        <p:attrNameLst>
                                          <p:attrName>ppt_y</p:attrName>
                                        </p:attrNameLst>
                                      </p:cBhvr>
                                      <p:tavLst>
                                        <p:tav tm="0">
                                          <p:val>
                                            <p:strVal val="#ppt_y-.03"/>
                                          </p:val>
                                        </p:tav>
                                        <p:tav tm="100000">
                                          <p:val>
                                            <p:strVal val="#ppt_y"/>
                                          </p:val>
                                        </p:tav>
                                      </p:tavLst>
                                    </p:anim>
                                  </p:childTnLst>
                                </p:cTn>
                              </p:par>
                              <p:par>
                                <p:cTn id="50" presetID="37" presetClass="entr" presetSubtype="0" fill="hold" grpId="0" nodeType="with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fade">
                                      <p:cBhvr>
                                        <p:cTn id="52" dur="1000"/>
                                        <p:tgtEl>
                                          <p:spTgt spid="16"/>
                                        </p:tgtEl>
                                      </p:cBhvr>
                                    </p:animEffect>
                                    <p:anim calcmode="lin" valueType="num">
                                      <p:cBhvr>
                                        <p:cTn id="53" dur="1000" fill="hold"/>
                                        <p:tgtEl>
                                          <p:spTgt spid="16"/>
                                        </p:tgtEl>
                                        <p:attrNameLst>
                                          <p:attrName>ppt_x</p:attrName>
                                        </p:attrNameLst>
                                      </p:cBhvr>
                                      <p:tavLst>
                                        <p:tav tm="0">
                                          <p:val>
                                            <p:strVal val="#ppt_x"/>
                                          </p:val>
                                        </p:tav>
                                        <p:tav tm="100000">
                                          <p:val>
                                            <p:strVal val="#ppt_x"/>
                                          </p:val>
                                        </p:tav>
                                      </p:tavLst>
                                    </p:anim>
                                    <p:anim calcmode="lin" valueType="num">
                                      <p:cBhvr>
                                        <p:cTn id="54" dur="900" decel="100000" fill="hold"/>
                                        <p:tgtEl>
                                          <p:spTgt spid="16"/>
                                        </p:tgtEl>
                                        <p:attrNameLst>
                                          <p:attrName>ppt_y</p:attrName>
                                        </p:attrNameLst>
                                      </p:cBhvr>
                                      <p:tavLst>
                                        <p:tav tm="0">
                                          <p:val>
                                            <p:strVal val="#ppt_y+1"/>
                                          </p:val>
                                        </p:tav>
                                        <p:tav tm="100000">
                                          <p:val>
                                            <p:strVal val="#ppt_y-.03"/>
                                          </p:val>
                                        </p:tav>
                                      </p:tavLst>
                                    </p:anim>
                                    <p:anim calcmode="lin" valueType="num">
                                      <p:cBhvr>
                                        <p:cTn id="55"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par>
                                <p:cTn id="56" presetID="37" presetClass="entr" presetSubtype="0" fill="hold" nodeType="withEffect">
                                  <p:stCondLst>
                                    <p:cond delay="0"/>
                                  </p:stCondLst>
                                  <p:childTnLst>
                                    <p:set>
                                      <p:cBhvr>
                                        <p:cTn id="57" dur="1" fill="hold">
                                          <p:stCondLst>
                                            <p:cond delay="0"/>
                                          </p:stCondLst>
                                        </p:cTn>
                                        <p:tgtEl>
                                          <p:spTgt spid="4"/>
                                        </p:tgtEl>
                                        <p:attrNameLst>
                                          <p:attrName>style.visibility</p:attrName>
                                        </p:attrNameLst>
                                      </p:cBhvr>
                                      <p:to>
                                        <p:strVal val="visible"/>
                                      </p:to>
                                    </p:set>
                                    <p:animEffect transition="in" filter="fade">
                                      <p:cBhvr>
                                        <p:cTn id="58" dur="1000"/>
                                        <p:tgtEl>
                                          <p:spTgt spid="4"/>
                                        </p:tgtEl>
                                      </p:cBhvr>
                                    </p:animEffect>
                                    <p:anim calcmode="lin" valueType="num">
                                      <p:cBhvr>
                                        <p:cTn id="59" dur="1000" fill="hold"/>
                                        <p:tgtEl>
                                          <p:spTgt spid="4"/>
                                        </p:tgtEl>
                                        <p:attrNameLst>
                                          <p:attrName>ppt_x</p:attrName>
                                        </p:attrNameLst>
                                      </p:cBhvr>
                                      <p:tavLst>
                                        <p:tav tm="0">
                                          <p:val>
                                            <p:strVal val="#ppt_x"/>
                                          </p:val>
                                        </p:tav>
                                        <p:tav tm="100000">
                                          <p:val>
                                            <p:strVal val="#ppt_x"/>
                                          </p:val>
                                        </p:tav>
                                      </p:tavLst>
                                    </p:anim>
                                    <p:anim calcmode="lin" valueType="num">
                                      <p:cBhvr>
                                        <p:cTn id="60" dur="900" decel="100000" fill="hold"/>
                                        <p:tgtEl>
                                          <p:spTgt spid="4"/>
                                        </p:tgtEl>
                                        <p:attrNameLst>
                                          <p:attrName>ppt_y</p:attrName>
                                        </p:attrNameLst>
                                      </p:cBhvr>
                                      <p:tavLst>
                                        <p:tav tm="0">
                                          <p:val>
                                            <p:strVal val="#ppt_y+1"/>
                                          </p:val>
                                        </p:tav>
                                        <p:tav tm="100000">
                                          <p:val>
                                            <p:strVal val="#ppt_y-.03"/>
                                          </p:val>
                                        </p:tav>
                                      </p:tavLst>
                                    </p:anim>
                                    <p:anim calcmode="lin" valueType="num">
                                      <p:cBhvr>
                                        <p:cTn id="61"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 presetClass="entr" presetSubtype="9" fill="hold" nodeType="clickEffect">
                                  <p:stCondLst>
                                    <p:cond delay="0"/>
                                  </p:stCondLst>
                                  <p:childTnLst>
                                    <p:set>
                                      <p:cBhvr>
                                        <p:cTn id="65" dur="1" fill="hold">
                                          <p:stCondLst>
                                            <p:cond delay="0"/>
                                          </p:stCondLst>
                                        </p:cTn>
                                        <p:tgtEl>
                                          <p:spTgt spid="12"/>
                                        </p:tgtEl>
                                        <p:attrNameLst>
                                          <p:attrName>style.visibility</p:attrName>
                                        </p:attrNameLst>
                                      </p:cBhvr>
                                      <p:to>
                                        <p:strVal val="visible"/>
                                      </p:to>
                                    </p:set>
                                    <p:anim calcmode="lin" valueType="num">
                                      <p:cBhvr additive="base">
                                        <p:cTn id="66" dur="500" fill="hold"/>
                                        <p:tgtEl>
                                          <p:spTgt spid="12"/>
                                        </p:tgtEl>
                                        <p:attrNameLst>
                                          <p:attrName>ppt_x</p:attrName>
                                        </p:attrNameLst>
                                      </p:cBhvr>
                                      <p:tavLst>
                                        <p:tav tm="0">
                                          <p:val>
                                            <p:strVal val="0-#ppt_w/2"/>
                                          </p:val>
                                        </p:tav>
                                        <p:tav tm="100000">
                                          <p:val>
                                            <p:strVal val="#ppt_x"/>
                                          </p:val>
                                        </p:tav>
                                      </p:tavLst>
                                    </p:anim>
                                    <p:anim calcmode="lin" valueType="num">
                                      <p:cBhvr additive="base">
                                        <p:cTn id="67" dur="500" fill="hold"/>
                                        <p:tgtEl>
                                          <p:spTgt spid="12"/>
                                        </p:tgtEl>
                                        <p:attrNameLst>
                                          <p:attrName>ppt_y</p:attrName>
                                        </p:attrNameLst>
                                      </p:cBhvr>
                                      <p:tavLst>
                                        <p:tav tm="0">
                                          <p:val>
                                            <p:strVal val="0-#ppt_h/2"/>
                                          </p:val>
                                        </p:tav>
                                        <p:tav tm="100000">
                                          <p:val>
                                            <p:strVal val="#ppt_y"/>
                                          </p:val>
                                        </p:tav>
                                      </p:tavLst>
                                    </p:anim>
                                  </p:childTnLst>
                                </p:cTn>
                              </p:par>
                            </p:childTnLst>
                          </p:cTn>
                        </p:par>
                        <p:par>
                          <p:cTn id="68" fill="hold">
                            <p:stCondLst>
                              <p:cond delay="500"/>
                            </p:stCondLst>
                            <p:childTnLst>
                              <p:par>
                                <p:cTn id="69" presetID="22" presetClass="entr" presetSubtype="8" fill="hold" grpId="0" nodeType="afterEffect">
                                  <p:stCondLst>
                                    <p:cond delay="0"/>
                                  </p:stCondLst>
                                  <p:childTnLst>
                                    <p:set>
                                      <p:cBhvr>
                                        <p:cTn id="70" dur="1" fill="hold">
                                          <p:stCondLst>
                                            <p:cond delay="0"/>
                                          </p:stCondLst>
                                        </p:cTn>
                                        <p:tgtEl>
                                          <p:spTgt spid="18"/>
                                        </p:tgtEl>
                                        <p:attrNameLst>
                                          <p:attrName>style.visibility</p:attrName>
                                        </p:attrNameLst>
                                      </p:cBhvr>
                                      <p:to>
                                        <p:strVal val="visible"/>
                                      </p:to>
                                    </p:set>
                                    <p:animEffect transition="in" filter="wipe(left)">
                                      <p:cBhvr>
                                        <p:cTn id="7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4" grpId="0"/>
      <p:bldP spid="16" grpId="0"/>
      <p:bldP spid="18" grpId="0"/>
    </p:bldLst>
  </p:timing>
</p:sld>
</file>

<file path=ppt/theme/theme1.xml><?xml version="1.0" encoding="utf-8"?>
<a:theme xmlns:a="http://schemas.openxmlformats.org/drawingml/2006/main" name="Tema de Office">
  <a:themeElements>
    <a:clrScheme name="Personalizado 9">
      <a:dk1>
        <a:sysClr val="windowText" lastClr="000000"/>
      </a:dk1>
      <a:lt1>
        <a:sysClr val="window" lastClr="FFFFFF"/>
      </a:lt1>
      <a:dk2>
        <a:srgbClr val="FF00FF"/>
      </a:dk2>
      <a:lt2>
        <a:srgbClr val="FFFF66"/>
      </a:lt2>
      <a:accent1>
        <a:srgbClr val="2FC753"/>
      </a:accent1>
      <a:accent2>
        <a:srgbClr val="FFCC00"/>
      </a:accent2>
      <a:accent3>
        <a:srgbClr val="B1319F"/>
      </a:accent3>
      <a:accent4>
        <a:srgbClr val="48CEE0"/>
      </a:accent4>
      <a:accent5>
        <a:srgbClr val="D91934"/>
      </a:accent5>
      <a:accent6>
        <a:srgbClr val="635DD3"/>
      </a:accent6>
      <a:hlink>
        <a:srgbClr val="9454C3"/>
      </a:hlink>
      <a:folHlink>
        <a:srgbClr val="3EBBF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Personalizado 3">
    <a:dk1>
      <a:sysClr val="windowText" lastClr="000000"/>
    </a:dk1>
    <a:lt1>
      <a:sysClr val="window" lastClr="FFFFFF"/>
    </a:lt1>
    <a:dk2>
      <a:srgbClr val="FF00FF"/>
    </a:dk2>
    <a:lt2>
      <a:srgbClr val="CCCC00"/>
    </a:lt2>
    <a:accent1>
      <a:srgbClr val="2FC753"/>
    </a:accent1>
    <a:accent2>
      <a:srgbClr val="E3B84B"/>
    </a:accent2>
    <a:accent3>
      <a:srgbClr val="B1319F"/>
    </a:accent3>
    <a:accent4>
      <a:srgbClr val="48CEE0"/>
    </a:accent4>
    <a:accent5>
      <a:srgbClr val="D91934"/>
    </a:accent5>
    <a:accent6>
      <a:srgbClr val="635DD3"/>
    </a:accent6>
    <a:hlink>
      <a:srgbClr val="9454C3"/>
    </a:hlink>
    <a:folHlink>
      <a:srgbClr val="3EBBF0"/>
    </a:folHlink>
  </a:clrScheme>
</a:themeOverride>
</file>

<file path=docProps/app.xml><?xml version="1.0" encoding="utf-8"?>
<Properties xmlns="http://schemas.openxmlformats.org/officeDocument/2006/extended-properties" xmlns:vt="http://schemas.openxmlformats.org/officeDocument/2006/docPropsVTypes">
  <TotalTime>425</TotalTime>
  <Words>1406</Words>
  <Application>Microsoft Office PowerPoint</Application>
  <PresentationFormat>Panorámica</PresentationFormat>
  <Paragraphs>50</Paragraphs>
  <Slides>12</Slides>
  <Notes>0</Notes>
  <HiddenSlides>0</HiddenSlides>
  <MMClips>0</MMClips>
  <ScaleCrop>false</ScaleCrop>
  <HeadingPairs>
    <vt:vector size="6" baseType="variant">
      <vt:variant>
        <vt:lpstr>Fuentes usadas</vt:lpstr>
      </vt:variant>
      <vt:variant>
        <vt:i4>6</vt:i4>
      </vt:variant>
      <vt:variant>
        <vt:lpstr>Tema</vt:lpstr>
      </vt:variant>
      <vt:variant>
        <vt:i4>2</vt:i4>
      </vt:variant>
      <vt:variant>
        <vt:lpstr>Títulos de diapositiva</vt:lpstr>
      </vt:variant>
      <vt:variant>
        <vt:i4>12</vt:i4>
      </vt:variant>
    </vt:vector>
  </HeadingPairs>
  <TitlesOfParts>
    <vt:vector size="20" baseType="lpstr">
      <vt:lpstr>Aptos</vt:lpstr>
      <vt:lpstr>Comic Sans MS</vt:lpstr>
      <vt:lpstr>Arial</vt:lpstr>
      <vt:lpstr>Constantia</vt:lpstr>
      <vt:lpstr>Aptos Display</vt:lpstr>
      <vt:lpstr>Calibri</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Sergio</dc:creator>
  <cp:lastModifiedBy>Sergio</cp:lastModifiedBy>
  <cp:revision>77</cp:revision>
  <dcterms:created xsi:type="dcterms:W3CDTF">2025-05-17T15:31:14Z</dcterms:created>
  <dcterms:modified xsi:type="dcterms:W3CDTF">2025-05-20T18:15:30Z</dcterms:modified>
</cp:coreProperties>
</file>