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313" r:id="rId3"/>
    <p:sldId id="316" r:id="rId4"/>
    <p:sldId id="257" r:id="rId5"/>
    <p:sldId id="258" r:id="rId6"/>
    <p:sldId id="259" r:id="rId7"/>
    <p:sldId id="260" r:id="rId8"/>
    <p:sldId id="315" r:id="rId9"/>
    <p:sldId id="261" r:id="rId10"/>
    <p:sldId id="307" r:id="rId11"/>
    <p:sldId id="314" r:id="rId12"/>
    <p:sldId id="263" r:id="rId13"/>
    <p:sldId id="264" r:id="rId14"/>
    <p:sldId id="310"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79F"/>
    <a:srgbClr val="925000"/>
    <a:srgbClr val="E57C00"/>
    <a:srgbClr val="C1E189"/>
    <a:srgbClr val="7B0001"/>
    <a:srgbClr val="FECBCA"/>
    <a:srgbClr val="FD9E9B"/>
    <a:srgbClr val="C1EFFF"/>
    <a:srgbClr val="FADBC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D0652-07B3-4E4F-B072-5F5B8F626FBD}"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s-ES"/>
        </a:p>
      </dgm:t>
    </dgm:pt>
    <dgm:pt modelId="{2B650EA3-E517-4926-A516-0D52CC254840}">
      <dgm:prSet phldrT="[Texto]" custT="1"/>
      <dgm:spPr/>
      <dgm:t>
        <a:bodyPr/>
        <a:lstStyle/>
        <a:p>
          <a:r>
            <a:rPr lang="en" sz="2400" b="1" dirty="0">
              <a:solidFill>
                <a:schemeClr val="bg2">
                  <a:lumMod val="40000"/>
                  <a:lumOff val="60000"/>
                </a:schemeClr>
              </a:solidFill>
              <a:effectLst>
                <a:outerShdw blurRad="38100" dist="38100" dir="2700000" algn="tl">
                  <a:srgbClr val="000000">
                    <a:alpha val="43137"/>
                  </a:srgbClr>
                </a:outerShdw>
              </a:effectLst>
            </a:rPr>
            <a:t>BABYLON GROUP</a:t>
          </a:r>
        </a:p>
      </dgm:t>
    </dgm:pt>
    <dgm:pt modelId="{79BFB7FB-12BF-4F2A-BE08-226134CF4955}" type="parTrans" cxnId="{1B508463-6454-47EA-ADD7-191AC51297B3}">
      <dgm:prSet/>
      <dgm:spPr/>
      <dgm:t>
        <a:bodyPr/>
        <a:lstStyle/>
        <a:p>
          <a:endParaRPr lang="es-ES">
            <a:effectLst>
              <a:outerShdw blurRad="38100" dist="38100" dir="2700000" algn="tl">
                <a:srgbClr val="000000">
                  <a:alpha val="43137"/>
                </a:srgbClr>
              </a:outerShdw>
            </a:effectLst>
          </a:endParaRPr>
        </a:p>
      </dgm:t>
    </dgm:pt>
    <dgm:pt modelId="{AB94F4F7-6A08-4007-838A-CA9FF05E5B1A}" type="sibTrans" cxnId="{1B508463-6454-47EA-ADD7-191AC51297B3}">
      <dgm:prSet/>
      <dgm:spPr/>
      <dgm:t>
        <a:bodyPr/>
        <a:lstStyle/>
        <a:p>
          <a:endParaRPr lang="es-ES">
            <a:effectLst>
              <a:outerShdw blurRad="38100" dist="38100" dir="2700000" algn="tl">
                <a:srgbClr val="000000">
                  <a:alpha val="43137"/>
                </a:srgbClr>
              </a:outerShdw>
            </a:effectLst>
          </a:endParaRPr>
        </a:p>
      </dgm:t>
    </dgm:pt>
    <dgm:pt modelId="{DB4884B6-5228-4965-95DB-211834BD98F6}">
      <dgm:prSet phldrT="[Texto]" custT="1"/>
      <dgm:spPr/>
      <dgm:t>
        <a:bodyPr/>
        <a:lstStyle/>
        <a:p>
          <a:pPr>
            <a:buClr>
              <a:schemeClr val="bg2">
                <a:lumMod val="60000"/>
                <a:lumOff val="40000"/>
              </a:schemeClr>
            </a:buClr>
          </a:pPr>
          <a:r>
            <a:rPr lang="en" sz="1800" b="1" dirty="0">
              <a:effectLst>
                <a:outerShdw blurRad="38100" dist="38100" dir="2700000" algn="tl">
                  <a:srgbClr val="000000">
                    <a:alpha val="43137"/>
                  </a:srgbClr>
                </a:outerShdw>
              </a:effectLst>
            </a:rPr>
            <a:t>Noisy (Dan. 3:4)</a:t>
          </a:r>
        </a:p>
      </dgm:t>
    </dgm:pt>
    <dgm:pt modelId="{B170A44D-B904-465B-AC84-A89D844729EA}" type="parTrans" cxnId="{39D1DB03-FB27-4197-A3E1-8E248C3CC1D4}">
      <dgm:prSet/>
      <dgm:spPr/>
      <dgm:t>
        <a:bodyPr/>
        <a:lstStyle/>
        <a:p>
          <a:endParaRPr lang="es-ES">
            <a:effectLst>
              <a:outerShdw blurRad="38100" dist="38100" dir="2700000" algn="tl">
                <a:srgbClr val="000000">
                  <a:alpha val="43137"/>
                </a:srgbClr>
              </a:outerShdw>
            </a:effectLst>
          </a:endParaRPr>
        </a:p>
      </dgm:t>
    </dgm:pt>
    <dgm:pt modelId="{A54E37C4-FB84-4DF4-B0BC-086977E06125}" type="sibTrans" cxnId="{39D1DB03-FB27-4197-A3E1-8E248C3CC1D4}">
      <dgm:prSet/>
      <dgm:spPr>
        <a:ln>
          <a:solidFill>
            <a:schemeClr val="accent3">
              <a:lumMod val="75000"/>
            </a:schemeClr>
          </a:solidFill>
        </a:ln>
      </dgm:spPr>
      <dgm:t>
        <a:bodyPr/>
        <a:lstStyle/>
        <a:p>
          <a:endParaRPr lang="es-ES">
            <a:effectLst>
              <a:outerShdw blurRad="38100" dist="38100" dir="2700000" algn="tl">
                <a:srgbClr val="000000">
                  <a:alpha val="43137"/>
                </a:srgbClr>
              </a:outerShdw>
            </a:effectLst>
          </a:endParaRPr>
        </a:p>
      </dgm:t>
    </dgm:pt>
    <dgm:pt modelId="{6EAE7303-738C-4DD3-9FF4-7089BABF8F40}">
      <dgm:prSet phldrT="[Texto]" custT="1"/>
      <dgm:spPr/>
      <dgm:t>
        <a:bodyPr/>
        <a:lstStyle/>
        <a:p>
          <a:pPr>
            <a:buClr>
              <a:schemeClr val="bg2">
                <a:lumMod val="60000"/>
                <a:lumOff val="40000"/>
              </a:schemeClr>
            </a:buClr>
          </a:pPr>
          <a:r>
            <a:rPr lang="en" sz="1800" b="1" dirty="0">
              <a:effectLst>
                <a:outerShdw blurRad="38100" dist="38100" dir="2700000" algn="tl">
                  <a:srgbClr val="000000">
                    <a:alpha val="43137"/>
                  </a:srgbClr>
                </a:outerShdw>
              </a:effectLst>
            </a:rPr>
            <a:t>Powerful (Dan. 3:2)</a:t>
          </a:r>
        </a:p>
      </dgm:t>
    </dgm:pt>
    <dgm:pt modelId="{08C687FA-D0F9-4768-A06E-4D386D0ED457}" type="parTrans" cxnId="{0ED3E8AF-26C2-4D61-A7BF-0ADB791C42DD}">
      <dgm:prSet/>
      <dgm:spPr/>
      <dgm:t>
        <a:bodyPr/>
        <a:lstStyle/>
        <a:p>
          <a:endParaRPr lang="es-ES">
            <a:effectLst>
              <a:outerShdw blurRad="38100" dist="38100" dir="2700000" algn="tl">
                <a:srgbClr val="000000">
                  <a:alpha val="43137"/>
                </a:srgbClr>
              </a:outerShdw>
            </a:effectLst>
          </a:endParaRPr>
        </a:p>
      </dgm:t>
    </dgm:pt>
    <dgm:pt modelId="{A05CF463-B532-49EB-A6B1-21379222ACC5}" type="sibTrans" cxnId="{0ED3E8AF-26C2-4D61-A7BF-0ADB791C42DD}">
      <dgm:prSet/>
      <dgm:spPr/>
      <dgm:t>
        <a:bodyPr/>
        <a:lstStyle/>
        <a:p>
          <a:endParaRPr lang="es-ES">
            <a:effectLst>
              <a:outerShdw blurRad="38100" dist="38100" dir="2700000" algn="tl">
                <a:srgbClr val="000000">
                  <a:alpha val="43137"/>
                </a:srgbClr>
              </a:outerShdw>
            </a:effectLst>
          </a:endParaRPr>
        </a:p>
      </dgm:t>
    </dgm:pt>
    <dgm:pt modelId="{931EAFBA-AB72-4660-9B45-C4A2CC83779B}">
      <dgm:prSet phldrT="[Texto]" custT="1"/>
      <dgm:spPr/>
      <dgm:t>
        <a:bodyPr/>
        <a:lstStyle/>
        <a:p>
          <a:r>
            <a:rPr lang="en" sz="2400" b="1" dirty="0">
              <a:solidFill>
                <a:schemeClr val="bg2">
                  <a:lumMod val="40000"/>
                  <a:lumOff val="60000"/>
                </a:schemeClr>
              </a:solidFill>
              <a:effectLst>
                <a:outerShdw blurRad="38100" dist="38100" dir="2700000" algn="tl">
                  <a:srgbClr val="000000">
                    <a:alpha val="43137"/>
                  </a:srgbClr>
                </a:outerShdw>
              </a:effectLst>
            </a:rPr>
            <a:t>GROUP OF FAITHFUL</a:t>
          </a:r>
        </a:p>
      </dgm:t>
    </dgm:pt>
    <dgm:pt modelId="{66AD912B-9922-43C9-9A86-CC2C4E262925}" type="parTrans" cxnId="{06089A70-BAB3-4B1F-8578-0ED0A82957AA}">
      <dgm:prSet/>
      <dgm:spPr/>
      <dgm:t>
        <a:bodyPr/>
        <a:lstStyle/>
        <a:p>
          <a:endParaRPr lang="es-ES">
            <a:effectLst>
              <a:outerShdw blurRad="38100" dist="38100" dir="2700000" algn="tl">
                <a:srgbClr val="000000">
                  <a:alpha val="43137"/>
                </a:srgbClr>
              </a:outerShdw>
            </a:effectLst>
          </a:endParaRPr>
        </a:p>
      </dgm:t>
    </dgm:pt>
    <dgm:pt modelId="{4E390B50-EF29-4281-9D00-ED6D1D343023}" type="sibTrans" cxnId="{06089A70-BAB3-4B1F-8578-0ED0A82957AA}">
      <dgm:prSet/>
      <dgm:spPr/>
      <dgm:t>
        <a:bodyPr/>
        <a:lstStyle/>
        <a:p>
          <a:endParaRPr lang="es-ES">
            <a:effectLst>
              <a:outerShdw blurRad="38100" dist="38100" dir="2700000" algn="tl">
                <a:srgbClr val="000000">
                  <a:alpha val="43137"/>
                </a:srgbClr>
              </a:outerShdw>
            </a:effectLst>
          </a:endParaRPr>
        </a:p>
      </dgm:t>
    </dgm:pt>
    <dgm:pt modelId="{5D818C92-5F56-4860-9EB9-08F648339769}">
      <dgm:prSet phldrT="[Texto]" custT="1"/>
      <dgm:spPr/>
      <dgm:t>
        <a:bodyPr/>
        <a:lstStyle/>
        <a:p>
          <a:pPr>
            <a:buClr>
              <a:srgbClr val="FFFF00"/>
            </a:buClr>
          </a:pPr>
          <a:r>
            <a:rPr lang="en" sz="1800" b="1" dirty="0">
              <a:effectLst>
                <a:outerShdw blurRad="38100" dist="38100" dir="2700000" algn="tl">
                  <a:srgbClr val="000000">
                    <a:alpha val="43137"/>
                  </a:srgbClr>
                </a:outerShdw>
              </a:effectLst>
            </a:rPr>
            <a:t>Silent (Dan. 3:16)</a:t>
          </a:r>
        </a:p>
      </dgm:t>
    </dgm:pt>
    <dgm:pt modelId="{47F37014-0D26-4EBC-B5EA-CE8142A1C964}" type="parTrans" cxnId="{516E80B4-9F3C-4B8E-800E-0450A9FE9333}">
      <dgm:prSet/>
      <dgm:spPr/>
      <dgm:t>
        <a:bodyPr/>
        <a:lstStyle/>
        <a:p>
          <a:endParaRPr lang="es-ES">
            <a:effectLst>
              <a:outerShdw blurRad="38100" dist="38100" dir="2700000" algn="tl">
                <a:srgbClr val="000000">
                  <a:alpha val="43137"/>
                </a:srgbClr>
              </a:outerShdw>
            </a:effectLst>
          </a:endParaRPr>
        </a:p>
      </dgm:t>
    </dgm:pt>
    <dgm:pt modelId="{E7A01EA4-A047-4040-921C-8CC1B274C84B}" type="sibTrans" cxnId="{516E80B4-9F3C-4B8E-800E-0450A9FE9333}">
      <dgm:prSet/>
      <dgm:spPr/>
      <dgm:t>
        <a:bodyPr/>
        <a:lstStyle/>
        <a:p>
          <a:endParaRPr lang="es-ES">
            <a:effectLst>
              <a:outerShdw blurRad="38100" dist="38100" dir="2700000" algn="tl">
                <a:srgbClr val="000000">
                  <a:alpha val="43137"/>
                </a:srgbClr>
              </a:outerShdw>
            </a:effectLst>
          </a:endParaRPr>
        </a:p>
      </dgm:t>
    </dgm:pt>
    <dgm:pt modelId="{810C87D5-5F4A-4880-B38B-D717EB9B1513}">
      <dgm:prSet phldrT="[Texto]" custT="1"/>
      <dgm:spPr/>
      <dgm:t>
        <a:bodyPr/>
        <a:lstStyle/>
        <a:p>
          <a:pPr>
            <a:buClr>
              <a:srgbClr val="FFFF00"/>
            </a:buClr>
          </a:pPr>
          <a:r>
            <a:rPr lang="en" sz="1800" b="1" dirty="0">
              <a:effectLst>
                <a:outerShdw blurRad="38100" dist="38100" dir="2700000" algn="tl">
                  <a:srgbClr val="000000">
                    <a:alpha val="43137"/>
                  </a:srgbClr>
                </a:outerShdw>
              </a:effectLst>
            </a:rPr>
            <a:t>Humble (Dan. 3:12)</a:t>
          </a:r>
        </a:p>
      </dgm:t>
    </dgm:pt>
    <dgm:pt modelId="{C31CCFAC-AE67-485E-B833-3A93998F9EB8}" type="parTrans" cxnId="{D4677AEA-D88F-40EA-BF38-4A4BED3094E5}">
      <dgm:prSet/>
      <dgm:spPr/>
      <dgm:t>
        <a:bodyPr/>
        <a:lstStyle/>
        <a:p>
          <a:endParaRPr lang="es-ES">
            <a:effectLst>
              <a:outerShdw blurRad="38100" dist="38100" dir="2700000" algn="tl">
                <a:srgbClr val="000000">
                  <a:alpha val="43137"/>
                </a:srgbClr>
              </a:outerShdw>
            </a:effectLst>
          </a:endParaRPr>
        </a:p>
      </dgm:t>
    </dgm:pt>
    <dgm:pt modelId="{49588161-D705-44CB-868E-4C14021DA9F9}" type="sibTrans" cxnId="{D4677AEA-D88F-40EA-BF38-4A4BED3094E5}">
      <dgm:prSet/>
      <dgm:spPr/>
      <dgm:t>
        <a:bodyPr/>
        <a:lstStyle/>
        <a:p>
          <a:endParaRPr lang="es-ES">
            <a:effectLst>
              <a:outerShdw blurRad="38100" dist="38100" dir="2700000" algn="tl">
                <a:srgbClr val="000000">
                  <a:alpha val="43137"/>
                </a:srgbClr>
              </a:outerShdw>
            </a:effectLst>
          </a:endParaRPr>
        </a:p>
      </dgm:t>
    </dgm:pt>
    <dgm:pt modelId="{9AF218D0-D1F2-4256-B44E-3C9A6C00787F}">
      <dgm:prSet phldrT="[Texto]" custT="1"/>
      <dgm:spPr/>
      <dgm:t>
        <a:bodyPr/>
        <a:lstStyle/>
        <a:p>
          <a:pPr>
            <a:buClr>
              <a:schemeClr val="bg2">
                <a:lumMod val="60000"/>
                <a:lumOff val="40000"/>
              </a:schemeClr>
            </a:buClr>
          </a:pPr>
          <a:r>
            <a:rPr lang="en" sz="1800" b="1" dirty="0">
              <a:effectLst>
                <a:outerShdw blurRad="38100" dist="38100" dir="2700000" algn="tl">
                  <a:srgbClr val="000000">
                    <a:alpha val="43137"/>
                  </a:srgbClr>
                </a:outerShdw>
              </a:effectLst>
            </a:rPr>
            <a:t>Numerous (Dan. 3:7)</a:t>
          </a:r>
        </a:p>
      </dgm:t>
    </dgm:pt>
    <dgm:pt modelId="{6A3EFCA7-DA73-412A-A4BE-BB3B82BDB042}" type="parTrans" cxnId="{29A56CEE-A2AC-4B71-A635-3F5DB56A53ED}">
      <dgm:prSet/>
      <dgm:spPr/>
      <dgm:t>
        <a:bodyPr/>
        <a:lstStyle/>
        <a:p>
          <a:endParaRPr lang="es-ES">
            <a:effectLst>
              <a:outerShdw blurRad="38100" dist="38100" dir="2700000" algn="tl">
                <a:srgbClr val="000000">
                  <a:alpha val="43137"/>
                </a:srgbClr>
              </a:outerShdw>
            </a:effectLst>
          </a:endParaRPr>
        </a:p>
      </dgm:t>
    </dgm:pt>
    <dgm:pt modelId="{74F1F390-4E45-4179-977B-0A0B6D67A4C1}" type="sibTrans" cxnId="{29A56CEE-A2AC-4B71-A635-3F5DB56A53ED}">
      <dgm:prSet/>
      <dgm:spPr/>
      <dgm:t>
        <a:bodyPr/>
        <a:lstStyle/>
        <a:p>
          <a:endParaRPr lang="es-ES">
            <a:effectLst>
              <a:outerShdw blurRad="38100" dist="38100" dir="2700000" algn="tl">
                <a:srgbClr val="000000">
                  <a:alpha val="43137"/>
                </a:srgbClr>
              </a:outerShdw>
            </a:effectLst>
          </a:endParaRPr>
        </a:p>
      </dgm:t>
    </dgm:pt>
    <dgm:pt modelId="{2C3AD5AD-1DA7-48B1-B931-FE00B0FD30C8}">
      <dgm:prSet phldrT="[Texto]" custT="1"/>
      <dgm:spPr/>
      <dgm:t>
        <a:bodyPr/>
        <a:lstStyle/>
        <a:p>
          <a:pPr>
            <a:buClr>
              <a:srgbClr val="FFFF00"/>
            </a:buClr>
          </a:pPr>
          <a:r>
            <a:rPr lang="en" sz="1800" b="1" dirty="0">
              <a:effectLst>
                <a:outerShdw blurRad="38100" dist="38100" dir="2700000" algn="tl">
                  <a:srgbClr val="000000">
                    <a:alpha val="43137"/>
                  </a:srgbClr>
                </a:outerShdw>
              </a:effectLst>
            </a:rPr>
            <a:t>Only three men (Dan. 3:23)</a:t>
          </a:r>
        </a:p>
      </dgm:t>
    </dgm:pt>
    <dgm:pt modelId="{305447E1-17EF-4603-BB9C-4B48FD62C3ED}" type="parTrans" cxnId="{AA03F381-4842-4CD7-B374-28729D568714}">
      <dgm:prSet/>
      <dgm:spPr/>
      <dgm:t>
        <a:bodyPr/>
        <a:lstStyle/>
        <a:p>
          <a:endParaRPr lang="es-ES">
            <a:effectLst>
              <a:outerShdw blurRad="38100" dist="38100" dir="2700000" algn="tl">
                <a:srgbClr val="000000">
                  <a:alpha val="43137"/>
                </a:srgbClr>
              </a:outerShdw>
            </a:effectLst>
          </a:endParaRPr>
        </a:p>
      </dgm:t>
    </dgm:pt>
    <dgm:pt modelId="{E7A9B2CE-7BB5-4A6B-9645-3AB318D983E3}" type="sibTrans" cxnId="{AA03F381-4842-4CD7-B374-28729D568714}">
      <dgm:prSet/>
      <dgm:spPr/>
      <dgm:t>
        <a:bodyPr/>
        <a:lstStyle/>
        <a:p>
          <a:endParaRPr lang="es-ES">
            <a:effectLst>
              <a:outerShdw blurRad="38100" dist="38100" dir="2700000" algn="tl">
                <a:srgbClr val="000000">
                  <a:alpha val="43137"/>
                </a:srgbClr>
              </a:outerShdw>
            </a:effectLst>
          </a:endParaRPr>
        </a:p>
      </dgm:t>
    </dgm:pt>
    <dgm:pt modelId="{B63FE1BE-A61D-4652-994E-4A6F903D9F07}">
      <dgm:prSet phldrT="[Texto]" custT="1"/>
      <dgm:spPr/>
      <dgm:t>
        <a:bodyPr/>
        <a:lstStyle/>
        <a:p>
          <a:pPr>
            <a:buClr>
              <a:schemeClr val="bg2">
                <a:lumMod val="60000"/>
                <a:lumOff val="40000"/>
              </a:schemeClr>
            </a:buClr>
          </a:pPr>
          <a:r>
            <a:rPr lang="en" sz="1800" b="1" dirty="0">
              <a:effectLst>
                <a:outerShdw blurRad="38100" dist="38100" dir="2700000" algn="tl">
                  <a:srgbClr val="000000">
                    <a:alpha val="43137"/>
                  </a:srgbClr>
                </a:outerShdw>
              </a:effectLst>
            </a:rPr>
            <a:t>Present-oriented: “worshipped”                                 (Dan . 3:7)</a:t>
          </a:r>
        </a:p>
      </dgm:t>
    </dgm:pt>
    <dgm:pt modelId="{A3240F8C-3B88-4D35-BE69-A19F516F567F}" type="parTrans" cxnId="{71A6BFDD-0A8C-417B-AC06-E2B82CC626E8}">
      <dgm:prSet/>
      <dgm:spPr/>
      <dgm:t>
        <a:bodyPr/>
        <a:lstStyle/>
        <a:p>
          <a:endParaRPr lang="es-ES">
            <a:effectLst>
              <a:outerShdw blurRad="38100" dist="38100" dir="2700000" algn="tl">
                <a:srgbClr val="000000">
                  <a:alpha val="43137"/>
                </a:srgbClr>
              </a:outerShdw>
            </a:effectLst>
          </a:endParaRPr>
        </a:p>
      </dgm:t>
    </dgm:pt>
    <dgm:pt modelId="{8083C629-8C4E-4A0E-8A0E-6E0BC7CF6778}" type="sibTrans" cxnId="{71A6BFDD-0A8C-417B-AC06-E2B82CC626E8}">
      <dgm:prSet/>
      <dgm:spPr/>
      <dgm:t>
        <a:bodyPr/>
        <a:lstStyle/>
        <a:p>
          <a:endParaRPr lang="es-ES">
            <a:effectLst>
              <a:outerShdw blurRad="38100" dist="38100" dir="2700000" algn="tl">
                <a:srgbClr val="000000">
                  <a:alpha val="43137"/>
                </a:srgbClr>
              </a:outerShdw>
            </a:effectLst>
          </a:endParaRPr>
        </a:p>
      </dgm:t>
    </dgm:pt>
    <dgm:pt modelId="{FB973F7D-98F4-40AC-BCE3-77D9655B28D4}">
      <dgm:prSet phldrT="[Texto]" custT="1"/>
      <dgm:spPr/>
      <dgm:t>
        <a:bodyPr/>
        <a:lstStyle/>
        <a:p>
          <a:pPr>
            <a:buClr>
              <a:srgbClr val="FFFF00"/>
            </a:buClr>
          </a:pPr>
          <a:r>
            <a:rPr lang="en" sz="1800" b="1" dirty="0">
              <a:effectLst>
                <a:outerShdw blurRad="38100" dist="38100" dir="2700000" algn="tl">
                  <a:srgbClr val="000000">
                    <a:alpha val="43137"/>
                  </a:srgbClr>
                </a:outerShdw>
              </a:effectLst>
            </a:rPr>
            <a:t>Future-oriented: “God is able to deliver us” (Dan. 3:17)</a:t>
          </a:r>
        </a:p>
      </dgm:t>
    </dgm:pt>
    <dgm:pt modelId="{B99D4906-0722-478D-9E42-002C3B80AA1C}" type="parTrans" cxnId="{CCF80D2A-0D8A-49DC-A8F3-3D415405CE85}">
      <dgm:prSet/>
      <dgm:spPr/>
      <dgm:t>
        <a:bodyPr/>
        <a:lstStyle/>
        <a:p>
          <a:endParaRPr lang="es-ES">
            <a:effectLst>
              <a:outerShdw blurRad="38100" dist="38100" dir="2700000" algn="tl">
                <a:srgbClr val="000000">
                  <a:alpha val="43137"/>
                </a:srgbClr>
              </a:outerShdw>
            </a:effectLst>
          </a:endParaRPr>
        </a:p>
      </dgm:t>
    </dgm:pt>
    <dgm:pt modelId="{EF2EC417-BFF4-4EF5-B672-F360FE2645DF}" type="sibTrans" cxnId="{CCF80D2A-0D8A-49DC-A8F3-3D415405CE85}">
      <dgm:prSet/>
      <dgm:spPr/>
      <dgm:t>
        <a:bodyPr/>
        <a:lstStyle/>
        <a:p>
          <a:endParaRPr lang="es-ES">
            <a:effectLst>
              <a:outerShdw blurRad="38100" dist="38100" dir="2700000" algn="tl">
                <a:srgbClr val="000000">
                  <a:alpha val="43137"/>
                </a:srgbClr>
              </a:outerShdw>
            </a:effectLst>
          </a:endParaRPr>
        </a:p>
      </dgm:t>
    </dgm:pt>
    <dgm:pt modelId="{6C31C72E-37A4-45DE-8FD3-B61F022187E4}">
      <dgm:prSet phldrT="[Texto]" custT="1"/>
      <dgm:spPr/>
      <dgm:t>
        <a:bodyPr/>
        <a:lstStyle/>
        <a:p>
          <a:pPr>
            <a:buClr>
              <a:schemeClr val="bg2">
                <a:lumMod val="60000"/>
                <a:lumOff val="40000"/>
              </a:schemeClr>
            </a:buClr>
          </a:pPr>
          <a:r>
            <a:rPr lang="en" sz="1800" b="1" dirty="0">
              <a:effectLst>
                <a:outerShdw blurRad="38100" dist="38100" dir="2700000" algn="tl">
                  <a:srgbClr val="000000">
                    <a:alpha val="43137"/>
                  </a:srgbClr>
                </a:outerShdw>
              </a:effectLst>
            </a:rPr>
            <a:t>Obey out of fear (Dan. 3:10-11)</a:t>
          </a:r>
        </a:p>
      </dgm:t>
    </dgm:pt>
    <dgm:pt modelId="{94507234-69C9-432D-81F2-64E4CD26EB0A}" type="parTrans" cxnId="{6D96C9EA-2E82-46DB-9228-5E794D328755}">
      <dgm:prSet/>
      <dgm:spPr/>
      <dgm:t>
        <a:bodyPr/>
        <a:lstStyle/>
        <a:p>
          <a:endParaRPr lang="es-ES">
            <a:effectLst>
              <a:outerShdw blurRad="38100" dist="38100" dir="2700000" algn="tl">
                <a:srgbClr val="000000">
                  <a:alpha val="43137"/>
                </a:srgbClr>
              </a:outerShdw>
            </a:effectLst>
          </a:endParaRPr>
        </a:p>
      </dgm:t>
    </dgm:pt>
    <dgm:pt modelId="{1384CDC2-97FC-4B2D-999C-0D751C2D22D7}" type="sibTrans" cxnId="{6D96C9EA-2E82-46DB-9228-5E794D328755}">
      <dgm:prSet/>
      <dgm:spPr/>
      <dgm:t>
        <a:bodyPr/>
        <a:lstStyle/>
        <a:p>
          <a:endParaRPr lang="es-ES">
            <a:effectLst>
              <a:outerShdw blurRad="38100" dist="38100" dir="2700000" algn="tl">
                <a:srgbClr val="000000">
                  <a:alpha val="43137"/>
                </a:srgbClr>
              </a:outerShdw>
            </a:effectLst>
          </a:endParaRPr>
        </a:p>
      </dgm:t>
    </dgm:pt>
    <dgm:pt modelId="{C843AC24-D58A-4FC1-864F-EBA256D5DAB0}">
      <dgm:prSet phldrT="[Texto]" custT="1"/>
      <dgm:spPr/>
      <dgm:t>
        <a:bodyPr/>
        <a:lstStyle/>
        <a:p>
          <a:pPr>
            <a:buClr>
              <a:srgbClr val="FFFF00"/>
            </a:buClr>
          </a:pPr>
          <a:r>
            <a:rPr lang="en" sz="1800" b="1" dirty="0">
              <a:effectLst>
                <a:outerShdw blurRad="38100" dist="38100" dir="2700000" algn="tl">
                  <a:srgbClr val="000000">
                    <a:alpha val="43137"/>
                  </a:srgbClr>
                </a:outerShdw>
              </a:effectLst>
            </a:rPr>
            <a:t>They obey, even though God does not deliver them (Dan. 3:18)</a:t>
          </a:r>
        </a:p>
      </dgm:t>
    </dgm:pt>
    <dgm:pt modelId="{8F441833-2EFA-427B-AEB8-663871D95A20}" type="parTrans" cxnId="{711F79F7-334E-4CC6-91DC-15CDA92FEE5E}">
      <dgm:prSet/>
      <dgm:spPr/>
      <dgm:t>
        <a:bodyPr/>
        <a:lstStyle/>
        <a:p>
          <a:endParaRPr lang="es-ES">
            <a:effectLst>
              <a:outerShdw blurRad="38100" dist="38100" dir="2700000" algn="tl">
                <a:srgbClr val="000000">
                  <a:alpha val="43137"/>
                </a:srgbClr>
              </a:outerShdw>
            </a:effectLst>
          </a:endParaRPr>
        </a:p>
      </dgm:t>
    </dgm:pt>
    <dgm:pt modelId="{7BED6FDB-996C-4397-B8A2-8B669A926A00}" type="sibTrans" cxnId="{711F79F7-334E-4CC6-91DC-15CDA92FEE5E}">
      <dgm:prSet/>
      <dgm:spPr/>
      <dgm:t>
        <a:bodyPr/>
        <a:lstStyle/>
        <a:p>
          <a:endParaRPr lang="es-ES">
            <a:effectLst>
              <a:outerShdw blurRad="38100" dist="38100" dir="2700000" algn="tl">
                <a:srgbClr val="000000">
                  <a:alpha val="43137"/>
                </a:srgbClr>
              </a:outerShdw>
            </a:effectLst>
          </a:endParaRPr>
        </a:p>
      </dgm:t>
    </dgm:pt>
    <dgm:pt modelId="{29D8A950-5FF9-4B53-85E9-051301ADD5D1}" type="pres">
      <dgm:prSet presAssocID="{064D0652-07B3-4E4F-B072-5F5B8F626FBD}" presName="Name0" presStyleCnt="0">
        <dgm:presLayoutVars>
          <dgm:chMax val="7"/>
          <dgm:chPref val="7"/>
          <dgm:dir/>
        </dgm:presLayoutVars>
      </dgm:prSet>
      <dgm:spPr/>
    </dgm:pt>
    <dgm:pt modelId="{A38F33A1-D9E0-4FD2-82D3-26A8C31C380D}" type="pres">
      <dgm:prSet presAssocID="{064D0652-07B3-4E4F-B072-5F5B8F626FBD}" presName="Name1" presStyleCnt="0"/>
      <dgm:spPr/>
    </dgm:pt>
    <dgm:pt modelId="{C1D2A439-9105-4791-B682-96EDE0DA4084}" type="pres">
      <dgm:prSet presAssocID="{064D0652-07B3-4E4F-B072-5F5B8F626FBD}" presName="cycle" presStyleCnt="0"/>
      <dgm:spPr/>
    </dgm:pt>
    <dgm:pt modelId="{D04F4793-9FCE-45C3-8CEC-A0679FE617C4}" type="pres">
      <dgm:prSet presAssocID="{064D0652-07B3-4E4F-B072-5F5B8F626FBD}" presName="srcNode" presStyleLbl="node1" presStyleIdx="0" presStyleCnt="2"/>
      <dgm:spPr/>
    </dgm:pt>
    <dgm:pt modelId="{F8D0019C-AC0F-44AC-A345-B4B8FB17C83B}" type="pres">
      <dgm:prSet presAssocID="{064D0652-07B3-4E4F-B072-5F5B8F626FBD}" presName="conn" presStyleLbl="parChTrans1D2" presStyleIdx="0" presStyleCnt="1"/>
      <dgm:spPr/>
    </dgm:pt>
    <dgm:pt modelId="{865C40E9-8CA7-4C73-9EAD-64A0D81CC898}" type="pres">
      <dgm:prSet presAssocID="{064D0652-07B3-4E4F-B072-5F5B8F626FBD}" presName="extraNode" presStyleLbl="node1" presStyleIdx="0" presStyleCnt="2"/>
      <dgm:spPr/>
    </dgm:pt>
    <dgm:pt modelId="{58BF3A0A-5778-4006-B00A-A7440F00E5C6}" type="pres">
      <dgm:prSet presAssocID="{064D0652-07B3-4E4F-B072-5F5B8F626FBD}" presName="dstNode" presStyleLbl="node1" presStyleIdx="0" presStyleCnt="2"/>
      <dgm:spPr/>
    </dgm:pt>
    <dgm:pt modelId="{FB40B83F-9267-4D47-93FA-A3EA12C2853C}" type="pres">
      <dgm:prSet presAssocID="{2B650EA3-E517-4926-A516-0D52CC254840}" presName="text_1" presStyleLbl="node1" presStyleIdx="0" presStyleCnt="2" custScaleY="154596" custLinFactNeighborY="-5816">
        <dgm:presLayoutVars>
          <dgm:bulletEnabled val="1"/>
        </dgm:presLayoutVars>
      </dgm:prSet>
      <dgm:spPr/>
    </dgm:pt>
    <dgm:pt modelId="{AAD797D2-453D-4184-9F82-90ADFFA00220}" type="pres">
      <dgm:prSet presAssocID="{2B650EA3-E517-4926-A516-0D52CC254840}" presName="accent_1" presStyleCnt="0"/>
      <dgm:spPr/>
    </dgm:pt>
    <dgm:pt modelId="{732CCE8C-2D14-4A6C-AF0E-71C232469D21}" type="pres">
      <dgm:prSet presAssocID="{2B650EA3-E517-4926-A516-0D52CC254840}" presName="accentRepeatNode" presStyleLbl="solidFgAcc1" presStyleIdx="0" presStyleCnt="2" custScaleX="120802"/>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05EC9E4-6D84-4D1E-9728-7A0349D4679E}" type="pres">
      <dgm:prSet presAssocID="{931EAFBA-AB72-4660-9B45-C4A2CC83779B}" presName="text_2" presStyleLbl="node1" presStyleIdx="1" presStyleCnt="2" custScaleY="172944" custLinFactNeighborY="12136">
        <dgm:presLayoutVars>
          <dgm:bulletEnabled val="1"/>
        </dgm:presLayoutVars>
      </dgm:prSet>
      <dgm:spPr/>
    </dgm:pt>
    <dgm:pt modelId="{3D830AAF-5902-4CCB-8010-32F85B2617C5}" type="pres">
      <dgm:prSet presAssocID="{931EAFBA-AB72-4660-9B45-C4A2CC83779B}" presName="accent_2" presStyleCnt="0"/>
      <dgm:spPr/>
    </dgm:pt>
    <dgm:pt modelId="{B97CB725-4178-4883-901A-37F53FCA047D}" type="pres">
      <dgm:prSet presAssocID="{931EAFBA-AB72-4660-9B45-C4A2CC83779B}" presName="accentRepeatNode" presStyleLbl="solidFgAcc1" presStyleIdx="1" presStyleCnt="2" custScaleX="120802"/>
      <dgm:spPr>
        <a:prstGeom prst="roundRect">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l="170"/>
          </a:stretch>
        </a:blipFill>
      </dgm:spPr>
    </dgm:pt>
  </dgm:ptLst>
  <dgm:cxnLst>
    <dgm:cxn modelId="{39D1DB03-FB27-4197-A3E1-8E248C3CC1D4}" srcId="{2B650EA3-E517-4926-A516-0D52CC254840}" destId="{DB4884B6-5228-4965-95DB-211834BD98F6}" srcOrd="0" destOrd="0" parTransId="{B170A44D-B904-465B-AC84-A89D844729EA}" sibTransId="{A54E37C4-FB84-4DF4-B0BC-086977E06125}"/>
    <dgm:cxn modelId="{8048D608-D1EF-437F-BC5F-AD18491FA575}" type="presOf" srcId="{064D0652-07B3-4E4F-B072-5F5B8F626FBD}" destId="{29D8A950-5FF9-4B53-85E9-051301ADD5D1}" srcOrd="0" destOrd="0" presId="urn:microsoft.com/office/officeart/2008/layout/VerticalCurvedList"/>
    <dgm:cxn modelId="{0CD6F019-670A-4E87-A8D7-2FE779872FBF}" type="presOf" srcId="{2B650EA3-E517-4926-A516-0D52CC254840}" destId="{FB40B83F-9267-4D47-93FA-A3EA12C2853C}" srcOrd="0" destOrd="0" presId="urn:microsoft.com/office/officeart/2008/layout/VerticalCurvedList"/>
    <dgm:cxn modelId="{70331F23-7202-4D36-AB6D-7A6A453D923F}" type="presOf" srcId="{9AF218D0-D1F2-4256-B44E-3C9A6C00787F}" destId="{FB40B83F-9267-4D47-93FA-A3EA12C2853C}" srcOrd="0" destOrd="3" presId="urn:microsoft.com/office/officeart/2008/layout/VerticalCurvedList"/>
    <dgm:cxn modelId="{CCF80D2A-0D8A-49DC-A8F3-3D415405CE85}" srcId="{931EAFBA-AB72-4660-9B45-C4A2CC83779B}" destId="{FB973F7D-98F4-40AC-BCE3-77D9655B28D4}" srcOrd="3" destOrd="0" parTransId="{B99D4906-0722-478D-9E42-002C3B80AA1C}" sibTransId="{EF2EC417-BFF4-4EF5-B672-F360FE2645DF}"/>
    <dgm:cxn modelId="{1B508463-6454-47EA-ADD7-191AC51297B3}" srcId="{064D0652-07B3-4E4F-B072-5F5B8F626FBD}" destId="{2B650EA3-E517-4926-A516-0D52CC254840}" srcOrd="0" destOrd="0" parTransId="{79BFB7FB-12BF-4F2A-BE08-226134CF4955}" sibTransId="{AB94F4F7-6A08-4007-838A-CA9FF05E5B1A}"/>
    <dgm:cxn modelId="{59EB6F4B-3FDF-4AAE-9C4C-6576B4C2A3B9}" type="presOf" srcId="{2C3AD5AD-1DA7-48B1-B931-FE00B0FD30C8}" destId="{C05EC9E4-6D84-4D1E-9728-7A0349D4679E}" srcOrd="0" destOrd="3" presId="urn:microsoft.com/office/officeart/2008/layout/VerticalCurvedList"/>
    <dgm:cxn modelId="{2260604D-37E1-49A9-9A63-A10403D31E5A}" type="presOf" srcId="{6EAE7303-738C-4DD3-9FF4-7089BABF8F40}" destId="{FB40B83F-9267-4D47-93FA-A3EA12C2853C}" srcOrd="0" destOrd="2" presId="urn:microsoft.com/office/officeart/2008/layout/VerticalCurvedList"/>
    <dgm:cxn modelId="{06089A70-BAB3-4B1F-8578-0ED0A82957AA}" srcId="{064D0652-07B3-4E4F-B072-5F5B8F626FBD}" destId="{931EAFBA-AB72-4660-9B45-C4A2CC83779B}" srcOrd="1" destOrd="0" parTransId="{66AD912B-9922-43C9-9A86-CC2C4E262925}" sibTransId="{4E390B50-EF29-4281-9D00-ED6D1D343023}"/>
    <dgm:cxn modelId="{3E6DCC51-8736-4D2B-BD0B-4A4B70B33832}" type="presOf" srcId="{B63FE1BE-A61D-4652-994E-4A6F903D9F07}" destId="{FB40B83F-9267-4D47-93FA-A3EA12C2853C}" srcOrd="0" destOrd="4" presId="urn:microsoft.com/office/officeart/2008/layout/VerticalCurvedList"/>
    <dgm:cxn modelId="{BADB8D72-C637-468F-94F1-469A6DF6A824}" type="presOf" srcId="{A54E37C4-FB84-4DF4-B0BC-086977E06125}" destId="{F8D0019C-AC0F-44AC-A345-B4B8FB17C83B}" srcOrd="0" destOrd="0" presId="urn:microsoft.com/office/officeart/2008/layout/VerticalCurvedList"/>
    <dgm:cxn modelId="{C651C853-1DBC-4B6D-ABC7-88517086E04D}" type="presOf" srcId="{DB4884B6-5228-4965-95DB-211834BD98F6}" destId="{FB40B83F-9267-4D47-93FA-A3EA12C2853C}" srcOrd="0" destOrd="1" presId="urn:microsoft.com/office/officeart/2008/layout/VerticalCurvedList"/>
    <dgm:cxn modelId="{839E2D78-376C-415B-A1D4-8385E17E6264}" type="presOf" srcId="{FB973F7D-98F4-40AC-BCE3-77D9655B28D4}" destId="{C05EC9E4-6D84-4D1E-9728-7A0349D4679E}" srcOrd="0" destOrd="4" presId="urn:microsoft.com/office/officeart/2008/layout/VerticalCurvedList"/>
    <dgm:cxn modelId="{AA03F381-4842-4CD7-B374-28729D568714}" srcId="{931EAFBA-AB72-4660-9B45-C4A2CC83779B}" destId="{2C3AD5AD-1DA7-48B1-B931-FE00B0FD30C8}" srcOrd="2" destOrd="0" parTransId="{305447E1-17EF-4603-BB9C-4B48FD62C3ED}" sibTransId="{E7A9B2CE-7BB5-4A6B-9645-3AB318D983E3}"/>
    <dgm:cxn modelId="{141923A5-3358-4928-ABBD-8B8828F0F18F}" type="presOf" srcId="{810C87D5-5F4A-4880-B38B-D717EB9B1513}" destId="{C05EC9E4-6D84-4D1E-9728-7A0349D4679E}" srcOrd="0" destOrd="2" presId="urn:microsoft.com/office/officeart/2008/layout/VerticalCurvedList"/>
    <dgm:cxn modelId="{0ED3E8AF-26C2-4D61-A7BF-0ADB791C42DD}" srcId="{2B650EA3-E517-4926-A516-0D52CC254840}" destId="{6EAE7303-738C-4DD3-9FF4-7089BABF8F40}" srcOrd="1" destOrd="0" parTransId="{08C687FA-D0F9-4768-A06E-4D386D0ED457}" sibTransId="{A05CF463-B532-49EB-A6B1-21379222ACC5}"/>
    <dgm:cxn modelId="{516E80B4-9F3C-4B8E-800E-0450A9FE9333}" srcId="{931EAFBA-AB72-4660-9B45-C4A2CC83779B}" destId="{5D818C92-5F56-4860-9EB9-08F648339769}" srcOrd="0" destOrd="0" parTransId="{47F37014-0D26-4EBC-B5EA-CE8142A1C964}" sibTransId="{E7A01EA4-A047-4040-921C-8CC1B274C84B}"/>
    <dgm:cxn modelId="{2FE154C2-EF84-422F-BC5F-5B8494644167}" type="presOf" srcId="{C843AC24-D58A-4FC1-864F-EBA256D5DAB0}" destId="{C05EC9E4-6D84-4D1E-9728-7A0349D4679E}" srcOrd="0" destOrd="5" presId="urn:microsoft.com/office/officeart/2008/layout/VerticalCurvedList"/>
    <dgm:cxn modelId="{D098BECA-69DD-4206-AA1F-C268EA1ACA87}" type="presOf" srcId="{6C31C72E-37A4-45DE-8FD3-B61F022187E4}" destId="{FB40B83F-9267-4D47-93FA-A3EA12C2853C}" srcOrd="0" destOrd="5" presId="urn:microsoft.com/office/officeart/2008/layout/VerticalCurvedList"/>
    <dgm:cxn modelId="{3D27BACB-0594-4F8D-B31A-5DA9D644EEEE}" type="presOf" srcId="{931EAFBA-AB72-4660-9B45-C4A2CC83779B}" destId="{C05EC9E4-6D84-4D1E-9728-7A0349D4679E}" srcOrd="0" destOrd="0" presId="urn:microsoft.com/office/officeart/2008/layout/VerticalCurvedList"/>
    <dgm:cxn modelId="{71A6BFDD-0A8C-417B-AC06-E2B82CC626E8}" srcId="{2B650EA3-E517-4926-A516-0D52CC254840}" destId="{B63FE1BE-A61D-4652-994E-4A6F903D9F07}" srcOrd="3" destOrd="0" parTransId="{A3240F8C-3B88-4D35-BE69-A19F516F567F}" sibTransId="{8083C629-8C4E-4A0E-8A0E-6E0BC7CF6778}"/>
    <dgm:cxn modelId="{D4677AEA-D88F-40EA-BF38-4A4BED3094E5}" srcId="{931EAFBA-AB72-4660-9B45-C4A2CC83779B}" destId="{810C87D5-5F4A-4880-B38B-D717EB9B1513}" srcOrd="1" destOrd="0" parTransId="{C31CCFAC-AE67-485E-B833-3A93998F9EB8}" sibTransId="{49588161-D705-44CB-868E-4C14021DA9F9}"/>
    <dgm:cxn modelId="{6D96C9EA-2E82-46DB-9228-5E794D328755}" srcId="{2B650EA3-E517-4926-A516-0D52CC254840}" destId="{6C31C72E-37A4-45DE-8FD3-B61F022187E4}" srcOrd="4" destOrd="0" parTransId="{94507234-69C9-432D-81F2-64E4CD26EB0A}" sibTransId="{1384CDC2-97FC-4B2D-999C-0D751C2D22D7}"/>
    <dgm:cxn modelId="{101D44EE-C4BA-41EA-8FF6-55E79ACCE9D5}" type="presOf" srcId="{5D818C92-5F56-4860-9EB9-08F648339769}" destId="{C05EC9E4-6D84-4D1E-9728-7A0349D4679E}" srcOrd="0" destOrd="1" presId="urn:microsoft.com/office/officeart/2008/layout/VerticalCurvedList"/>
    <dgm:cxn modelId="{29A56CEE-A2AC-4B71-A635-3F5DB56A53ED}" srcId="{2B650EA3-E517-4926-A516-0D52CC254840}" destId="{9AF218D0-D1F2-4256-B44E-3C9A6C00787F}" srcOrd="2" destOrd="0" parTransId="{6A3EFCA7-DA73-412A-A4BE-BB3B82BDB042}" sibTransId="{74F1F390-4E45-4179-977B-0A0B6D67A4C1}"/>
    <dgm:cxn modelId="{711F79F7-334E-4CC6-91DC-15CDA92FEE5E}" srcId="{931EAFBA-AB72-4660-9B45-C4A2CC83779B}" destId="{C843AC24-D58A-4FC1-864F-EBA256D5DAB0}" srcOrd="4" destOrd="0" parTransId="{8F441833-2EFA-427B-AEB8-663871D95A20}" sibTransId="{7BED6FDB-996C-4397-B8A2-8B669A926A00}"/>
    <dgm:cxn modelId="{F1CD9F73-FC94-4770-8EE0-41BE9867D0E3}" type="presParOf" srcId="{29D8A950-5FF9-4B53-85E9-051301ADD5D1}" destId="{A38F33A1-D9E0-4FD2-82D3-26A8C31C380D}" srcOrd="0" destOrd="0" presId="urn:microsoft.com/office/officeart/2008/layout/VerticalCurvedList"/>
    <dgm:cxn modelId="{FB4B64FA-54A5-4041-B2C7-10A7FFAD9C12}" type="presParOf" srcId="{A38F33A1-D9E0-4FD2-82D3-26A8C31C380D}" destId="{C1D2A439-9105-4791-B682-96EDE0DA4084}" srcOrd="0" destOrd="0" presId="urn:microsoft.com/office/officeart/2008/layout/VerticalCurvedList"/>
    <dgm:cxn modelId="{9536C1FB-F773-4A6F-8079-6038C1559BF4}" type="presParOf" srcId="{C1D2A439-9105-4791-B682-96EDE0DA4084}" destId="{D04F4793-9FCE-45C3-8CEC-A0679FE617C4}" srcOrd="0" destOrd="0" presId="urn:microsoft.com/office/officeart/2008/layout/VerticalCurvedList"/>
    <dgm:cxn modelId="{C9FD20A9-9DF5-4713-B7F1-6360AAD42F01}" type="presParOf" srcId="{C1D2A439-9105-4791-B682-96EDE0DA4084}" destId="{F8D0019C-AC0F-44AC-A345-B4B8FB17C83B}" srcOrd="1" destOrd="0" presId="urn:microsoft.com/office/officeart/2008/layout/VerticalCurvedList"/>
    <dgm:cxn modelId="{8D6D31CA-E868-40B2-9878-ECD0828855D2}" type="presParOf" srcId="{C1D2A439-9105-4791-B682-96EDE0DA4084}" destId="{865C40E9-8CA7-4C73-9EAD-64A0D81CC898}" srcOrd="2" destOrd="0" presId="urn:microsoft.com/office/officeart/2008/layout/VerticalCurvedList"/>
    <dgm:cxn modelId="{FE29F0D5-29EB-4B20-A861-EDFC58753B62}" type="presParOf" srcId="{C1D2A439-9105-4791-B682-96EDE0DA4084}" destId="{58BF3A0A-5778-4006-B00A-A7440F00E5C6}" srcOrd="3" destOrd="0" presId="urn:microsoft.com/office/officeart/2008/layout/VerticalCurvedList"/>
    <dgm:cxn modelId="{95D8D709-C22E-4E97-A2AE-74D00533E53A}" type="presParOf" srcId="{A38F33A1-D9E0-4FD2-82D3-26A8C31C380D}" destId="{FB40B83F-9267-4D47-93FA-A3EA12C2853C}" srcOrd="1" destOrd="0" presId="urn:microsoft.com/office/officeart/2008/layout/VerticalCurvedList"/>
    <dgm:cxn modelId="{E071AF81-6D55-4F47-B043-459EF55DEC34}" type="presParOf" srcId="{A38F33A1-D9E0-4FD2-82D3-26A8C31C380D}" destId="{AAD797D2-453D-4184-9F82-90ADFFA00220}" srcOrd="2" destOrd="0" presId="urn:microsoft.com/office/officeart/2008/layout/VerticalCurvedList"/>
    <dgm:cxn modelId="{1C0583F3-91D2-4356-B006-AF78536A5C31}" type="presParOf" srcId="{AAD797D2-453D-4184-9F82-90ADFFA00220}" destId="{732CCE8C-2D14-4A6C-AF0E-71C232469D21}" srcOrd="0" destOrd="0" presId="urn:microsoft.com/office/officeart/2008/layout/VerticalCurvedList"/>
    <dgm:cxn modelId="{3767F06D-7191-4F71-947B-E66EE47085CB}" type="presParOf" srcId="{A38F33A1-D9E0-4FD2-82D3-26A8C31C380D}" destId="{C05EC9E4-6D84-4D1E-9728-7A0349D4679E}" srcOrd="3" destOrd="0" presId="urn:microsoft.com/office/officeart/2008/layout/VerticalCurvedList"/>
    <dgm:cxn modelId="{E78AC424-2E93-49F0-9E4E-DE3799CBC168}" type="presParOf" srcId="{A38F33A1-D9E0-4FD2-82D3-26A8C31C380D}" destId="{3D830AAF-5902-4CCB-8010-32F85B2617C5}" srcOrd="4" destOrd="0" presId="urn:microsoft.com/office/officeart/2008/layout/VerticalCurvedList"/>
    <dgm:cxn modelId="{27221A4C-910C-47BA-95E7-A8578B2AF539}" type="presParOf" srcId="{3D830AAF-5902-4CCB-8010-32F85B2617C5}" destId="{B97CB725-4178-4883-901A-37F53FCA047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BAF04-015B-425E-A3C3-5AAE03540B45}" type="doc">
      <dgm:prSet loTypeId="urn:microsoft.com/office/officeart/2005/8/layout/hierarchy3" loCatId="list" qsTypeId="urn:microsoft.com/office/officeart/2005/8/quickstyle/3d2" qsCatId="3D" csTypeId="urn:microsoft.com/office/officeart/2005/8/colors/colorful1" csCatId="colorful" phldr="1"/>
      <dgm:spPr/>
      <dgm:t>
        <a:bodyPr/>
        <a:lstStyle/>
        <a:p>
          <a:endParaRPr lang="es-ES"/>
        </a:p>
      </dgm:t>
    </dgm:pt>
    <dgm:pt modelId="{33428F3D-3D91-42B8-8DBF-8DC99C8DE17D}">
      <dgm:prSet phldrT="[Texto]" custT="1"/>
      <dgm:spPr/>
      <dgm:t>
        <a:bodyPr/>
        <a:lstStyle/>
        <a:p>
          <a:r>
            <a:rPr lang="en" sz="2000" b="1" dirty="0">
              <a:effectLst>
                <a:outerShdw blurRad="38100" dist="38100" dir="2700000" algn="tl">
                  <a:srgbClr val="000000">
                    <a:alpha val="43137"/>
                  </a:srgbClr>
                </a:outerShdw>
              </a:effectLst>
            </a:rPr>
            <a:t>Daniel 3</a:t>
          </a:r>
        </a:p>
      </dgm:t>
    </dgm:pt>
    <dgm:pt modelId="{291C7D18-D528-4271-8231-D4B2170CA87B}" type="parTrans" cxnId="{93A28AE4-6645-4554-A590-F1B5B100ED24}">
      <dgm:prSet/>
      <dgm:spPr/>
      <dgm:t>
        <a:bodyPr/>
        <a:lstStyle/>
        <a:p>
          <a:endParaRPr lang="es-ES" sz="2000" b="1"/>
        </a:p>
      </dgm:t>
    </dgm:pt>
    <dgm:pt modelId="{F915CCCB-9C48-4A9D-A027-2F0E30916E54}" type="sibTrans" cxnId="{93A28AE4-6645-4554-A590-F1B5B100ED24}">
      <dgm:prSet/>
      <dgm:spPr/>
      <dgm:t>
        <a:bodyPr/>
        <a:lstStyle/>
        <a:p>
          <a:endParaRPr lang="es-ES" sz="2000" b="1"/>
        </a:p>
      </dgm:t>
    </dgm:pt>
    <dgm:pt modelId="{D36EF5EE-9350-4BC7-A91C-A0CFAEEEF783}">
      <dgm:prSet phldrT="[Texto]" custT="1"/>
      <dgm:spPr>
        <a:solidFill>
          <a:schemeClr val="accent3">
            <a:lumMod val="20000"/>
            <a:lumOff val="80000"/>
            <a:alpha val="89804"/>
          </a:schemeClr>
        </a:solidFill>
        <a:ln w="28575">
          <a:solidFill>
            <a:schemeClr val="accent3">
              <a:lumMod val="75000"/>
            </a:schemeClr>
          </a:solidFill>
        </a:ln>
      </dgm:spPr>
      <dgm:t>
        <a:bodyPr/>
        <a:lstStyle/>
        <a:p>
          <a:r>
            <a:rPr lang="en" sz="2000" b="1" dirty="0"/>
            <a:t>Nebuchadnezzar makes a statue</a:t>
          </a:r>
        </a:p>
      </dgm:t>
    </dgm:pt>
    <dgm:pt modelId="{AF34D3DB-6CA3-4FB7-AD6D-0108876AD6C4}" type="parTrans" cxnId="{91E8C604-C241-421E-93BB-35FAA57FE919}">
      <dgm:prSet/>
      <dgm:spPr/>
      <dgm:t>
        <a:bodyPr/>
        <a:lstStyle/>
        <a:p>
          <a:endParaRPr lang="es-ES" sz="2000" b="1"/>
        </a:p>
      </dgm:t>
    </dgm:pt>
    <dgm:pt modelId="{D0FAD90C-3CF4-42AB-A7A5-2EF81D65FC28}" type="sibTrans" cxnId="{91E8C604-C241-421E-93BB-35FAA57FE919}">
      <dgm:prSet/>
      <dgm:spPr/>
      <dgm:t>
        <a:bodyPr/>
        <a:lstStyle/>
        <a:p>
          <a:endParaRPr lang="es-ES" sz="2000" b="1"/>
        </a:p>
      </dgm:t>
    </dgm:pt>
    <dgm:pt modelId="{6221D481-8297-4B50-9575-F82FCBCE4F32}">
      <dgm:prSet phldrT="[Texto]" custT="1"/>
      <dgm:spPr>
        <a:solidFill>
          <a:schemeClr val="accent4">
            <a:lumMod val="20000"/>
            <a:lumOff val="80000"/>
            <a:alpha val="90000"/>
          </a:schemeClr>
        </a:solidFill>
        <a:ln w="28575">
          <a:solidFill>
            <a:schemeClr val="accent4">
              <a:lumMod val="75000"/>
            </a:schemeClr>
          </a:solidFill>
        </a:ln>
      </dgm:spPr>
      <dgm:t>
        <a:bodyPr/>
        <a:lstStyle/>
        <a:p>
          <a:r>
            <a:rPr lang="en" sz="2000" b="1" dirty="0"/>
            <a:t>Forces everyone to worship it</a:t>
          </a:r>
        </a:p>
      </dgm:t>
    </dgm:pt>
    <dgm:pt modelId="{43CBB090-F29D-441C-ACE2-4CAAD99B45F8}" type="parTrans" cxnId="{ED182112-E79B-487A-A7B0-963D4E609406}">
      <dgm:prSet/>
      <dgm:spPr/>
      <dgm:t>
        <a:bodyPr/>
        <a:lstStyle/>
        <a:p>
          <a:endParaRPr lang="es-ES" sz="2000" b="1"/>
        </a:p>
      </dgm:t>
    </dgm:pt>
    <dgm:pt modelId="{3820EC10-26ED-4E96-B1C6-28A3E5639BBC}" type="sibTrans" cxnId="{ED182112-E79B-487A-A7B0-963D4E609406}">
      <dgm:prSet/>
      <dgm:spPr/>
      <dgm:t>
        <a:bodyPr/>
        <a:lstStyle/>
        <a:p>
          <a:endParaRPr lang="es-ES" sz="2000" b="1"/>
        </a:p>
      </dgm:t>
    </dgm:pt>
    <dgm:pt modelId="{8B512F2F-FF85-475D-8C51-611952C63E0B}">
      <dgm:prSet phldrT="[Texto]" custT="1"/>
      <dgm:spPr>
        <a:gradFill flip="none" rotWithShape="0">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 sz="2000" b="1" dirty="0">
              <a:effectLst>
                <a:outerShdw blurRad="38100" dist="38100" dir="2700000" algn="tl">
                  <a:srgbClr val="000000">
                    <a:alpha val="43137"/>
                  </a:srgbClr>
                </a:outerShdw>
              </a:effectLst>
            </a:rPr>
            <a:t>Revelation 13 and 14</a:t>
          </a:r>
        </a:p>
      </dgm:t>
    </dgm:pt>
    <dgm:pt modelId="{0252B283-928C-433E-BCC3-75414FF78F55}" type="parTrans" cxnId="{43F6E85D-CE5E-4F7D-8860-D610B3489542}">
      <dgm:prSet/>
      <dgm:spPr/>
      <dgm:t>
        <a:bodyPr/>
        <a:lstStyle/>
        <a:p>
          <a:endParaRPr lang="es-ES" sz="2000" b="1"/>
        </a:p>
      </dgm:t>
    </dgm:pt>
    <dgm:pt modelId="{35D95273-1D18-43DE-8D21-B47270D8CDB1}" type="sibTrans" cxnId="{43F6E85D-CE5E-4F7D-8860-D610B3489542}">
      <dgm:prSet/>
      <dgm:spPr/>
      <dgm:t>
        <a:bodyPr/>
        <a:lstStyle/>
        <a:p>
          <a:endParaRPr lang="es-ES" sz="2000" b="1"/>
        </a:p>
      </dgm:t>
    </dgm:pt>
    <dgm:pt modelId="{E778AFE1-3D97-4805-BC0A-5AB5AC9B7823}">
      <dgm:prSet phldrT="[Texto]" custT="1"/>
      <dgm:spPr>
        <a:solidFill>
          <a:srgbClr val="FF0066">
            <a:lumMod val="20000"/>
            <a:lumOff val="80000"/>
            <a:alpha val="89804"/>
          </a:srgbClr>
        </a:solidFill>
        <a:ln w="28575" cap="flat" cmpd="sng" algn="ctr">
          <a:solidFill>
            <a:srgbClr val="FF0066">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 2nd beast makes a statue</a:t>
          </a:r>
        </a:p>
      </dgm:t>
    </dgm:pt>
    <dgm:pt modelId="{006E616D-3E9C-4DF1-B52B-EECB83D8F135}" type="parTrans" cxnId="{D102C296-BE63-424F-86CE-F70361DA055B}">
      <dgm:prSet/>
      <dgm:spPr>
        <a:ln>
          <a:solidFill>
            <a:schemeClr val="accent5">
              <a:lumMod val="75000"/>
            </a:schemeClr>
          </a:solidFill>
        </a:ln>
      </dgm:spPr>
      <dgm:t>
        <a:bodyPr/>
        <a:lstStyle/>
        <a:p>
          <a:endParaRPr lang="es-ES" sz="2000" b="1"/>
        </a:p>
      </dgm:t>
    </dgm:pt>
    <dgm:pt modelId="{323C5E57-E040-44D0-9131-51162D93CCE1}" type="sibTrans" cxnId="{D102C296-BE63-424F-86CE-F70361DA055B}">
      <dgm:prSet/>
      <dgm:spPr/>
      <dgm:t>
        <a:bodyPr/>
        <a:lstStyle/>
        <a:p>
          <a:endParaRPr lang="es-ES" sz="2000" b="1"/>
        </a:p>
      </dgm:t>
    </dgm:pt>
    <dgm:pt modelId="{337B6ADA-69C9-430A-87B0-E752BD812018}">
      <dgm:prSet phldrT="[Texto]" custT="1"/>
      <dgm:spPr>
        <a:solidFill>
          <a:srgbClr val="FFC000">
            <a:lumMod val="20000"/>
            <a:lumOff val="80000"/>
            <a:alpha val="90000"/>
          </a:srgbClr>
        </a:solidFill>
        <a:ln w="28575" cap="flat" cmpd="sng" algn="ctr">
          <a:solidFill>
            <a:srgbClr val="FFC000">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Forces everyone to worship it</a:t>
          </a:r>
        </a:p>
      </dgm:t>
    </dgm:pt>
    <dgm:pt modelId="{56B61250-012C-4B84-9995-2CE88E89CC7C}" type="parTrans" cxnId="{AFE46A50-1E81-4358-9A28-0B14716E53C9}">
      <dgm:prSet/>
      <dgm:spPr>
        <a:ln>
          <a:solidFill>
            <a:schemeClr val="accent5">
              <a:lumMod val="75000"/>
            </a:schemeClr>
          </a:solidFill>
        </a:ln>
      </dgm:spPr>
      <dgm:t>
        <a:bodyPr/>
        <a:lstStyle/>
        <a:p>
          <a:endParaRPr lang="es-ES" sz="2000" b="1"/>
        </a:p>
      </dgm:t>
    </dgm:pt>
    <dgm:pt modelId="{F659E673-C0C0-4A9F-A663-6E722359823A}" type="sibTrans" cxnId="{AFE46A50-1E81-4358-9A28-0B14716E53C9}">
      <dgm:prSet/>
      <dgm:spPr/>
      <dgm:t>
        <a:bodyPr/>
        <a:lstStyle/>
        <a:p>
          <a:endParaRPr lang="es-ES" sz="2000" b="1"/>
        </a:p>
      </dgm:t>
    </dgm:pt>
    <dgm:pt modelId="{11B89F9D-D621-48FF-A557-FD3E82988FDF}">
      <dgm:prSet phldrT="[Texto]" custT="1"/>
      <dgm:spPr>
        <a:solidFill>
          <a:schemeClr val="accent5">
            <a:lumMod val="20000"/>
            <a:lumOff val="80000"/>
            <a:alpha val="90000"/>
          </a:schemeClr>
        </a:solidFill>
        <a:ln w="28575">
          <a:solidFill>
            <a:schemeClr val="accent5">
              <a:lumMod val="75000"/>
            </a:schemeClr>
          </a:solidFill>
        </a:ln>
      </dgm:spPr>
      <dgm:t>
        <a:bodyPr/>
        <a:lstStyle/>
        <a:p>
          <a:r>
            <a:rPr lang="en" sz="1800" b="1" dirty="0"/>
            <a:t>Whoever does not worship it must die</a:t>
          </a:r>
        </a:p>
      </dgm:t>
    </dgm:pt>
    <dgm:pt modelId="{0E0AF850-3AEA-442E-BC41-1056105749FF}" type="parTrans" cxnId="{9F028BF7-EC88-4924-B61E-28462F89CBBC}">
      <dgm:prSet/>
      <dgm:spPr/>
      <dgm:t>
        <a:bodyPr/>
        <a:lstStyle/>
        <a:p>
          <a:endParaRPr lang="es-ES" sz="2000" b="1"/>
        </a:p>
      </dgm:t>
    </dgm:pt>
    <dgm:pt modelId="{1BE1415E-6344-42FE-BA27-43EB07FA9141}" type="sibTrans" cxnId="{9F028BF7-EC88-4924-B61E-28462F89CBBC}">
      <dgm:prSet/>
      <dgm:spPr/>
      <dgm:t>
        <a:bodyPr/>
        <a:lstStyle/>
        <a:p>
          <a:endParaRPr lang="es-ES" sz="2000" b="1"/>
        </a:p>
      </dgm:t>
    </dgm:pt>
    <dgm:pt modelId="{5932336D-BC81-4524-8B32-2159FF87EE76}">
      <dgm:prSet phldrT="[Texto]" custT="1"/>
      <dgm:spPr>
        <a:solidFill>
          <a:srgbClr val="990099">
            <a:lumMod val="20000"/>
            <a:lumOff val="80000"/>
            <a:alpha val="90000"/>
          </a:srgbClr>
        </a:solidFill>
        <a:ln w="28575" cap="flat" cmpd="sng" algn="ctr">
          <a:solidFill>
            <a:srgbClr val="990099">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 sz="1800" b="1" kern="1200" dirty="0">
              <a:solidFill>
                <a:prstClr val="black">
                  <a:hueOff val="0"/>
                  <a:satOff val="0"/>
                  <a:lumOff val="0"/>
                  <a:alphaOff val="0"/>
                </a:prstClr>
              </a:solidFill>
              <a:latin typeface="Aptos" panose="02110004020202020204"/>
              <a:ea typeface="+mn-ea"/>
              <a:cs typeface="+mn-cs"/>
            </a:rPr>
            <a:t>Whoever does not worship it must die</a:t>
          </a:r>
        </a:p>
      </dgm:t>
    </dgm:pt>
    <dgm:pt modelId="{A5F6E31A-EA69-4477-942D-0D3D810ED519}" type="parTrans" cxnId="{7801F9A4-45DA-4D61-B0D7-9776D73406EA}">
      <dgm:prSet/>
      <dgm:spPr>
        <a:ln>
          <a:solidFill>
            <a:schemeClr val="accent5">
              <a:lumMod val="75000"/>
            </a:schemeClr>
          </a:solidFill>
        </a:ln>
      </dgm:spPr>
      <dgm:t>
        <a:bodyPr/>
        <a:lstStyle/>
        <a:p>
          <a:endParaRPr lang="es-ES" sz="2000" b="1"/>
        </a:p>
      </dgm:t>
    </dgm:pt>
    <dgm:pt modelId="{4D79337D-62F2-4870-A804-91A49338CFB7}" type="sibTrans" cxnId="{7801F9A4-45DA-4D61-B0D7-9776D73406EA}">
      <dgm:prSet/>
      <dgm:spPr/>
      <dgm:t>
        <a:bodyPr/>
        <a:lstStyle/>
        <a:p>
          <a:endParaRPr lang="es-ES" sz="2000" b="1"/>
        </a:p>
      </dgm:t>
    </dgm:pt>
    <dgm:pt modelId="{511F142F-E8BF-468C-B658-5AC1D4876F1D}">
      <dgm:prSet phldrT="[Texto]" custT="1"/>
      <dgm:spPr>
        <a:solidFill>
          <a:schemeClr val="accent6">
            <a:lumMod val="20000"/>
            <a:lumOff val="80000"/>
            <a:alpha val="90000"/>
          </a:schemeClr>
        </a:solidFill>
        <a:ln w="28575">
          <a:solidFill>
            <a:schemeClr val="accent6">
              <a:lumMod val="75000"/>
            </a:schemeClr>
          </a:solidFill>
        </a:ln>
      </dgm:spPr>
      <dgm:t>
        <a:bodyPr/>
        <a:lstStyle/>
        <a:p>
          <a:r>
            <a:rPr lang="en" sz="2000" b="1" dirty="0"/>
            <a:t>Three young people refuse</a:t>
          </a:r>
        </a:p>
      </dgm:t>
    </dgm:pt>
    <dgm:pt modelId="{FBE66522-68CB-4828-8494-AE4299F5B73A}" type="parTrans" cxnId="{7002485D-70AA-4A22-A8CA-9956D736FCE1}">
      <dgm:prSet/>
      <dgm:spPr/>
      <dgm:t>
        <a:bodyPr/>
        <a:lstStyle/>
        <a:p>
          <a:endParaRPr lang="es-ES" sz="2000" b="1"/>
        </a:p>
      </dgm:t>
    </dgm:pt>
    <dgm:pt modelId="{B47A1F28-9955-4F41-AF32-1D53B5E5A782}" type="sibTrans" cxnId="{7002485D-70AA-4A22-A8CA-9956D736FCE1}">
      <dgm:prSet/>
      <dgm:spPr/>
      <dgm:t>
        <a:bodyPr/>
        <a:lstStyle/>
        <a:p>
          <a:endParaRPr lang="es-ES" sz="2000" b="1"/>
        </a:p>
      </dgm:t>
    </dgm:pt>
    <dgm:pt modelId="{D80247E1-6576-4935-B7E8-1219E1535FBA}">
      <dgm:prSet phldrT="[Texto]" custT="1"/>
      <dgm:spPr>
        <a:solidFill>
          <a:srgbClr val="70AD47">
            <a:lumMod val="20000"/>
            <a:lumOff val="80000"/>
            <a:alpha val="90000"/>
          </a:srgbClr>
        </a:solidFill>
        <a:ln w="28575" cap="flat" cmpd="sng" algn="ctr">
          <a:solidFill>
            <a:srgbClr val="70AD47">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r>
            <a:rPr lang="en" sz="2000" b="1" dirty="0"/>
            <a:t>The remnant people refuse</a:t>
          </a:r>
        </a:p>
      </dgm:t>
    </dgm:pt>
    <dgm:pt modelId="{535C98C4-B0DB-419B-ADC9-71F84DE41A15}" type="parTrans" cxnId="{BE3CEC6A-4EC2-40E6-8656-EE9974484A3A}">
      <dgm:prSet/>
      <dgm:spPr>
        <a:ln>
          <a:solidFill>
            <a:schemeClr val="accent5">
              <a:lumMod val="75000"/>
            </a:schemeClr>
          </a:solidFill>
        </a:ln>
      </dgm:spPr>
      <dgm:t>
        <a:bodyPr/>
        <a:lstStyle/>
        <a:p>
          <a:endParaRPr lang="es-ES" sz="2000" b="1"/>
        </a:p>
      </dgm:t>
    </dgm:pt>
    <dgm:pt modelId="{136122C9-0661-471B-881D-850251A35D70}" type="sibTrans" cxnId="{BE3CEC6A-4EC2-40E6-8656-EE9974484A3A}">
      <dgm:prSet/>
      <dgm:spPr/>
      <dgm:t>
        <a:bodyPr/>
        <a:lstStyle/>
        <a:p>
          <a:endParaRPr lang="es-ES" sz="2000" b="1"/>
        </a:p>
      </dgm:t>
    </dgm:pt>
    <dgm:pt modelId="{AEC4D476-98D8-4C78-B4DB-9BD205C16232}">
      <dgm:prSet phldrT="[Texto]" custT="1"/>
      <dgm:spPr>
        <a:solidFill>
          <a:srgbClr val="4472C4">
            <a:lumMod val="20000"/>
            <a:lumOff val="80000"/>
            <a:alpha val="90000"/>
          </a:srgbClr>
        </a:solidFill>
        <a:ln w="28575" cap="flat" cmpd="sng" algn="ctr">
          <a:solidFill>
            <a:srgbClr val="4472C4">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r>
            <a:rPr lang="en" sz="1800" b="1" dirty="0"/>
            <a:t>They testify before the king and his subjects</a:t>
          </a:r>
        </a:p>
      </dgm:t>
    </dgm:pt>
    <dgm:pt modelId="{DA2490A7-60EA-4ECA-86ED-8DB8545E1C8A}" type="parTrans" cxnId="{67914073-12FB-4BAB-80AF-F135F60C20CD}">
      <dgm:prSet/>
      <dgm:spPr/>
      <dgm:t>
        <a:bodyPr/>
        <a:lstStyle/>
        <a:p>
          <a:endParaRPr lang="es-ES" sz="2000" b="1"/>
        </a:p>
      </dgm:t>
    </dgm:pt>
    <dgm:pt modelId="{F61FA54A-1ED9-4B53-AB78-1FE63AA32FBA}" type="sibTrans" cxnId="{67914073-12FB-4BAB-80AF-F135F60C20CD}">
      <dgm:prSet/>
      <dgm:spPr/>
      <dgm:t>
        <a:bodyPr/>
        <a:lstStyle/>
        <a:p>
          <a:endParaRPr lang="es-ES" sz="2000" b="1"/>
        </a:p>
      </dgm:t>
    </dgm:pt>
    <dgm:pt modelId="{A70DC6D8-2600-4F75-8043-F824348CF04E}">
      <dgm:prSet phldrT="[Texto]" custT="1"/>
      <dgm:spPr>
        <a:solidFill>
          <a:srgbClr val="4472C4">
            <a:lumMod val="20000"/>
            <a:lumOff val="80000"/>
            <a:alpha val="90000"/>
          </a:srgbClr>
        </a:solidFill>
        <a:ln w="28575" cap="flat" cmpd="sng" algn="ctr">
          <a:solidFill>
            <a:srgbClr val="4472C4">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Testify before the whole world</a:t>
          </a:r>
        </a:p>
      </dgm:t>
    </dgm:pt>
    <dgm:pt modelId="{AF3B3C6F-EA5B-458D-A0A8-1B76CB87515F}" type="parTrans" cxnId="{BB566068-B8EA-4C8A-98D0-4678AB879E03}">
      <dgm:prSet/>
      <dgm:spPr>
        <a:ln>
          <a:solidFill>
            <a:schemeClr val="accent5">
              <a:lumMod val="75000"/>
            </a:schemeClr>
          </a:solidFill>
        </a:ln>
      </dgm:spPr>
      <dgm:t>
        <a:bodyPr/>
        <a:lstStyle/>
        <a:p>
          <a:endParaRPr lang="es-ES" sz="2000" b="1"/>
        </a:p>
      </dgm:t>
    </dgm:pt>
    <dgm:pt modelId="{BEF40E61-023A-4807-9DC7-EEAFD9BABE1C}" type="sibTrans" cxnId="{BB566068-B8EA-4C8A-98D0-4678AB879E03}">
      <dgm:prSet/>
      <dgm:spPr/>
      <dgm:t>
        <a:bodyPr/>
        <a:lstStyle/>
        <a:p>
          <a:endParaRPr lang="es-ES" sz="2000" b="1"/>
        </a:p>
      </dgm:t>
    </dgm:pt>
    <dgm:pt modelId="{4D9B9708-3ADC-4FB0-A050-8474BE7E251A}">
      <dgm:prSet phldrT="[Texto]" custT="1"/>
      <dgm:spPr>
        <a:solidFill>
          <a:srgbClr val="ED7D31">
            <a:lumMod val="20000"/>
            <a:lumOff val="80000"/>
            <a:alpha val="90000"/>
          </a:srgbClr>
        </a:solidFill>
        <a:ln w="28575" cap="flat" cmpd="sng" algn="ctr">
          <a:solidFill>
            <a:srgbClr val="ED7D31">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They are thrown into the oven</a:t>
          </a:r>
        </a:p>
      </dgm:t>
    </dgm:pt>
    <dgm:pt modelId="{65BC5FD3-1750-4799-A1A6-96FBE1674497}" type="parTrans" cxnId="{DF71B921-BCC0-4204-9C74-E0A616573941}">
      <dgm:prSet/>
      <dgm:spPr/>
      <dgm:t>
        <a:bodyPr/>
        <a:lstStyle/>
        <a:p>
          <a:endParaRPr lang="es-ES" sz="2000" b="1"/>
        </a:p>
      </dgm:t>
    </dgm:pt>
    <dgm:pt modelId="{49120A3C-A536-4F33-8C15-923CA20437B5}" type="sibTrans" cxnId="{DF71B921-BCC0-4204-9C74-E0A616573941}">
      <dgm:prSet/>
      <dgm:spPr/>
      <dgm:t>
        <a:bodyPr/>
        <a:lstStyle/>
        <a:p>
          <a:endParaRPr lang="es-ES" sz="2000" b="1"/>
        </a:p>
      </dgm:t>
    </dgm:pt>
    <dgm:pt modelId="{E9F760D7-CD52-4F02-BA51-2AF3AEDA4DCD}">
      <dgm:prSet phldrT="[Texto]" custT="1"/>
      <dgm:spPr>
        <a:solidFill>
          <a:srgbClr val="ED7D31">
            <a:lumMod val="20000"/>
            <a:lumOff val="80000"/>
            <a:alpha val="90000"/>
          </a:srgbClr>
        </a:solidFill>
        <a:ln w="28575" cap="flat" cmpd="sng" algn="ctr">
          <a:solidFill>
            <a:srgbClr val="ED7D31">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They are persecuted</a:t>
          </a:r>
        </a:p>
      </dgm:t>
    </dgm:pt>
    <dgm:pt modelId="{F7C1B42E-0E3C-4BAF-A362-5FE04803B985}" type="parTrans" cxnId="{4300D484-F1EA-4C66-A3EA-B24AB562754D}">
      <dgm:prSet/>
      <dgm:spPr>
        <a:ln>
          <a:solidFill>
            <a:schemeClr val="accent5">
              <a:lumMod val="75000"/>
            </a:schemeClr>
          </a:solidFill>
        </a:ln>
      </dgm:spPr>
      <dgm:t>
        <a:bodyPr/>
        <a:lstStyle/>
        <a:p>
          <a:endParaRPr lang="es-ES" sz="2000" b="1"/>
        </a:p>
      </dgm:t>
    </dgm:pt>
    <dgm:pt modelId="{744A0A80-270B-4024-89A7-AF4737FE8D90}" type="sibTrans" cxnId="{4300D484-F1EA-4C66-A3EA-B24AB562754D}">
      <dgm:prSet/>
      <dgm:spPr/>
      <dgm:t>
        <a:bodyPr/>
        <a:lstStyle/>
        <a:p>
          <a:endParaRPr lang="es-ES" sz="2000" b="1"/>
        </a:p>
      </dgm:t>
    </dgm:pt>
    <dgm:pt modelId="{6D5174BF-4F05-4B2D-A372-7A743EF133B7}">
      <dgm:prSet phldrT="[Texto]" custT="1"/>
      <dgm:spPr>
        <a:solidFill>
          <a:srgbClr val="C1EFFF">
            <a:alpha val="89804"/>
          </a:srgbClr>
        </a:solidFill>
        <a:ln w="28575">
          <a:solidFill>
            <a:srgbClr val="00B0F0"/>
          </a:solidFill>
        </a:ln>
      </dgm:spPr>
      <dgm:t>
        <a:bodyPr/>
        <a:lstStyle/>
        <a:p>
          <a:r>
            <a:rPr lang="en" sz="2000" b="1" dirty="0"/>
            <a:t>Jesus comes to rescue them</a:t>
          </a:r>
        </a:p>
      </dgm:t>
    </dgm:pt>
    <dgm:pt modelId="{3F7433A0-2F32-4B80-989D-EAD86061BAF1}" type="parTrans" cxnId="{74903EEA-755A-4493-9CA4-CA5494D43C8A}">
      <dgm:prSet/>
      <dgm:spPr/>
      <dgm:t>
        <a:bodyPr/>
        <a:lstStyle/>
        <a:p>
          <a:endParaRPr lang="es-ES" sz="2000" b="1"/>
        </a:p>
      </dgm:t>
    </dgm:pt>
    <dgm:pt modelId="{F267B128-B0D0-4106-85D3-AEC2AFBE21F1}" type="sibTrans" cxnId="{74903EEA-755A-4493-9CA4-CA5494D43C8A}">
      <dgm:prSet/>
      <dgm:spPr/>
      <dgm:t>
        <a:bodyPr/>
        <a:lstStyle/>
        <a:p>
          <a:endParaRPr lang="es-ES" sz="2000" b="1"/>
        </a:p>
      </dgm:t>
    </dgm:pt>
    <dgm:pt modelId="{6DF39399-1743-4322-908C-69F40F508645}">
      <dgm:prSet phldrT="[Texto]" custT="1"/>
      <dgm:spPr>
        <a:solidFill>
          <a:srgbClr val="C1EFFF">
            <a:alpha val="89804"/>
          </a:srgbClr>
        </a:solidFill>
        <a:ln w="28575" cap="flat" cmpd="sng" algn="ctr">
          <a:solidFill>
            <a:srgbClr val="00B0F0"/>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Jesus comes to rescue them</a:t>
          </a:r>
        </a:p>
      </dgm:t>
    </dgm:pt>
    <dgm:pt modelId="{E24EA102-E4B8-457F-BE81-293C78F42967}" type="parTrans" cxnId="{B96068C9-0314-40AE-BE9A-B1350CA1819A}">
      <dgm:prSet/>
      <dgm:spPr>
        <a:ln>
          <a:solidFill>
            <a:schemeClr val="accent5">
              <a:lumMod val="75000"/>
            </a:schemeClr>
          </a:solidFill>
        </a:ln>
      </dgm:spPr>
      <dgm:t>
        <a:bodyPr/>
        <a:lstStyle/>
        <a:p>
          <a:endParaRPr lang="es-ES" sz="2000" b="1"/>
        </a:p>
      </dgm:t>
    </dgm:pt>
    <dgm:pt modelId="{C8311055-B96D-4229-8B70-7216D3698698}" type="sibTrans" cxnId="{B96068C9-0314-40AE-BE9A-B1350CA1819A}">
      <dgm:prSet/>
      <dgm:spPr/>
      <dgm:t>
        <a:bodyPr/>
        <a:lstStyle/>
        <a:p>
          <a:endParaRPr lang="es-ES" sz="2000" b="1"/>
        </a:p>
      </dgm:t>
    </dgm:pt>
    <dgm:pt modelId="{74FA7D45-ADAA-4F51-9A26-B9C5EF6E4AA5}" type="pres">
      <dgm:prSet presAssocID="{9E4BAF04-015B-425E-A3C3-5AAE03540B45}" presName="diagram" presStyleCnt="0">
        <dgm:presLayoutVars>
          <dgm:chPref val="1"/>
          <dgm:dir/>
          <dgm:animOne val="branch"/>
          <dgm:animLvl val="lvl"/>
          <dgm:resizeHandles/>
        </dgm:presLayoutVars>
      </dgm:prSet>
      <dgm:spPr/>
    </dgm:pt>
    <dgm:pt modelId="{E2DB5416-FDE6-4938-92D1-77306BECAD97}" type="pres">
      <dgm:prSet presAssocID="{33428F3D-3D91-42B8-8DBF-8DC99C8DE17D}" presName="root" presStyleCnt="0"/>
      <dgm:spPr/>
    </dgm:pt>
    <dgm:pt modelId="{DA30DF8D-E199-4631-9EB4-2388E8A3590E}" type="pres">
      <dgm:prSet presAssocID="{33428F3D-3D91-42B8-8DBF-8DC99C8DE17D}" presName="rootComposite" presStyleCnt="0"/>
      <dgm:spPr/>
    </dgm:pt>
    <dgm:pt modelId="{4D92B3C4-825F-463A-ACF3-360960F5310F}" type="pres">
      <dgm:prSet presAssocID="{33428F3D-3D91-42B8-8DBF-8DC99C8DE17D}" presName="rootText" presStyleLbl="node1" presStyleIdx="0" presStyleCnt="2" custScaleX="265490"/>
      <dgm:spPr/>
    </dgm:pt>
    <dgm:pt modelId="{E924D925-6B04-462F-B464-2071E26BA031}" type="pres">
      <dgm:prSet presAssocID="{33428F3D-3D91-42B8-8DBF-8DC99C8DE17D}" presName="rootConnector" presStyleLbl="node1" presStyleIdx="0" presStyleCnt="2"/>
      <dgm:spPr/>
    </dgm:pt>
    <dgm:pt modelId="{15CF055C-8A3D-42BF-8F9E-66E988B669FC}" type="pres">
      <dgm:prSet presAssocID="{33428F3D-3D91-42B8-8DBF-8DC99C8DE17D}" presName="childShape" presStyleCnt="0"/>
      <dgm:spPr/>
    </dgm:pt>
    <dgm:pt modelId="{A71E786A-D33E-4497-9549-54077A1FD9BB}" type="pres">
      <dgm:prSet presAssocID="{AF34D3DB-6CA3-4FB7-AD6D-0108876AD6C4}" presName="Name13" presStyleLbl="parChTrans1D2" presStyleIdx="0" presStyleCnt="14"/>
      <dgm:spPr/>
    </dgm:pt>
    <dgm:pt modelId="{1D7E0BE1-A427-4210-AB42-2E753F9F15CD}" type="pres">
      <dgm:prSet presAssocID="{D36EF5EE-9350-4BC7-A91C-A0CFAEEEF783}" presName="childText" presStyleLbl="bgAcc1" presStyleIdx="0" presStyleCnt="14" custScaleX="317671" custScaleY="118319" custLinFactNeighborX="-4924">
        <dgm:presLayoutVars>
          <dgm:bulletEnabled val="1"/>
        </dgm:presLayoutVars>
      </dgm:prSet>
      <dgm:spPr/>
    </dgm:pt>
    <dgm:pt modelId="{EEB40A49-4D84-48EB-A76E-6C4B54F3D0B7}" type="pres">
      <dgm:prSet presAssocID="{43CBB090-F29D-441C-ACE2-4CAAD99B45F8}" presName="Name13" presStyleLbl="parChTrans1D2" presStyleIdx="1" presStyleCnt="14"/>
      <dgm:spPr/>
    </dgm:pt>
    <dgm:pt modelId="{70C2FABB-1E37-4335-939C-2A9BE87155BF}" type="pres">
      <dgm:prSet presAssocID="{6221D481-8297-4B50-9575-F82FCBCE4F32}" presName="childText" presStyleLbl="bgAcc1" presStyleIdx="1" presStyleCnt="14" custScaleX="317671" custScaleY="118319" custLinFactNeighborX="-4924">
        <dgm:presLayoutVars>
          <dgm:bulletEnabled val="1"/>
        </dgm:presLayoutVars>
      </dgm:prSet>
      <dgm:spPr/>
    </dgm:pt>
    <dgm:pt modelId="{9B93BF41-19A8-442D-8D05-CA0E0C938E15}" type="pres">
      <dgm:prSet presAssocID="{0E0AF850-3AEA-442E-BC41-1056105749FF}" presName="Name13" presStyleLbl="parChTrans1D2" presStyleIdx="2" presStyleCnt="14"/>
      <dgm:spPr/>
    </dgm:pt>
    <dgm:pt modelId="{F94E0890-96A2-48C9-8C49-E8F75D9DDE12}" type="pres">
      <dgm:prSet presAssocID="{11B89F9D-D621-48FF-A557-FD3E82988FDF}" presName="childText" presStyleLbl="bgAcc1" presStyleIdx="2" presStyleCnt="14" custScaleX="317671" custScaleY="118319" custLinFactNeighborX="-4924">
        <dgm:presLayoutVars>
          <dgm:bulletEnabled val="1"/>
        </dgm:presLayoutVars>
      </dgm:prSet>
      <dgm:spPr/>
    </dgm:pt>
    <dgm:pt modelId="{91772394-D281-4D3A-BC5A-A3B6F4BEDA1B}" type="pres">
      <dgm:prSet presAssocID="{FBE66522-68CB-4828-8494-AE4299F5B73A}" presName="Name13" presStyleLbl="parChTrans1D2" presStyleIdx="3" presStyleCnt="14"/>
      <dgm:spPr/>
    </dgm:pt>
    <dgm:pt modelId="{D0C7E49F-28FB-430C-9EB7-F300BAD4058A}" type="pres">
      <dgm:prSet presAssocID="{511F142F-E8BF-468C-B658-5AC1D4876F1D}" presName="childText" presStyleLbl="bgAcc1" presStyleIdx="3" presStyleCnt="14" custScaleX="317671" custScaleY="118319" custLinFactNeighborX="-4924">
        <dgm:presLayoutVars>
          <dgm:bulletEnabled val="1"/>
        </dgm:presLayoutVars>
      </dgm:prSet>
      <dgm:spPr/>
    </dgm:pt>
    <dgm:pt modelId="{B3E63664-935B-494E-B0BF-7F334D4211FE}" type="pres">
      <dgm:prSet presAssocID="{DA2490A7-60EA-4ECA-86ED-8DB8545E1C8A}" presName="Name13" presStyleLbl="parChTrans1D2" presStyleIdx="4" presStyleCnt="14"/>
      <dgm:spPr/>
    </dgm:pt>
    <dgm:pt modelId="{A7053DED-525D-4BAF-A23A-7222CA0CB75D}" type="pres">
      <dgm:prSet presAssocID="{AEC4D476-98D8-4C78-B4DB-9BD205C16232}" presName="childText" presStyleLbl="bgAcc1" presStyleIdx="4" presStyleCnt="14" custScaleX="317671" custScaleY="118319" custLinFactNeighborX="-4924">
        <dgm:presLayoutVars>
          <dgm:bulletEnabled val="1"/>
        </dgm:presLayoutVars>
      </dgm:prSet>
      <dgm:spPr>
        <a:xfrm>
          <a:off x="600760" y="3377030"/>
          <a:ext cx="2379700" cy="572103"/>
        </a:xfrm>
        <a:prstGeom prst="roundRect">
          <a:avLst>
            <a:gd name="adj" fmla="val 10000"/>
          </a:avLst>
        </a:prstGeom>
      </dgm:spPr>
    </dgm:pt>
    <dgm:pt modelId="{73A878FC-CF50-424C-8CAE-BDE166FE4E4C}" type="pres">
      <dgm:prSet presAssocID="{65BC5FD3-1750-4799-A1A6-96FBE1674497}" presName="Name13" presStyleLbl="parChTrans1D2" presStyleIdx="5" presStyleCnt="14"/>
      <dgm:spPr/>
    </dgm:pt>
    <dgm:pt modelId="{05ADF599-8850-4FA2-B07D-2EFE6B6993C5}" type="pres">
      <dgm:prSet presAssocID="{4D9B9708-3ADC-4FB0-A050-8474BE7E251A}" presName="childText" presStyleLbl="bgAcc1" presStyleIdx="5" presStyleCnt="14" custScaleX="317671" custScaleY="118319" custLinFactNeighborX="-4924">
        <dgm:presLayoutVars>
          <dgm:bulletEnabled val="1"/>
        </dgm:presLayoutVars>
      </dgm:prSet>
      <dgm:spPr>
        <a:xfrm>
          <a:off x="600760" y="4070016"/>
          <a:ext cx="2379700" cy="572103"/>
        </a:xfrm>
        <a:prstGeom prst="roundRect">
          <a:avLst>
            <a:gd name="adj" fmla="val 10000"/>
          </a:avLst>
        </a:prstGeom>
      </dgm:spPr>
    </dgm:pt>
    <dgm:pt modelId="{10B20D90-E7AB-4A8B-8CAC-88B7632B5561}" type="pres">
      <dgm:prSet presAssocID="{3F7433A0-2F32-4B80-989D-EAD86061BAF1}" presName="Name13" presStyleLbl="parChTrans1D2" presStyleIdx="6" presStyleCnt="14"/>
      <dgm:spPr/>
    </dgm:pt>
    <dgm:pt modelId="{69E6B8C7-AEF3-4F97-AADE-7CF083A9B654}" type="pres">
      <dgm:prSet presAssocID="{6D5174BF-4F05-4B2D-A372-7A743EF133B7}" presName="childText" presStyleLbl="bgAcc1" presStyleIdx="6" presStyleCnt="14" custScaleX="317671" custScaleY="118319" custLinFactNeighborX="-4924">
        <dgm:presLayoutVars>
          <dgm:bulletEnabled val="1"/>
        </dgm:presLayoutVars>
      </dgm:prSet>
      <dgm:spPr/>
    </dgm:pt>
    <dgm:pt modelId="{1287E444-7C63-4324-9A03-1213620065BD}" type="pres">
      <dgm:prSet presAssocID="{8B512F2F-FF85-475D-8C51-611952C63E0B}" presName="root" presStyleCnt="0"/>
      <dgm:spPr/>
    </dgm:pt>
    <dgm:pt modelId="{E0A79CD4-36C7-4B46-B806-B5D46FDEE321}" type="pres">
      <dgm:prSet presAssocID="{8B512F2F-FF85-475D-8C51-611952C63E0B}" presName="rootComposite" presStyleCnt="0"/>
      <dgm:spPr/>
    </dgm:pt>
    <dgm:pt modelId="{B42A48D1-9B9F-47ED-962B-2EECF49A05B0}" type="pres">
      <dgm:prSet presAssocID="{8B512F2F-FF85-475D-8C51-611952C63E0B}" presName="rootText" presStyleLbl="node1" presStyleIdx="1" presStyleCnt="2" custScaleX="265490"/>
      <dgm:spPr/>
    </dgm:pt>
    <dgm:pt modelId="{993B6109-44CE-4DEE-8FE8-27FD291A9176}" type="pres">
      <dgm:prSet presAssocID="{8B512F2F-FF85-475D-8C51-611952C63E0B}" presName="rootConnector" presStyleLbl="node1" presStyleIdx="1" presStyleCnt="2"/>
      <dgm:spPr/>
    </dgm:pt>
    <dgm:pt modelId="{A382C4FD-25C2-4C8C-AB50-40847B5B68B7}" type="pres">
      <dgm:prSet presAssocID="{8B512F2F-FF85-475D-8C51-611952C63E0B}" presName="childShape" presStyleCnt="0"/>
      <dgm:spPr/>
    </dgm:pt>
    <dgm:pt modelId="{61031B92-27FF-4A74-A429-79FCC3895F9E}" type="pres">
      <dgm:prSet presAssocID="{006E616D-3E9C-4DF1-B52B-EECB83D8F135}" presName="Name13" presStyleLbl="parChTrans1D2" presStyleIdx="7" presStyleCnt="14"/>
      <dgm:spPr/>
    </dgm:pt>
    <dgm:pt modelId="{C4672068-3442-4502-AD8B-A8379DB25801}" type="pres">
      <dgm:prSet presAssocID="{E778AFE1-3D97-4805-BC0A-5AB5AC9B7823}" presName="childText" presStyleLbl="bgAcc1" presStyleIdx="7" presStyleCnt="14" custScaleX="307597" custScaleY="118319">
        <dgm:presLayoutVars>
          <dgm:bulletEnabled val="1"/>
        </dgm:presLayoutVars>
      </dgm:prSet>
      <dgm:spPr>
        <a:xfrm>
          <a:off x="3409952" y="605089"/>
          <a:ext cx="2379700" cy="572103"/>
        </a:xfrm>
        <a:prstGeom prst="roundRect">
          <a:avLst>
            <a:gd name="adj" fmla="val 10000"/>
          </a:avLst>
        </a:prstGeom>
      </dgm:spPr>
    </dgm:pt>
    <dgm:pt modelId="{0ADD5BDD-D645-455E-B9E4-2C46F4E52E3C}" type="pres">
      <dgm:prSet presAssocID="{56B61250-012C-4B84-9995-2CE88E89CC7C}" presName="Name13" presStyleLbl="parChTrans1D2" presStyleIdx="8" presStyleCnt="14"/>
      <dgm:spPr/>
    </dgm:pt>
    <dgm:pt modelId="{FF753E7B-972A-4F61-9B0A-A16FBE1BF851}" type="pres">
      <dgm:prSet presAssocID="{337B6ADA-69C9-430A-87B0-E752BD812018}" presName="childText" presStyleLbl="bgAcc1" presStyleIdx="8" presStyleCnt="14" custScaleX="307597" custScaleY="118319">
        <dgm:presLayoutVars>
          <dgm:bulletEnabled val="1"/>
        </dgm:presLayoutVars>
      </dgm:prSet>
      <dgm:spPr>
        <a:xfrm>
          <a:off x="3409952" y="1298075"/>
          <a:ext cx="2379700" cy="572103"/>
        </a:xfrm>
        <a:prstGeom prst="roundRect">
          <a:avLst>
            <a:gd name="adj" fmla="val 10000"/>
          </a:avLst>
        </a:prstGeom>
      </dgm:spPr>
    </dgm:pt>
    <dgm:pt modelId="{50119544-1E71-4A40-8EBA-41F42EEF58FE}" type="pres">
      <dgm:prSet presAssocID="{A5F6E31A-EA69-4477-942D-0D3D810ED519}" presName="Name13" presStyleLbl="parChTrans1D2" presStyleIdx="9" presStyleCnt="14"/>
      <dgm:spPr/>
    </dgm:pt>
    <dgm:pt modelId="{AAC61DAB-C5FE-4E8C-8F58-F9CB6DBB42D8}" type="pres">
      <dgm:prSet presAssocID="{5932336D-BC81-4524-8B32-2159FF87EE76}" presName="childText" presStyleLbl="bgAcc1" presStyleIdx="9" presStyleCnt="14" custScaleX="307597" custScaleY="118319">
        <dgm:presLayoutVars>
          <dgm:bulletEnabled val="1"/>
        </dgm:presLayoutVars>
      </dgm:prSet>
      <dgm:spPr>
        <a:xfrm>
          <a:off x="3409952" y="1991060"/>
          <a:ext cx="2379700" cy="572103"/>
        </a:xfrm>
        <a:prstGeom prst="roundRect">
          <a:avLst>
            <a:gd name="adj" fmla="val 10000"/>
          </a:avLst>
        </a:prstGeom>
      </dgm:spPr>
    </dgm:pt>
    <dgm:pt modelId="{408B362E-88D2-4983-8C18-A8D07F513F5E}" type="pres">
      <dgm:prSet presAssocID="{535C98C4-B0DB-419B-ADC9-71F84DE41A15}" presName="Name13" presStyleLbl="parChTrans1D2" presStyleIdx="10" presStyleCnt="14"/>
      <dgm:spPr/>
    </dgm:pt>
    <dgm:pt modelId="{B7C6058D-B0E8-4ACA-B883-A2377BA01CC1}" type="pres">
      <dgm:prSet presAssocID="{D80247E1-6576-4935-B7E8-1219E1535FBA}" presName="childText" presStyleLbl="bgAcc1" presStyleIdx="10" presStyleCnt="14" custScaleX="307597" custScaleY="118319">
        <dgm:presLayoutVars>
          <dgm:bulletEnabled val="1"/>
        </dgm:presLayoutVars>
      </dgm:prSet>
      <dgm:spPr>
        <a:xfrm>
          <a:off x="3409952" y="2684045"/>
          <a:ext cx="2379700" cy="572103"/>
        </a:xfrm>
        <a:prstGeom prst="roundRect">
          <a:avLst>
            <a:gd name="adj" fmla="val 10000"/>
          </a:avLst>
        </a:prstGeom>
      </dgm:spPr>
    </dgm:pt>
    <dgm:pt modelId="{3174A745-3EA9-40AB-9D26-AB038C6E88B7}" type="pres">
      <dgm:prSet presAssocID="{AF3B3C6F-EA5B-458D-A0A8-1B76CB87515F}" presName="Name13" presStyleLbl="parChTrans1D2" presStyleIdx="11" presStyleCnt="14"/>
      <dgm:spPr/>
    </dgm:pt>
    <dgm:pt modelId="{85AAE4CD-BE8A-4510-B958-13A1FAFE98BA}" type="pres">
      <dgm:prSet presAssocID="{A70DC6D8-2600-4F75-8043-F824348CF04E}" presName="childText" presStyleLbl="bgAcc1" presStyleIdx="11" presStyleCnt="14" custScaleX="307597" custScaleY="118319">
        <dgm:presLayoutVars>
          <dgm:bulletEnabled val="1"/>
        </dgm:presLayoutVars>
      </dgm:prSet>
      <dgm:spPr>
        <a:xfrm>
          <a:off x="3409952" y="3377030"/>
          <a:ext cx="2379700" cy="572103"/>
        </a:xfrm>
        <a:prstGeom prst="roundRect">
          <a:avLst>
            <a:gd name="adj" fmla="val 10000"/>
          </a:avLst>
        </a:prstGeom>
      </dgm:spPr>
    </dgm:pt>
    <dgm:pt modelId="{AB0F3517-D1DF-4020-81D0-C57321B0B70F}" type="pres">
      <dgm:prSet presAssocID="{F7C1B42E-0E3C-4BAF-A362-5FE04803B985}" presName="Name13" presStyleLbl="parChTrans1D2" presStyleIdx="12" presStyleCnt="14"/>
      <dgm:spPr/>
    </dgm:pt>
    <dgm:pt modelId="{9DDB27DB-66C1-4650-9436-91F9E7E5740F}" type="pres">
      <dgm:prSet presAssocID="{E9F760D7-CD52-4F02-BA51-2AF3AEDA4DCD}" presName="childText" presStyleLbl="bgAcc1" presStyleIdx="12" presStyleCnt="14" custScaleX="307597" custScaleY="118319">
        <dgm:presLayoutVars>
          <dgm:bulletEnabled val="1"/>
        </dgm:presLayoutVars>
      </dgm:prSet>
      <dgm:spPr>
        <a:xfrm>
          <a:off x="3409952" y="4070016"/>
          <a:ext cx="2379700" cy="572103"/>
        </a:xfrm>
        <a:prstGeom prst="roundRect">
          <a:avLst>
            <a:gd name="adj" fmla="val 10000"/>
          </a:avLst>
        </a:prstGeom>
      </dgm:spPr>
    </dgm:pt>
    <dgm:pt modelId="{4BAC0836-0001-49AF-AA03-EDBC6FD608FC}" type="pres">
      <dgm:prSet presAssocID="{E24EA102-E4B8-457F-BE81-293C78F42967}" presName="Name13" presStyleLbl="parChTrans1D2" presStyleIdx="13" presStyleCnt="14"/>
      <dgm:spPr/>
    </dgm:pt>
    <dgm:pt modelId="{5187F89A-21E9-4964-BF9E-0146BF09058B}" type="pres">
      <dgm:prSet presAssocID="{6DF39399-1743-4322-908C-69F40F508645}" presName="childText" presStyleLbl="bgAcc1" presStyleIdx="13" presStyleCnt="14" custScaleX="307597" custScaleY="118319">
        <dgm:presLayoutVars>
          <dgm:bulletEnabled val="1"/>
        </dgm:presLayoutVars>
      </dgm:prSet>
      <dgm:spPr>
        <a:xfrm>
          <a:off x="3409952" y="4763001"/>
          <a:ext cx="2379700" cy="572103"/>
        </a:xfrm>
        <a:prstGeom prst="roundRect">
          <a:avLst>
            <a:gd name="adj" fmla="val 10000"/>
          </a:avLst>
        </a:prstGeom>
      </dgm:spPr>
    </dgm:pt>
  </dgm:ptLst>
  <dgm:cxnLst>
    <dgm:cxn modelId="{8989B800-7137-4FD1-B819-3AEFA7A293FD}" type="presOf" srcId="{FBE66522-68CB-4828-8494-AE4299F5B73A}" destId="{91772394-D281-4D3A-BC5A-A3B6F4BEDA1B}" srcOrd="0" destOrd="0" presId="urn:microsoft.com/office/officeart/2005/8/layout/hierarchy3"/>
    <dgm:cxn modelId="{91E8C604-C241-421E-93BB-35FAA57FE919}" srcId="{33428F3D-3D91-42B8-8DBF-8DC99C8DE17D}" destId="{D36EF5EE-9350-4BC7-A91C-A0CFAEEEF783}" srcOrd="0" destOrd="0" parTransId="{AF34D3DB-6CA3-4FB7-AD6D-0108876AD6C4}" sibTransId="{D0FAD90C-3CF4-42AB-A7A5-2EF81D65FC28}"/>
    <dgm:cxn modelId="{DBA39F05-58C0-4A3F-B195-288DBE53126C}" type="presOf" srcId="{DA2490A7-60EA-4ECA-86ED-8DB8545E1C8A}" destId="{B3E63664-935B-494E-B0BF-7F334D4211FE}" srcOrd="0" destOrd="0" presId="urn:microsoft.com/office/officeart/2005/8/layout/hierarchy3"/>
    <dgm:cxn modelId="{EDABC705-1F68-4E4E-9463-23DF5DCB3B8C}" type="presOf" srcId="{D36EF5EE-9350-4BC7-A91C-A0CFAEEEF783}" destId="{1D7E0BE1-A427-4210-AB42-2E753F9F15CD}" srcOrd="0" destOrd="0" presId="urn:microsoft.com/office/officeart/2005/8/layout/hierarchy3"/>
    <dgm:cxn modelId="{ED182112-E79B-487A-A7B0-963D4E609406}" srcId="{33428F3D-3D91-42B8-8DBF-8DC99C8DE17D}" destId="{6221D481-8297-4B50-9575-F82FCBCE4F32}" srcOrd="1" destOrd="0" parTransId="{43CBB090-F29D-441C-ACE2-4CAAD99B45F8}" sibTransId="{3820EC10-26ED-4E96-B1C6-28A3E5639BBC}"/>
    <dgm:cxn modelId="{88DC5018-A4BE-49DF-85F6-1B6A7B7B21FF}" type="presOf" srcId="{E24EA102-E4B8-457F-BE81-293C78F42967}" destId="{4BAC0836-0001-49AF-AA03-EDBC6FD608FC}" srcOrd="0" destOrd="0" presId="urn:microsoft.com/office/officeart/2005/8/layout/hierarchy3"/>
    <dgm:cxn modelId="{DF71B921-BCC0-4204-9C74-E0A616573941}" srcId="{33428F3D-3D91-42B8-8DBF-8DC99C8DE17D}" destId="{4D9B9708-3ADC-4FB0-A050-8474BE7E251A}" srcOrd="5" destOrd="0" parTransId="{65BC5FD3-1750-4799-A1A6-96FBE1674497}" sibTransId="{49120A3C-A536-4F33-8C15-923CA20437B5}"/>
    <dgm:cxn modelId="{EBCDDC21-8987-4ED2-9098-A46E5EE11123}" type="presOf" srcId="{006E616D-3E9C-4DF1-B52B-EECB83D8F135}" destId="{61031B92-27FF-4A74-A429-79FCC3895F9E}" srcOrd="0" destOrd="0" presId="urn:microsoft.com/office/officeart/2005/8/layout/hierarchy3"/>
    <dgm:cxn modelId="{4637A028-2187-4B10-8052-3BE97FE469A5}" type="presOf" srcId="{535C98C4-B0DB-419B-ADC9-71F84DE41A15}" destId="{408B362E-88D2-4983-8C18-A8D07F513F5E}" srcOrd="0" destOrd="0" presId="urn:microsoft.com/office/officeart/2005/8/layout/hierarchy3"/>
    <dgm:cxn modelId="{8AE76C35-F09F-41DA-BD00-5C9833797533}" type="presOf" srcId="{4D9B9708-3ADC-4FB0-A050-8474BE7E251A}" destId="{05ADF599-8850-4FA2-B07D-2EFE6B6993C5}" srcOrd="0" destOrd="0" presId="urn:microsoft.com/office/officeart/2005/8/layout/hierarchy3"/>
    <dgm:cxn modelId="{7002485D-70AA-4A22-A8CA-9956D736FCE1}" srcId="{33428F3D-3D91-42B8-8DBF-8DC99C8DE17D}" destId="{511F142F-E8BF-468C-B658-5AC1D4876F1D}" srcOrd="3" destOrd="0" parTransId="{FBE66522-68CB-4828-8494-AE4299F5B73A}" sibTransId="{B47A1F28-9955-4F41-AF32-1D53B5E5A782}"/>
    <dgm:cxn modelId="{43F6E85D-CE5E-4F7D-8860-D610B3489542}" srcId="{9E4BAF04-015B-425E-A3C3-5AAE03540B45}" destId="{8B512F2F-FF85-475D-8C51-611952C63E0B}" srcOrd="1" destOrd="0" parTransId="{0252B283-928C-433E-BCC3-75414FF78F55}" sibTransId="{35D95273-1D18-43DE-8D21-B47270D8CDB1}"/>
    <dgm:cxn modelId="{015C4F64-88C8-439D-9E32-F6F1BC6F53DD}" type="presOf" srcId="{0E0AF850-3AEA-442E-BC41-1056105749FF}" destId="{9B93BF41-19A8-442D-8D05-CA0E0C938E15}" srcOrd="0" destOrd="0" presId="urn:microsoft.com/office/officeart/2005/8/layout/hierarchy3"/>
    <dgm:cxn modelId="{BB566068-B8EA-4C8A-98D0-4678AB879E03}" srcId="{8B512F2F-FF85-475D-8C51-611952C63E0B}" destId="{A70DC6D8-2600-4F75-8043-F824348CF04E}" srcOrd="4" destOrd="0" parTransId="{AF3B3C6F-EA5B-458D-A0A8-1B76CB87515F}" sibTransId="{BEF40E61-023A-4807-9DC7-EEAFD9BABE1C}"/>
    <dgm:cxn modelId="{BE3CEC6A-4EC2-40E6-8656-EE9974484A3A}" srcId="{8B512F2F-FF85-475D-8C51-611952C63E0B}" destId="{D80247E1-6576-4935-B7E8-1219E1535FBA}" srcOrd="3" destOrd="0" parTransId="{535C98C4-B0DB-419B-ADC9-71F84DE41A15}" sibTransId="{136122C9-0661-471B-881D-850251A35D70}"/>
    <dgm:cxn modelId="{C37ED86C-EE1F-423F-A196-68E3787E4962}" type="presOf" srcId="{33428F3D-3D91-42B8-8DBF-8DC99C8DE17D}" destId="{4D92B3C4-825F-463A-ACF3-360960F5310F}" srcOrd="0" destOrd="0" presId="urn:microsoft.com/office/officeart/2005/8/layout/hierarchy3"/>
    <dgm:cxn modelId="{AFE46A50-1E81-4358-9A28-0B14716E53C9}" srcId="{8B512F2F-FF85-475D-8C51-611952C63E0B}" destId="{337B6ADA-69C9-430A-87B0-E752BD812018}" srcOrd="1" destOrd="0" parTransId="{56B61250-012C-4B84-9995-2CE88E89CC7C}" sibTransId="{F659E673-C0C0-4A9F-A663-6E722359823A}"/>
    <dgm:cxn modelId="{991F5B51-5275-49ED-A432-58B6C028E4A8}" type="presOf" srcId="{E778AFE1-3D97-4805-BC0A-5AB5AC9B7823}" destId="{C4672068-3442-4502-AD8B-A8379DB25801}" srcOrd="0" destOrd="0" presId="urn:microsoft.com/office/officeart/2005/8/layout/hierarchy3"/>
    <dgm:cxn modelId="{67914073-12FB-4BAB-80AF-F135F60C20CD}" srcId="{33428F3D-3D91-42B8-8DBF-8DC99C8DE17D}" destId="{AEC4D476-98D8-4C78-B4DB-9BD205C16232}" srcOrd="4" destOrd="0" parTransId="{DA2490A7-60EA-4ECA-86ED-8DB8545E1C8A}" sibTransId="{F61FA54A-1ED9-4B53-AB78-1FE63AA32FBA}"/>
    <dgm:cxn modelId="{70489674-8370-428B-90CD-A61916E9B4EF}" type="presOf" srcId="{337B6ADA-69C9-430A-87B0-E752BD812018}" destId="{FF753E7B-972A-4F61-9B0A-A16FBE1BF851}" srcOrd="0" destOrd="0" presId="urn:microsoft.com/office/officeart/2005/8/layout/hierarchy3"/>
    <dgm:cxn modelId="{DFBCC254-5605-49E3-9760-E690866512AC}" type="presOf" srcId="{5932336D-BC81-4524-8B32-2159FF87EE76}" destId="{AAC61DAB-C5FE-4E8C-8F58-F9CB6DBB42D8}" srcOrd="0" destOrd="0" presId="urn:microsoft.com/office/officeart/2005/8/layout/hierarchy3"/>
    <dgm:cxn modelId="{90C01B56-914B-483F-BC33-1A81D7FC9A81}" type="presOf" srcId="{6D5174BF-4F05-4B2D-A372-7A743EF133B7}" destId="{69E6B8C7-AEF3-4F97-AADE-7CF083A9B654}" srcOrd="0" destOrd="0" presId="urn:microsoft.com/office/officeart/2005/8/layout/hierarchy3"/>
    <dgm:cxn modelId="{B8FC0883-0B9A-4212-9EDE-C0AFEC92D63F}" type="presOf" srcId="{8B512F2F-FF85-475D-8C51-611952C63E0B}" destId="{993B6109-44CE-4DEE-8FE8-27FD291A9176}" srcOrd="1" destOrd="0" presId="urn:microsoft.com/office/officeart/2005/8/layout/hierarchy3"/>
    <dgm:cxn modelId="{4300D484-F1EA-4C66-A3EA-B24AB562754D}" srcId="{8B512F2F-FF85-475D-8C51-611952C63E0B}" destId="{E9F760D7-CD52-4F02-BA51-2AF3AEDA4DCD}" srcOrd="5" destOrd="0" parTransId="{F7C1B42E-0E3C-4BAF-A362-5FE04803B985}" sibTransId="{744A0A80-270B-4024-89A7-AF4737FE8D90}"/>
    <dgm:cxn modelId="{D284C785-0902-4D36-AB43-CA2A052ABFB0}" type="presOf" srcId="{43CBB090-F29D-441C-ACE2-4CAAD99B45F8}" destId="{EEB40A49-4D84-48EB-A76E-6C4B54F3D0B7}" srcOrd="0" destOrd="0" presId="urn:microsoft.com/office/officeart/2005/8/layout/hierarchy3"/>
    <dgm:cxn modelId="{72FB4387-7CBD-430C-8A24-06E066A386C8}" type="presOf" srcId="{56B61250-012C-4B84-9995-2CE88E89CC7C}" destId="{0ADD5BDD-D645-455E-B9E4-2C46F4E52E3C}" srcOrd="0" destOrd="0" presId="urn:microsoft.com/office/officeart/2005/8/layout/hierarchy3"/>
    <dgm:cxn modelId="{F979DD8B-6652-4BAA-9891-CCAA77AE2873}" type="presOf" srcId="{33428F3D-3D91-42B8-8DBF-8DC99C8DE17D}" destId="{E924D925-6B04-462F-B464-2071E26BA031}" srcOrd="1" destOrd="0" presId="urn:microsoft.com/office/officeart/2005/8/layout/hierarchy3"/>
    <dgm:cxn modelId="{DC22868D-BC2B-452D-B5F5-F6A57BF18F03}" type="presOf" srcId="{8B512F2F-FF85-475D-8C51-611952C63E0B}" destId="{B42A48D1-9B9F-47ED-962B-2EECF49A05B0}" srcOrd="0" destOrd="0" presId="urn:microsoft.com/office/officeart/2005/8/layout/hierarchy3"/>
    <dgm:cxn modelId="{E122DB95-A733-46C6-9FAA-3869020846E4}" type="presOf" srcId="{A5F6E31A-EA69-4477-942D-0D3D810ED519}" destId="{50119544-1E71-4A40-8EBA-41F42EEF58FE}" srcOrd="0" destOrd="0" presId="urn:microsoft.com/office/officeart/2005/8/layout/hierarchy3"/>
    <dgm:cxn modelId="{D102C296-BE63-424F-86CE-F70361DA055B}" srcId="{8B512F2F-FF85-475D-8C51-611952C63E0B}" destId="{E778AFE1-3D97-4805-BC0A-5AB5AC9B7823}" srcOrd="0" destOrd="0" parTransId="{006E616D-3E9C-4DF1-B52B-EECB83D8F135}" sibTransId="{323C5E57-E040-44D0-9131-51162D93CCE1}"/>
    <dgm:cxn modelId="{8780E89A-7F42-407C-807C-A19057EABC43}" type="presOf" srcId="{D80247E1-6576-4935-B7E8-1219E1535FBA}" destId="{B7C6058D-B0E8-4ACA-B883-A2377BA01CC1}" srcOrd="0" destOrd="0" presId="urn:microsoft.com/office/officeart/2005/8/layout/hierarchy3"/>
    <dgm:cxn modelId="{2642AF9D-4E4B-469A-B919-9D84DCD3B716}" type="presOf" srcId="{6DF39399-1743-4322-908C-69F40F508645}" destId="{5187F89A-21E9-4964-BF9E-0146BF09058B}" srcOrd="0" destOrd="0" presId="urn:microsoft.com/office/officeart/2005/8/layout/hierarchy3"/>
    <dgm:cxn modelId="{7801F9A4-45DA-4D61-B0D7-9776D73406EA}" srcId="{8B512F2F-FF85-475D-8C51-611952C63E0B}" destId="{5932336D-BC81-4524-8B32-2159FF87EE76}" srcOrd="2" destOrd="0" parTransId="{A5F6E31A-EA69-4477-942D-0D3D810ED519}" sibTransId="{4D79337D-62F2-4870-A804-91A49338CFB7}"/>
    <dgm:cxn modelId="{9FBFB7A9-187D-47A8-9E3D-33F9BAE8DC7D}" type="presOf" srcId="{6221D481-8297-4B50-9575-F82FCBCE4F32}" destId="{70C2FABB-1E37-4335-939C-2A9BE87155BF}" srcOrd="0" destOrd="0" presId="urn:microsoft.com/office/officeart/2005/8/layout/hierarchy3"/>
    <dgm:cxn modelId="{C94D62B0-C471-4A37-B52E-6257FF6E7C6E}" type="presOf" srcId="{65BC5FD3-1750-4799-A1A6-96FBE1674497}" destId="{73A878FC-CF50-424C-8CAE-BDE166FE4E4C}" srcOrd="0" destOrd="0" presId="urn:microsoft.com/office/officeart/2005/8/layout/hierarchy3"/>
    <dgm:cxn modelId="{A68073BC-B79C-492D-9EC6-8E953BDDD228}" type="presOf" srcId="{AEC4D476-98D8-4C78-B4DB-9BD205C16232}" destId="{A7053DED-525D-4BAF-A23A-7222CA0CB75D}" srcOrd="0" destOrd="0" presId="urn:microsoft.com/office/officeart/2005/8/layout/hierarchy3"/>
    <dgm:cxn modelId="{A4870EBD-F4D4-4DA6-B3F4-A5BB16114443}" type="presOf" srcId="{AF34D3DB-6CA3-4FB7-AD6D-0108876AD6C4}" destId="{A71E786A-D33E-4497-9549-54077A1FD9BB}" srcOrd="0" destOrd="0" presId="urn:microsoft.com/office/officeart/2005/8/layout/hierarchy3"/>
    <dgm:cxn modelId="{B4FF0FBE-841E-4134-830C-E6D044C11C85}" type="presOf" srcId="{511F142F-E8BF-468C-B658-5AC1D4876F1D}" destId="{D0C7E49F-28FB-430C-9EB7-F300BAD4058A}" srcOrd="0" destOrd="0" presId="urn:microsoft.com/office/officeart/2005/8/layout/hierarchy3"/>
    <dgm:cxn modelId="{3ADFC5C4-E438-4EF5-BA2D-3412E45C9E9F}" type="presOf" srcId="{3F7433A0-2F32-4B80-989D-EAD86061BAF1}" destId="{10B20D90-E7AB-4A8B-8CAC-88B7632B5561}" srcOrd="0" destOrd="0" presId="urn:microsoft.com/office/officeart/2005/8/layout/hierarchy3"/>
    <dgm:cxn modelId="{80B074C5-25FE-4565-92D1-DFF99EAED24B}" type="presOf" srcId="{11B89F9D-D621-48FF-A557-FD3E82988FDF}" destId="{F94E0890-96A2-48C9-8C49-E8F75D9DDE12}" srcOrd="0" destOrd="0" presId="urn:microsoft.com/office/officeart/2005/8/layout/hierarchy3"/>
    <dgm:cxn modelId="{B96068C9-0314-40AE-BE9A-B1350CA1819A}" srcId="{8B512F2F-FF85-475D-8C51-611952C63E0B}" destId="{6DF39399-1743-4322-908C-69F40F508645}" srcOrd="6" destOrd="0" parTransId="{E24EA102-E4B8-457F-BE81-293C78F42967}" sibTransId="{C8311055-B96D-4229-8B70-7216D3698698}"/>
    <dgm:cxn modelId="{9713E2CF-2E04-4523-9DDA-3D1907A7BD06}" type="presOf" srcId="{AF3B3C6F-EA5B-458D-A0A8-1B76CB87515F}" destId="{3174A745-3EA9-40AB-9D26-AB038C6E88B7}" srcOrd="0" destOrd="0" presId="urn:microsoft.com/office/officeart/2005/8/layout/hierarchy3"/>
    <dgm:cxn modelId="{93A28AE4-6645-4554-A590-F1B5B100ED24}" srcId="{9E4BAF04-015B-425E-A3C3-5AAE03540B45}" destId="{33428F3D-3D91-42B8-8DBF-8DC99C8DE17D}" srcOrd="0" destOrd="0" parTransId="{291C7D18-D528-4271-8231-D4B2170CA87B}" sibTransId="{F915CCCB-9C48-4A9D-A027-2F0E30916E54}"/>
    <dgm:cxn modelId="{6C6031E7-EE2F-4B2F-B05F-8D3040B8BD28}" type="presOf" srcId="{E9F760D7-CD52-4F02-BA51-2AF3AEDA4DCD}" destId="{9DDB27DB-66C1-4650-9436-91F9E7E5740F}" srcOrd="0" destOrd="0" presId="urn:microsoft.com/office/officeart/2005/8/layout/hierarchy3"/>
    <dgm:cxn modelId="{74903EEA-755A-4493-9CA4-CA5494D43C8A}" srcId="{33428F3D-3D91-42B8-8DBF-8DC99C8DE17D}" destId="{6D5174BF-4F05-4B2D-A372-7A743EF133B7}" srcOrd="6" destOrd="0" parTransId="{3F7433A0-2F32-4B80-989D-EAD86061BAF1}" sibTransId="{F267B128-B0D0-4106-85D3-AEC2AFBE21F1}"/>
    <dgm:cxn modelId="{1A97F7EE-15A6-40AB-AF4D-5C6DFCFD9A26}" type="presOf" srcId="{A70DC6D8-2600-4F75-8043-F824348CF04E}" destId="{85AAE4CD-BE8A-4510-B958-13A1FAFE98BA}" srcOrd="0" destOrd="0" presId="urn:microsoft.com/office/officeart/2005/8/layout/hierarchy3"/>
    <dgm:cxn modelId="{AAA2FDF4-5F8E-47E9-8F25-5BA2CF793E99}" type="presOf" srcId="{9E4BAF04-015B-425E-A3C3-5AAE03540B45}" destId="{74FA7D45-ADAA-4F51-9A26-B9C5EF6E4AA5}" srcOrd="0" destOrd="0" presId="urn:microsoft.com/office/officeart/2005/8/layout/hierarchy3"/>
    <dgm:cxn modelId="{0AA979F7-BD6D-4402-957A-560E8661416B}" type="presOf" srcId="{F7C1B42E-0E3C-4BAF-A362-5FE04803B985}" destId="{AB0F3517-D1DF-4020-81D0-C57321B0B70F}" srcOrd="0" destOrd="0" presId="urn:microsoft.com/office/officeart/2005/8/layout/hierarchy3"/>
    <dgm:cxn modelId="{9F028BF7-EC88-4924-B61E-28462F89CBBC}" srcId="{33428F3D-3D91-42B8-8DBF-8DC99C8DE17D}" destId="{11B89F9D-D621-48FF-A557-FD3E82988FDF}" srcOrd="2" destOrd="0" parTransId="{0E0AF850-3AEA-442E-BC41-1056105749FF}" sibTransId="{1BE1415E-6344-42FE-BA27-43EB07FA9141}"/>
    <dgm:cxn modelId="{83D3BABC-735A-48AF-97CD-3F59B338C64F}" type="presParOf" srcId="{74FA7D45-ADAA-4F51-9A26-B9C5EF6E4AA5}" destId="{E2DB5416-FDE6-4938-92D1-77306BECAD97}" srcOrd="0" destOrd="0" presId="urn:microsoft.com/office/officeart/2005/8/layout/hierarchy3"/>
    <dgm:cxn modelId="{B2001881-1494-431B-9F5B-6B15345CCB02}" type="presParOf" srcId="{E2DB5416-FDE6-4938-92D1-77306BECAD97}" destId="{DA30DF8D-E199-4631-9EB4-2388E8A3590E}" srcOrd="0" destOrd="0" presId="urn:microsoft.com/office/officeart/2005/8/layout/hierarchy3"/>
    <dgm:cxn modelId="{32502DA2-1779-4FF4-B481-D66CCB502AD8}" type="presParOf" srcId="{DA30DF8D-E199-4631-9EB4-2388E8A3590E}" destId="{4D92B3C4-825F-463A-ACF3-360960F5310F}" srcOrd="0" destOrd="0" presId="urn:microsoft.com/office/officeart/2005/8/layout/hierarchy3"/>
    <dgm:cxn modelId="{33FBBE09-50B7-4614-B1E3-F25F25E7EB6A}" type="presParOf" srcId="{DA30DF8D-E199-4631-9EB4-2388E8A3590E}" destId="{E924D925-6B04-462F-B464-2071E26BA031}" srcOrd="1" destOrd="0" presId="urn:microsoft.com/office/officeart/2005/8/layout/hierarchy3"/>
    <dgm:cxn modelId="{80669A4C-576B-4DEB-ADE4-EB782F02D592}" type="presParOf" srcId="{E2DB5416-FDE6-4938-92D1-77306BECAD97}" destId="{15CF055C-8A3D-42BF-8F9E-66E988B669FC}" srcOrd="1" destOrd="0" presId="urn:microsoft.com/office/officeart/2005/8/layout/hierarchy3"/>
    <dgm:cxn modelId="{CA91C1AA-B309-45DB-AC1B-E76CB6DB7D6E}" type="presParOf" srcId="{15CF055C-8A3D-42BF-8F9E-66E988B669FC}" destId="{A71E786A-D33E-4497-9549-54077A1FD9BB}" srcOrd="0" destOrd="0" presId="urn:microsoft.com/office/officeart/2005/8/layout/hierarchy3"/>
    <dgm:cxn modelId="{46BBFEA6-F6C1-4267-93C5-B1AD31DA02A9}" type="presParOf" srcId="{15CF055C-8A3D-42BF-8F9E-66E988B669FC}" destId="{1D7E0BE1-A427-4210-AB42-2E753F9F15CD}" srcOrd="1" destOrd="0" presId="urn:microsoft.com/office/officeart/2005/8/layout/hierarchy3"/>
    <dgm:cxn modelId="{C64033F4-6B14-41BE-83CA-1C8E87026FA3}" type="presParOf" srcId="{15CF055C-8A3D-42BF-8F9E-66E988B669FC}" destId="{EEB40A49-4D84-48EB-A76E-6C4B54F3D0B7}" srcOrd="2" destOrd="0" presId="urn:microsoft.com/office/officeart/2005/8/layout/hierarchy3"/>
    <dgm:cxn modelId="{85B7BFA6-6F95-4DD2-87FD-D42BF1F93855}" type="presParOf" srcId="{15CF055C-8A3D-42BF-8F9E-66E988B669FC}" destId="{70C2FABB-1E37-4335-939C-2A9BE87155BF}" srcOrd="3" destOrd="0" presId="urn:microsoft.com/office/officeart/2005/8/layout/hierarchy3"/>
    <dgm:cxn modelId="{0B79B295-64A3-4A41-8B5D-04E455D2F14E}" type="presParOf" srcId="{15CF055C-8A3D-42BF-8F9E-66E988B669FC}" destId="{9B93BF41-19A8-442D-8D05-CA0E0C938E15}" srcOrd="4" destOrd="0" presId="urn:microsoft.com/office/officeart/2005/8/layout/hierarchy3"/>
    <dgm:cxn modelId="{12B51BCE-82B2-46B6-AAFF-CC5E0804E0F7}" type="presParOf" srcId="{15CF055C-8A3D-42BF-8F9E-66E988B669FC}" destId="{F94E0890-96A2-48C9-8C49-E8F75D9DDE12}" srcOrd="5" destOrd="0" presId="urn:microsoft.com/office/officeart/2005/8/layout/hierarchy3"/>
    <dgm:cxn modelId="{73C7310A-A334-4977-9C74-B85AD5427D40}" type="presParOf" srcId="{15CF055C-8A3D-42BF-8F9E-66E988B669FC}" destId="{91772394-D281-4D3A-BC5A-A3B6F4BEDA1B}" srcOrd="6" destOrd="0" presId="urn:microsoft.com/office/officeart/2005/8/layout/hierarchy3"/>
    <dgm:cxn modelId="{CB5A2B53-A2B3-491B-B6D7-9A9FCCE5F6F0}" type="presParOf" srcId="{15CF055C-8A3D-42BF-8F9E-66E988B669FC}" destId="{D0C7E49F-28FB-430C-9EB7-F300BAD4058A}" srcOrd="7" destOrd="0" presId="urn:microsoft.com/office/officeart/2005/8/layout/hierarchy3"/>
    <dgm:cxn modelId="{3CC30BA7-632D-4D50-B494-988ED06661B5}" type="presParOf" srcId="{15CF055C-8A3D-42BF-8F9E-66E988B669FC}" destId="{B3E63664-935B-494E-B0BF-7F334D4211FE}" srcOrd="8" destOrd="0" presId="urn:microsoft.com/office/officeart/2005/8/layout/hierarchy3"/>
    <dgm:cxn modelId="{D27130B7-1E1A-4949-B5D8-78AC5F05199A}" type="presParOf" srcId="{15CF055C-8A3D-42BF-8F9E-66E988B669FC}" destId="{A7053DED-525D-4BAF-A23A-7222CA0CB75D}" srcOrd="9" destOrd="0" presId="urn:microsoft.com/office/officeart/2005/8/layout/hierarchy3"/>
    <dgm:cxn modelId="{267498B8-BD18-4504-990C-E9663B3BD1C5}" type="presParOf" srcId="{15CF055C-8A3D-42BF-8F9E-66E988B669FC}" destId="{73A878FC-CF50-424C-8CAE-BDE166FE4E4C}" srcOrd="10" destOrd="0" presId="urn:microsoft.com/office/officeart/2005/8/layout/hierarchy3"/>
    <dgm:cxn modelId="{8472DC2B-3C0C-496D-9229-84E3282A9DF0}" type="presParOf" srcId="{15CF055C-8A3D-42BF-8F9E-66E988B669FC}" destId="{05ADF599-8850-4FA2-B07D-2EFE6B6993C5}" srcOrd="11" destOrd="0" presId="urn:microsoft.com/office/officeart/2005/8/layout/hierarchy3"/>
    <dgm:cxn modelId="{377E2976-40F2-4FC7-A62E-CEDBEF807A9B}" type="presParOf" srcId="{15CF055C-8A3D-42BF-8F9E-66E988B669FC}" destId="{10B20D90-E7AB-4A8B-8CAC-88B7632B5561}" srcOrd="12" destOrd="0" presId="urn:microsoft.com/office/officeart/2005/8/layout/hierarchy3"/>
    <dgm:cxn modelId="{659F73B6-DD29-4B20-BF62-D66F3450C464}" type="presParOf" srcId="{15CF055C-8A3D-42BF-8F9E-66E988B669FC}" destId="{69E6B8C7-AEF3-4F97-AADE-7CF083A9B654}" srcOrd="13" destOrd="0" presId="urn:microsoft.com/office/officeart/2005/8/layout/hierarchy3"/>
    <dgm:cxn modelId="{CD41D3A6-B0DC-4EE2-87C1-BE86F900BEA0}" type="presParOf" srcId="{74FA7D45-ADAA-4F51-9A26-B9C5EF6E4AA5}" destId="{1287E444-7C63-4324-9A03-1213620065BD}" srcOrd="1" destOrd="0" presId="urn:microsoft.com/office/officeart/2005/8/layout/hierarchy3"/>
    <dgm:cxn modelId="{FA50F0F3-2286-4DB2-9F5F-0647705908BB}" type="presParOf" srcId="{1287E444-7C63-4324-9A03-1213620065BD}" destId="{E0A79CD4-36C7-4B46-B806-B5D46FDEE321}" srcOrd="0" destOrd="0" presId="urn:microsoft.com/office/officeart/2005/8/layout/hierarchy3"/>
    <dgm:cxn modelId="{04251D4F-235A-4C73-A6A0-0F6FEB86E8FD}" type="presParOf" srcId="{E0A79CD4-36C7-4B46-B806-B5D46FDEE321}" destId="{B42A48D1-9B9F-47ED-962B-2EECF49A05B0}" srcOrd="0" destOrd="0" presId="urn:microsoft.com/office/officeart/2005/8/layout/hierarchy3"/>
    <dgm:cxn modelId="{3CD66C5D-0A2F-400F-8DBB-E37523D0D0E0}" type="presParOf" srcId="{E0A79CD4-36C7-4B46-B806-B5D46FDEE321}" destId="{993B6109-44CE-4DEE-8FE8-27FD291A9176}" srcOrd="1" destOrd="0" presId="urn:microsoft.com/office/officeart/2005/8/layout/hierarchy3"/>
    <dgm:cxn modelId="{CDBB9E2A-8FF3-45A1-A959-987681DD34AC}" type="presParOf" srcId="{1287E444-7C63-4324-9A03-1213620065BD}" destId="{A382C4FD-25C2-4C8C-AB50-40847B5B68B7}" srcOrd="1" destOrd="0" presId="urn:microsoft.com/office/officeart/2005/8/layout/hierarchy3"/>
    <dgm:cxn modelId="{F93EDCFC-F12F-49B1-868E-72456CE0A8FA}" type="presParOf" srcId="{A382C4FD-25C2-4C8C-AB50-40847B5B68B7}" destId="{61031B92-27FF-4A74-A429-79FCC3895F9E}" srcOrd="0" destOrd="0" presId="urn:microsoft.com/office/officeart/2005/8/layout/hierarchy3"/>
    <dgm:cxn modelId="{ADDD86F1-D466-40F0-97F2-D6CA67C31232}" type="presParOf" srcId="{A382C4FD-25C2-4C8C-AB50-40847B5B68B7}" destId="{C4672068-3442-4502-AD8B-A8379DB25801}" srcOrd="1" destOrd="0" presId="urn:microsoft.com/office/officeart/2005/8/layout/hierarchy3"/>
    <dgm:cxn modelId="{278D1D46-31B5-447E-8104-D8B140E1E7C3}" type="presParOf" srcId="{A382C4FD-25C2-4C8C-AB50-40847B5B68B7}" destId="{0ADD5BDD-D645-455E-B9E4-2C46F4E52E3C}" srcOrd="2" destOrd="0" presId="urn:microsoft.com/office/officeart/2005/8/layout/hierarchy3"/>
    <dgm:cxn modelId="{B8C0AE23-729B-4E5B-805D-CE95C80391DC}" type="presParOf" srcId="{A382C4FD-25C2-4C8C-AB50-40847B5B68B7}" destId="{FF753E7B-972A-4F61-9B0A-A16FBE1BF851}" srcOrd="3" destOrd="0" presId="urn:microsoft.com/office/officeart/2005/8/layout/hierarchy3"/>
    <dgm:cxn modelId="{36C5631C-23FC-4EE4-9EAF-08E2BF6A605D}" type="presParOf" srcId="{A382C4FD-25C2-4C8C-AB50-40847B5B68B7}" destId="{50119544-1E71-4A40-8EBA-41F42EEF58FE}" srcOrd="4" destOrd="0" presId="urn:microsoft.com/office/officeart/2005/8/layout/hierarchy3"/>
    <dgm:cxn modelId="{D4B103F0-AF9C-4558-8598-B8A4A47F00CA}" type="presParOf" srcId="{A382C4FD-25C2-4C8C-AB50-40847B5B68B7}" destId="{AAC61DAB-C5FE-4E8C-8F58-F9CB6DBB42D8}" srcOrd="5" destOrd="0" presId="urn:microsoft.com/office/officeart/2005/8/layout/hierarchy3"/>
    <dgm:cxn modelId="{9EE878D4-057E-447D-91E4-90B012C3EA75}" type="presParOf" srcId="{A382C4FD-25C2-4C8C-AB50-40847B5B68B7}" destId="{408B362E-88D2-4983-8C18-A8D07F513F5E}" srcOrd="6" destOrd="0" presId="urn:microsoft.com/office/officeart/2005/8/layout/hierarchy3"/>
    <dgm:cxn modelId="{E683139C-1B07-40AF-AE29-DD32BA5AFB9F}" type="presParOf" srcId="{A382C4FD-25C2-4C8C-AB50-40847B5B68B7}" destId="{B7C6058D-B0E8-4ACA-B883-A2377BA01CC1}" srcOrd="7" destOrd="0" presId="urn:microsoft.com/office/officeart/2005/8/layout/hierarchy3"/>
    <dgm:cxn modelId="{D262075B-5BB7-4F91-853B-C91433807BD4}" type="presParOf" srcId="{A382C4FD-25C2-4C8C-AB50-40847B5B68B7}" destId="{3174A745-3EA9-40AB-9D26-AB038C6E88B7}" srcOrd="8" destOrd="0" presId="urn:microsoft.com/office/officeart/2005/8/layout/hierarchy3"/>
    <dgm:cxn modelId="{230E1087-634C-42E9-B564-0549DD52B64B}" type="presParOf" srcId="{A382C4FD-25C2-4C8C-AB50-40847B5B68B7}" destId="{85AAE4CD-BE8A-4510-B958-13A1FAFE98BA}" srcOrd="9" destOrd="0" presId="urn:microsoft.com/office/officeart/2005/8/layout/hierarchy3"/>
    <dgm:cxn modelId="{7878183A-9AD4-4FCB-A1CB-327CEF7EB568}" type="presParOf" srcId="{A382C4FD-25C2-4C8C-AB50-40847B5B68B7}" destId="{AB0F3517-D1DF-4020-81D0-C57321B0B70F}" srcOrd="10" destOrd="0" presId="urn:microsoft.com/office/officeart/2005/8/layout/hierarchy3"/>
    <dgm:cxn modelId="{3512C4C2-B9BE-4522-946E-ACFEE8D64AE5}" type="presParOf" srcId="{A382C4FD-25C2-4C8C-AB50-40847B5B68B7}" destId="{9DDB27DB-66C1-4650-9436-91F9E7E5740F}" srcOrd="11" destOrd="0" presId="urn:microsoft.com/office/officeart/2005/8/layout/hierarchy3"/>
    <dgm:cxn modelId="{51472F74-4EBB-46CA-A1BB-4ED799526AAA}" type="presParOf" srcId="{A382C4FD-25C2-4C8C-AB50-40847B5B68B7}" destId="{4BAC0836-0001-49AF-AA03-EDBC6FD608FC}" srcOrd="12" destOrd="0" presId="urn:microsoft.com/office/officeart/2005/8/layout/hierarchy3"/>
    <dgm:cxn modelId="{5170CCB1-025D-4A31-80E7-6CC5FC0FD1E7}" type="presParOf" srcId="{A382C4FD-25C2-4C8C-AB50-40847B5B68B7}" destId="{5187F89A-21E9-4964-BF9E-0146BF09058B}" srcOrd="1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0019C-AC0F-44AC-A345-B4B8FB17C83B}">
      <dsp:nvSpPr>
        <dsp:cNvPr id="0" name=""/>
        <dsp:cNvSpPr/>
      </dsp:nvSpPr>
      <dsp:spPr>
        <a:xfrm>
          <a:off x="-5943281" y="-931938"/>
          <a:ext cx="7250726" cy="7250726"/>
        </a:xfrm>
        <a:prstGeom prst="blockArc">
          <a:avLst>
            <a:gd name="adj1" fmla="val 18900000"/>
            <a:gd name="adj2" fmla="val 2700000"/>
            <a:gd name="adj3" fmla="val 298"/>
          </a:avLst>
        </a:prstGeom>
        <a:noFill/>
        <a:ln w="55000" cap="flat" cmpd="thickThin" algn="ctr">
          <a:solidFill>
            <a:schemeClr val="accent3">
              <a:lumMod val="7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40B83F-9267-4D47-93FA-A3EA12C2853C}">
      <dsp:nvSpPr>
        <dsp:cNvPr id="0" name=""/>
        <dsp:cNvSpPr/>
      </dsp:nvSpPr>
      <dsp:spPr>
        <a:xfrm>
          <a:off x="1090276" y="259968"/>
          <a:ext cx="5353570" cy="2379101"/>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21514" tIns="60960" rIns="60960" bIns="60960" numCol="1" spcCol="1270" anchor="t" anchorCtr="0">
          <a:noAutofit/>
        </a:bodyPr>
        <a:lstStyle/>
        <a:p>
          <a:pPr marL="0" lvl="0" indent="0" algn="l" defTabSz="1066800">
            <a:lnSpc>
              <a:spcPct val="90000"/>
            </a:lnSpc>
            <a:spcBef>
              <a:spcPct val="0"/>
            </a:spcBef>
            <a:spcAft>
              <a:spcPct val="35000"/>
            </a:spcAft>
            <a:buNone/>
          </a:pPr>
          <a:r>
            <a:rPr lang="en" sz="2400" b="1" kern="1200" dirty="0">
              <a:solidFill>
                <a:schemeClr val="bg2">
                  <a:lumMod val="40000"/>
                  <a:lumOff val="60000"/>
                </a:schemeClr>
              </a:solidFill>
              <a:effectLst>
                <a:outerShdw blurRad="38100" dist="38100" dir="2700000" algn="tl">
                  <a:srgbClr val="000000">
                    <a:alpha val="43137"/>
                  </a:srgbClr>
                </a:outerShdw>
              </a:effectLst>
            </a:rPr>
            <a:t>BABYLON GROUP</a:t>
          </a:r>
        </a:p>
        <a:p>
          <a:pPr marL="171450" lvl="1" indent="-171450" algn="l" defTabSz="800100">
            <a:lnSpc>
              <a:spcPct val="90000"/>
            </a:lnSpc>
            <a:spcBef>
              <a:spcPct val="0"/>
            </a:spcBef>
            <a:spcAft>
              <a:spcPct val="15000"/>
            </a:spcAft>
            <a:buClr>
              <a:schemeClr val="bg2">
                <a:lumMod val="60000"/>
                <a:lumOff val="40000"/>
              </a:schemeClr>
            </a:buClr>
            <a:buChar char="•"/>
          </a:pPr>
          <a:r>
            <a:rPr lang="en" sz="1800" b="1" kern="1200" dirty="0">
              <a:effectLst>
                <a:outerShdw blurRad="38100" dist="38100" dir="2700000" algn="tl">
                  <a:srgbClr val="000000">
                    <a:alpha val="43137"/>
                  </a:srgbClr>
                </a:outerShdw>
              </a:effectLst>
            </a:rPr>
            <a:t>Noisy (Dan. 3:4)</a:t>
          </a:r>
        </a:p>
        <a:p>
          <a:pPr marL="171450" lvl="1" indent="-171450" algn="l" defTabSz="800100">
            <a:lnSpc>
              <a:spcPct val="90000"/>
            </a:lnSpc>
            <a:spcBef>
              <a:spcPct val="0"/>
            </a:spcBef>
            <a:spcAft>
              <a:spcPct val="15000"/>
            </a:spcAft>
            <a:buClr>
              <a:schemeClr val="bg2">
                <a:lumMod val="60000"/>
                <a:lumOff val="40000"/>
              </a:schemeClr>
            </a:buClr>
            <a:buChar char="•"/>
          </a:pPr>
          <a:r>
            <a:rPr lang="en" sz="1800" b="1" kern="1200" dirty="0">
              <a:effectLst>
                <a:outerShdw blurRad="38100" dist="38100" dir="2700000" algn="tl">
                  <a:srgbClr val="000000">
                    <a:alpha val="43137"/>
                  </a:srgbClr>
                </a:outerShdw>
              </a:effectLst>
            </a:rPr>
            <a:t>Powerful (Dan. 3:2)</a:t>
          </a:r>
        </a:p>
        <a:p>
          <a:pPr marL="171450" lvl="1" indent="-171450" algn="l" defTabSz="800100">
            <a:lnSpc>
              <a:spcPct val="90000"/>
            </a:lnSpc>
            <a:spcBef>
              <a:spcPct val="0"/>
            </a:spcBef>
            <a:spcAft>
              <a:spcPct val="15000"/>
            </a:spcAft>
            <a:buClr>
              <a:schemeClr val="bg2">
                <a:lumMod val="60000"/>
                <a:lumOff val="40000"/>
              </a:schemeClr>
            </a:buClr>
            <a:buChar char="•"/>
          </a:pPr>
          <a:r>
            <a:rPr lang="en" sz="1800" b="1" kern="1200" dirty="0">
              <a:effectLst>
                <a:outerShdw blurRad="38100" dist="38100" dir="2700000" algn="tl">
                  <a:srgbClr val="000000">
                    <a:alpha val="43137"/>
                  </a:srgbClr>
                </a:outerShdw>
              </a:effectLst>
            </a:rPr>
            <a:t>Numerous (Dan. 3:7)</a:t>
          </a:r>
        </a:p>
        <a:p>
          <a:pPr marL="171450" lvl="1" indent="-171450" algn="l" defTabSz="800100">
            <a:lnSpc>
              <a:spcPct val="90000"/>
            </a:lnSpc>
            <a:spcBef>
              <a:spcPct val="0"/>
            </a:spcBef>
            <a:spcAft>
              <a:spcPct val="15000"/>
            </a:spcAft>
            <a:buClr>
              <a:schemeClr val="bg2">
                <a:lumMod val="60000"/>
                <a:lumOff val="40000"/>
              </a:schemeClr>
            </a:buClr>
            <a:buChar char="•"/>
          </a:pPr>
          <a:r>
            <a:rPr lang="en" sz="1800" b="1" kern="1200" dirty="0">
              <a:effectLst>
                <a:outerShdw blurRad="38100" dist="38100" dir="2700000" algn="tl">
                  <a:srgbClr val="000000">
                    <a:alpha val="43137"/>
                  </a:srgbClr>
                </a:outerShdw>
              </a:effectLst>
            </a:rPr>
            <a:t>Present-oriented: “worshipped”                                 (Dan . 3:7)</a:t>
          </a:r>
        </a:p>
        <a:p>
          <a:pPr marL="171450" lvl="1" indent="-171450" algn="l" defTabSz="800100">
            <a:lnSpc>
              <a:spcPct val="90000"/>
            </a:lnSpc>
            <a:spcBef>
              <a:spcPct val="0"/>
            </a:spcBef>
            <a:spcAft>
              <a:spcPct val="15000"/>
            </a:spcAft>
            <a:buClr>
              <a:schemeClr val="bg2">
                <a:lumMod val="60000"/>
                <a:lumOff val="40000"/>
              </a:schemeClr>
            </a:buClr>
            <a:buChar char="•"/>
          </a:pPr>
          <a:r>
            <a:rPr lang="en" sz="1800" b="1" kern="1200" dirty="0">
              <a:effectLst>
                <a:outerShdw blurRad="38100" dist="38100" dir="2700000" algn="tl">
                  <a:srgbClr val="000000">
                    <a:alpha val="43137"/>
                  </a:srgbClr>
                </a:outerShdw>
              </a:effectLst>
            </a:rPr>
            <a:t>Obey out of fear (Dan. 3:10-11)</a:t>
          </a:r>
        </a:p>
      </dsp:txBody>
      <dsp:txXfrm>
        <a:off x="1090276" y="259968"/>
        <a:ext cx="5353570" cy="2379101"/>
      </dsp:txXfrm>
    </dsp:sp>
    <dsp:sp modelId="{732CCE8C-2D14-4A6C-AF0E-71C232469D21}">
      <dsp:nvSpPr>
        <dsp:cNvPr id="0" name=""/>
        <dsp:cNvSpPr/>
      </dsp:nvSpPr>
      <dsp:spPr>
        <a:xfrm>
          <a:off x="-71623" y="577200"/>
          <a:ext cx="2323800" cy="1923644"/>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5EC9E4-6D84-4D1E-9728-7A0349D4679E}">
      <dsp:nvSpPr>
        <dsp:cNvPr id="0" name=""/>
        <dsp:cNvSpPr/>
      </dsp:nvSpPr>
      <dsp:spPr>
        <a:xfrm>
          <a:off x="1090276" y="2703858"/>
          <a:ext cx="5353570" cy="2661461"/>
        </a:xfrm>
        <a:prstGeom prst="rect">
          <a:avLst/>
        </a:prstGeom>
        <a:gradFill rotWithShape="0">
          <a:gsLst>
            <a:gs pos="0">
              <a:schemeClr val="accent5">
                <a:hueOff val="-6510662"/>
                <a:satOff val="-22058"/>
                <a:lumOff val="12157"/>
                <a:alphaOff val="0"/>
                <a:shade val="15000"/>
                <a:satMod val="180000"/>
              </a:schemeClr>
            </a:gs>
            <a:gs pos="50000">
              <a:schemeClr val="accent5">
                <a:hueOff val="-6510662"/>
                <a:satOff val="-22058"/>
                <a:lumOff val="12157"/>
                <a:alphaOff val="0"/>
                <a:shade val="45000"/>
                <a:satMod val="170000"/>
              </a:schemeClr>
            </a:gs>
            <a:gs pos="70000">
              <a:schemeClr val="accent5">
                <a:hueOff val="-6510662"/>
                <a:satOff val="-22058"/>
                <a:lumOff val="12157"/>
                <a:alphaOff val="0"/>
                <a:tint val="99000"/>
                <a:shade val="65000"/>
                <a:satMod val="155000"/>
              </a:schemeClr>
            </a:gs>
            <a:gs pos="100000">
              <a:schemeClr val="accent5">
                <a:hueOff val="-6510662"/>
                <a:satOff val="-22058"/>
                <a:lumOff val="1215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21514" tIns="60960" rIns="60960" bIns="60960" numCol="1" spcCol="1270" anchor="t" anchorCtr="0">
          <a:noAutofit/>
        </a:bodyPr>
        <a:lstStyle/>
        <a:p>
          <a:pPr marL="0" lvl="0" indent="0" algn="l" defTabSz="1066800">
            <a:lnSpc>
              <a:spcPct val="90000"/>
            </a:lnSpc>
            <a:spcBef>
              <a:spcPct val="0"/>
            </a:spcBef>
            <a:spcAft>
              <a:spcPct val="35000"/>
            </a:spcAft>
            <a:buNone/>
          </a:pPr>
          <a:r>
            <a:rPr lang="en" sz="2400" b="1" kern="1200" dirty="0">
              <a:solidFill>
                <a:schemeClr val="bg2">
                  <a:lumMod val="40000"/>
                  <a:lumOff val="60000"/>
                </a:schemeClr>
              </a:solidFill>
              <a:effectLst>
                <a:outerShdw blurRad="38100" dist="38100" dir="2700000" algn="tl">
                  <a:srgbClr val="000000">
                    <a:alpha val="43137"/>
                  </a:srgbClr>
                </a:outerShdw>
              </a:effectLst>
            </a:rPr>
            <a:t>GROUP OF FAITHFUL</a:t>
          </a:r>
        </a:p>
        <a:p>
          <a:pPr marL="171450" lvl="1" indent="-171450" algn="l" defTabSz="800100">
            <a:lnSpc>
              <a:spcPct val="90000"/>
            </a:lnSpc>
            <a:spcBef>
              <a:spcPct val="0"/>
            </a:spcBef>
            <a:spcAft>
              <a:spcPct val="15000"/>
            </a:spcAft>
            <a:buClr>
              <a:srgbClr val="FFFF00"/>
            </a:buClr>
            <a:buChar char="•"/>
          </a:pPr>
          <a:r>
            <a:rPr lang="en" sz="1800" b="1" kern="1200" dirty="0">
              <a:effectLst>
                <a:outerShdw blurRad="38100" dist="38100" dir="2700000" algn="tl">
                  <a:srgbClr val="000000">
                    <a:alpha val="43137"/>
                  </a:srgbClr>
                </a:outerShdw>
              </a:effectLst>
            </a:rPr>
            <a:t>Silent (Dan. 3:16)</a:t>
          </a:r>
        </a:p>
        <a:p>
          <a:pPr marL="171450" lvl="1" indent="-171450" algn="l" defTabSz="800100">
            <a:lnSpc>
              <a:spcPct val="90000"/>
            </a:lnSpc>
            <a:spcBef>
              <a:spcPct val="0"/>
            </a:spcBef>
            <a:spcAft>
              <a:spcPct val="15000"/>
            </a:spcAft>
            <a:buClr>
              <a:srgbClr val="FFFF00"/>
            </a:buClr>
            <a:buChar char="•"/>
          </a:pPr>
          <a:r>
            <a:rPr lang="en" sz="1800" b="1" kern="1200" dirty="0">
              <a:effectLst>
                <a:outerShdw blurRad="38100" dist="38100" dir="2700000" algn="tl">
                  <a:srgbClr val="000000">
                    <a:alpha val="43137"/>
                  </a:srgbClr>
                </a:outerShdw>
              </a:effectLst>
            </a:rPr>
            <a:t>Humble (Dan. 3:12)</a:t>
          </a:r>
        </a:p>
        <a:p>
          <a:pPr marL="171450" lvl="1" indent="-171450" algn="l" defTabSz="800100">
            <a:lnSpc>
              <a:spcPct val="90000"/>
            </a:lnSpc>
            <a:spcBef>
              <a:spcPct val="0"/>
            </a:spcBef>
            <a:spcAft>
              <a:spcPct val="15000"/>
            </a:spcAft>
            <a:buClr>
              <a:srgbClr val="FFFF00"/>
            </a:buClr>
            <a:buChar char="•"/>
          </a:pPr>
          <a:r>
            <a:rPr lang="en" sz="1800" b="1" kern="1200" dirty="0">
              <a:effectLst>
                <a:outerShdw blurRad="38100" dist="38100" dir="2700000" algn="tl">
                  <a:srgbClr val="000000">
                    <a:alpha val="43137"/>
                  </a:srgbClr>
                </a:outerShdw>
              </a:effectLst>
            </a:rPr>
            <a:t>Only three men (Dan. 3:23)</a:t>
          </a:r>
        </a:p>
        <a:p>
          <a:pPr marL="171450" lvl="1" indent="-171450" algn="l" defTabSz="800100">
            <a:lnSpc>
              <a:spcPct val="90000"/>
            </a:lnSpc>
            <a:spcBef>
              <a:spcPct val="0"/>
            </a:spcBef>
            <a:spcAft>
              <a:spcPct val="15000"/>
            </a:spcAft>
            <a:buClr>
              <a:srgbClr val="FFFF00"/>
            </a:buClr>
            <a:buChar char="•"/>
          </a:pPr>
          <a:r>
            <a:rPr lang="en" sz="1800" b="1" kern="1200" dirty="0">
              <a:effectLst>
                <a:outerShdw blurRad="38100" dist="38100" dir="2700000" algn="tl">
                  <a:srgbClr val="000000">
                    <a:alpha val="43137"/>
                  </a:srgbClr>
                </a:outerShdw>
              </a:effectLst>
            </a:rPr>
            <a:t>Future-oriented: “God is able to deliver us” (Dan. 3:17)</a:t>
          </a:r>
        </a:p>
        <a:p>
          <a:pPr marL="171450" lvl="1" indent="-171450" algn="l" defTabSz="800100">
            <a:lnSpc>
              <a:spcPct val="90000"/>
            </a:lnSpc>
            <a:spcBef>
              <a:spcPct val="0"/>
            </a:spcBef>
            <a:spcAft>
              <a:spcPct val="15000"/>
            </a:spcAft>
            <a:buClr>
              <a:srgbClr val="FFFF00"/>
            </a:buClr>
            <a:buChar char="•"/>
          </a:pPr>
          <a:r>
            <a:rPr lang="en" sz="1800" b="1" kern="1200" dirty="0">
              <a:effectLst>
                <a:outerShdw blurRad="38100" dist="38100" dir="2700000" algn="tl">
                  <a:srgbClr val="000000">
                    <a:alpha val="43137"/>
                  </a:srgbClr>
                </a:outerShdw>
              </a:effectLst>
            </a:rPr>
            <a:t>They obey, even though God does not deliver them (Dan. 3:18)</a:t>
          </a:r>
        </a:p>
      </dsp:txBody>
      <dsp:txXfrm>
        <a:off x="1090276" y="2703858"/>
        <a:ext cx="5353570" cy="2661461"/>
      </dsp:txXfrm>
    </dsp:sp>
    <dsp:sp modelId="{B97CB725-4178-4883-901A-37F53FCA047D}">
      <dsp:nvSpPr>
        <dsp:cNvPr id="0" name=""/>
        <dsp:cNvSpPr/>
      </dsp:nvSpPr>
      <dsp:spPr>
        <a:xfrm>
          <a:off x="-71623" y="2886004"/>
          <a:ext cx="2323800" cy="1923644"/>
        </a:xfrm>
        <a:prstGeom prst="roundRect">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l="170"/>
          </a:stretch>
        </a:blipFill>
        <a:ln w="12700" cap="flat" cmpd="sng" algn="ctr">
          <a:solidFill>
            <a:schemeClr val="accent5">
              <a:hueOff val="-6510662"/>
              <a:satOff val="-22058"/>
              <a:lumOff val="12157"/>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2B3C4-825F-463A-ACF3-360960F5310F}">
      <dsp:nvSpPr>
        <dsp:cNvPr id="0" name=""/>
        <dsp:cNvSpPr/>
      </dsp:nvSpPr>
      <dsp:spPr>
        <a:xfrm>
          <a:off x="87274" y="681"/>
          <a:ext cx="2567428" cy="483526"/>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Daniel 3</a:t>
          </a:r>
        </a:p>
      </dsp:txBody>
      <dsp:txXfrm>
        <a:off x="101436" y="14843"/>
        <a:ext cx="2539104" cy="455202"/>
      </dsp:txXfrm>
    </dsp:sp>
    <dsp:sp modelId="{A71E786A-D33E-4497-9549-54077A1FD9BB}">
      <dsp:nvSpPr>
        <dsp:cNvPr id="0" name=""/>
        <dsp:cNvSpPr/>
      </dsp:nvSpPr>
      <dsp:spPr>
        <a:xfrm>
          <a:off x="344017" y="484208"/>
          <a:ext cx="218648" cy="406933"/>
        </a:xfrm>
        <a:custGeom>
          <a:avLst/>
          <a:gdLst/>
          <a:ahLst/>
          <a:cxnLst/>
          <a:rect l="0" t="0" r="0" b="0"/>
          <a:pathLst>
            <a:path>
              <a:moveTo>
                <a:pt x="0" y="0"/>
              </a:moveTo>
              <a:lnTo>
                <a:pt x="0" y="406933"/>
              </a:lnTo>
              <a:lnTo>
                <a:pt x="218648" y="406933"/>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7E0BE1-A427-4210-AB42-2E753F9F15CD}">
      <dsp:nvSpPr>
        <dsp:cNvPr id="0" name=""/>
        <dsp:cNvSpPr/>
      </dsp:nvSpPr>
      <dsp:spPr>
        <a:xfrm>
          <a:off x="562665" y="605089"/>
          <a:ext cx="2457637" cy="572103"/>
        </a:xfrm>
        <a:prstGeom prst="roundRect">
          <a:avLst>
            <a:gd name="adj" fmla="val 10000"/>
          </a:avLst>
        </a:prstGeom>
        <a:solidFill>
          <a:schemeClr val="accent3">
            <a:lumMod val="20000"/>
            <a:lumOff val="80000"/>
            <a:alpha val="89804"/>
          </a:schemeClr>
        </a:solidFill>
        <a:ln w="28575" cap="flat" cmpd="sng" algn="ctr">
          <a:solidFill>
            <a:schemeClr val="accent3">
              <a:lumMod val="7500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Nebuchadnezzar makes a statue</a:t>
          </a:r>
        </a:p>
      </dsp:txBody>
      <dsp:txXfrm>
        <a:off x="579421" y="621845"/>
        <a:ext cx="2424125" cy="538591"/>
      </dsp:txXfrm>
    </dsp:sp>
    <dsp:sp modelId="{EEB40A49-4D84-48EB-A76E-6C4B54F3D0B7}">
      <dsp:nvSpPr>
        <dsp:cNvPr id="0" name=""/>
        <dsp:cNvSpPr/>
      </dsp:nvSpPr>
      <dsp:spPr>
        <a:xfrm>
          <a:off x="344017" y="484208"/>
          <a:ext cx="218648" cy="1099918"/>
        </a:xfrm>
        <a:custGeom>
          <a:avLst/>
          <a:gdLst/>
          <a:ahLst/>
          <a:cxnLst/>
          <a:rect l="0" t="0" r="0" b="0"/>
          <a:pathLst>
            <a:path>
              <a:moveTo>
                <a:pt x="0" y="0"/>
              </a:moveTo>
              <a:lnTo>
                <a:pt x="0" y="1099918"/>
              </a:lnTo>
              <a:lnTo>
                <a:pt x="218648" y="1099918"/>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C2FABB-1E37-4335-939C-2A9BE87155BF}">
      <dsp:nvSpPr>
        <dsp:cNvPr id="0" name=""/>
        <dsp:cNvSpPr/>
      </dsp:nvSpPr>
      <dsp:spPr>
        <a:xfrm>
          <a:off x="562665" y="1298075"/>
          <a:ext cx="2457637" cy="572103"/>
        </a:xfrm>
        <a:prstGeom prst="roundRect">
          <a:avLst>
            <a:gd name="adj" fmla="val 10000"/>
          </a:avLst>
        </a:prstGeom>
        <a:solidFill>
          <a:schemeClr val="accent4">
            <a:lumMod val="20000"/>
            <a:lumOff val="80000"/>
            <a:alpha val="90000"/>
          </a:schemeClr>
        </a:solidFill>
        <a:ln w="28575" cap="flat" cmpd="sng" algn="ctr">
          <a:solidFill>
            <a:schemeClr val="accent4">
              <a:lumMod val="7500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Forces everyone to worship it</a:t>
          </a:r>
        </a:p>
      </dsp:txBody>
      <dsp:txXfrm>
        <a:off x="579421" y="1314831"/>
        <a:ext cx="2424125" cy="538591"/>
      </dsp:txXfrm>
    </dsp:sp>
    <dsp:sp modelId="{9B93BF41-19A8-442D-8D05-CA0E0C938E15}">
      <dsp:nvSpPr>
        <dsp:cNvPr id="0" name=""/>
        <dsp:cNvSpPr/>
      </dsp:nvSpPr>
      <dsp:spPr>
        <a:xfrm>
          <a:off x="344017" y="484208"/>
          <a:ext cx="218648" cy="1792904"/>
        </a:xfrm>
        <a:custGeom>
          <a:avLst/>
          <a:gdLst/>
          <a:ahLst/>
          <a:cxnLst/>
          <a:rect l="0" t="0" r="0" b="0"/>
          <a:pathLst>
            <a:path>
              <a:moveTo>
                <a:pt x="0" y="0"/>
              </a:moveTo>
              <a:lnTo>
                <a:pt x="0" y="1792904"/>
              </a:lnTo>
              <a:lnTo>
                <a:pt x="218648" y="1792904"/>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94E0890-96A2-48C9-8C49-E8F75D9DDE12}">
      <dsp:nvSpPr>
        <dsp:cNvPr id="0" name=""/>
        <dsp:cNvSpPr/>
      </dsp:nvSpPr>
      <dsp:spPr>
        <a:xfrm>
          <a:off x="562665" y="1991060"/>
          <a:ext cx="2457637" cy="572103"/>
        </a:xfrm>
        <a:prstGeom prst="roundRect">
          <a:avLst>
            <a:gd name="adj" fmla="val 10000"/>
          </a:avLst>
        </a:prstGeom>
        <a:solidFill>
          <a:schemeClr val="accent5">
            <a:lumMod val="20000"/>
            <a:lumOff val="80000"/>
            <a:alpha val="90000"/>
          </a:schemeClr>
        </a:solidFill>
        <a:ln w="28575" cap="flat" cmpd="sng" algn="ctr">
          <a:solidFill>
            <a:schemeClr val="accent5">
              <a:lumMod val="7500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Whoever does not worship it must die</a:t>
          </a:r>
        </a:p>
      </dsp:txBody>
      <dsp:txXfrm>
        <a:off x="579421" y="2007816"/>
        <a:ext cx="2424125" cy="538591"/>
      </dsp:txXfrm>
    </dsp:sp>
    <dsp:sp modelId="{91772394-D281-4D3A-BC5A-A3B6F4BEDA1B}">
      <dsp:nvSpPr>
        <dsp:cNvPr id="0" name=""/>
        <dsp:cNvSpPr/>
      </dsp:nvSpPr>
      <dsp:spPr>
        <a:xfrm>
          <a:off x="344017" y="484208"/>
          <a:ext cx="218648" cy="2485889"/>
        </a:xfrm>
        <a:custGeom>
          <a:avLst/>
          <a:gdLst/>
          <a:ahLst/>
          <a:cxnLst/>
          <a:rect l="0" t="0" r="0" b="0"/>
          <a:pathLst>
            <a:path>
              <a:moveTo>
                <a:pt x="0" y="0"/>
              </a:moveTo>
              <a:lnTo>
                <a:pt x="0" y="2485889"/>
              </a:lnTo>
              <a:lnTo>
                <a:pt x="218648" y="248588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C7E49F-28FB-430C-9EB7-F300BAD4058A}">
      <dsp:nvSpPr>
        <dsp:cNvPr id="0" name=""/>
        <dsp:cNvSpPr/>
      </dsp:nvSpPr>
      <dsp:spPr>
        <a:xfrm>
          <a:off x="562665" y="2684045"/>
          <a:ext cx="2457637" cy="572103"/>
        </a:xfrm>
        <a:prstGeom prst="roundRect">
          <a:avLst>
            <a:gd name="adj" fmla="val 10000"/>
          </a:avLst>
        </a:prstGeom>
        <a:solidFill>
          <a:schemeClr val="accent6">
            <a:lumMod val="20000"/>
            <a:lumOff val="80000"/>
            <a:alpha val="90000"/>
          </a:schemeClr>
        </a:solidFill>
        <a:ln w="28575" cap="flat" cmpd="sng" algn="ctr">
          <a:solidFill>
            <a:schemeClr val="accent6">
              <a:lumMod val="7500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Three young people refuse</a:t>
          </a:r>
        </a:p>
      </dsp:txBody>
      <dsp:txXfrm>
        <a:off x="579421" y="2700801"/>
        <a:ext cx="2424125" cy="538591"/>
      </dsp:txXfrm>
    </dsp:sp>
    <dsp:sp modelId="{B3E63664-935B-494E-B0BF-7F334D4211FE}">
      <dsp:nvSpPr>
        <dsp:cNvPr id="0" name=""/>
        <dsp:cNvSpPr/>
      </dsp:nvSpPr>
      <dsp:spPr>
        <a:xfrm>
          <a:off x="344017" y="484208"/>
          <a:ext cx="218648" cy="3178874"/>
        </a:xfrm>
        <a:custGeom>
          <a:avLst/>
          <a:gdLst/>
          <a:ahLst/>
          <a:cxnLst/>
          <a:rect l="0" t="0" r="0" b="0"/>
          <a:pathLst>
            <a:path>
              <a:moveTo>
                <a:pt x="0" y="0"/>
              </a:moveTo>
              <a:lnTo>
                <a:pt x="0" y="3178874"/>
              </a:lnTo>
              <a:lnTo>
                <a:pt x="218648" y="3178874"/>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053DED-525D-4BAF-A23A-7222CA0CB75D}">
      <dsp:nvSpPr>
        <dsp:cNvPr id="0" name=""/>
        <dsp:cNvSpPr/>
      </dsp:nvSpPr>
      <dsp:spPr>
        <a:xfrm>
          <a:off x="562665" y="3377030"/>
          <a:ext cx="2457637" cy="572103"/>
        </a:xfrm>
        <a:prstGeom prst="roundRect">
          <a:avLst>
            <a:gd name="adj" fmla="val 10000"/>
          </a:avLst>
        </a:prstGeom>
        <a:solidFill>
          <a:srgbClr val="4472C4">
            <a:lumMod val="20000"/>
            <a:lumOff val="80000"/>
            <a:alpha val="90000"/>
          </a:srgbClr>
        </a:solidFill>
        <a:ln w="28575" cap="flat" cmpd="sng" algn="ctr">
          <a:solidFill>
            <a:srgbClr val="4472C4">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00100">
            <a:lnSpc>
              <a:spcPct val="90000"/>
            </a:lnSpc>
            <a:spcBef>
              <a:spcPct val="0"/>
            </a:spcBef>
            <a:spcAft>
              <a:spcPct val="35000"/>
            </a:spcAft>
            <a:buNone/>
          </a:pPr>
          <a:r>
            <a:rPr lang="en" sz="1800" b="1" kern="1200" dirty="0"/>
            <a:t>They testify before the king and his subjects</a:t>
          </a:r>
        </a:p>
      </dsp:txBody>
      <dsp:txXfrm>
        <a:off x="579421" y="3393786"/>
        <a:ext cx="2424125" cy="538591"/>
      </dsp:txXfrm>
    </dsp:sp>
    <dsp:sp modelId="{73A878FC-CF50-424C-8CAE-BDE166FE4E4C}">
      <dsp:nvSpPr>
        <dsp:cNvPr id="0" name=""/>
        <dsp:cNvSpPr/>
      </dsp:nvSpPr>
      <dsp:spPr>
        <a:xfrm>
          <a:off x="344017" y="484208"/>
          <a:ext cx="218648" cy="3871859"/>
        </a:xfrm>
        <a:custGeom>
          <a:avLst/>
          <a:gdLst/>
          <a:ahLst/>
          <a:cxnLst/>
          <a:rect l="0" t="0" r="0" b="0"/>
          <a:pathLst>
            <a:path>
              <a:moveTo>
                <a:pt x="0" y="0"/>
              </a:moveTo>
              <a:lnTo>
                <a:pt x="0" y="3871859"/>
              </a:lnTo>
              <a:lnTo>
                <a:pt x="218648" y="387185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5ADF599-8850-4FA2-B07D-2EFE6B6993C5}">
      <dsp:nvSpPr>
        <dsp:cNvPr id="0" name=""/>
        <dsp:cNvSpPr/>
      </dsp:nvSpPr>
      <dsp:spPr>
        <a:xfrm>
          <a:off x="562665" y="4070016"/>
          <a:ext cx="2457637" cy="572103"/>
        </a:xfrm>
        <a:prstGeom prst="roundRect">
          <a:avLst>
            <a:gd name="adj" fmla="val 10000"/>
          </a:avLst>
        </a:prstGeom>
        <a:solidFill>
          <a:srgbClr val="ED7D31">
            <a:lumMod val="20000"/>
            <a:lumOff val="80000"/>
            <a:alpha val="90000"/>
          </a:srgbClr>
        </a:solidFill>
        <a:ln w="28575" cap="flat" cmpd="sng" algn="ctr">
          <a:solidFill>
            <a:srgbClr val="ED7D31">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They are thrown into the oven</a:t>
          </a:r>
        </a:p>
      </dsp:txBody>
      <dsp:txXfrm>
        <a:off x="579421" y="4086772"/>
        <a:ext cx="2424125" cy="538591"/>
      </dsp:txXfrm>
    </dsp:sp>
    <dsp:sp modelId="{10B20D90-E7AB-4A8B-8CAC-88B7632B5561}">
      <dsp:nvSpPr>
        <dsp:cNvPr id="0" name=""/>
        <dsp:cNvSpPr/>
      </dsp:nvSpPr>
      <dsp:spPr>
        <a:xfrm>
          <a:off x="344017" y="484208"/>
          <a:ext cx="218648" cy="4564845"/>
        </a:xfrm>
        <a:custGeom>
          <a:avLst/>
          <a:gdLst/>
          <a:ahLst/>
          <a:cxnLst/>
          <a:rect l="0" t="0" r="0" b="0"/>
          <a:pathLst>
            <a:path>
              <a:moveTo>
                <a:pt x="0" y="0"/>
              </a:moveTo>
              <a:lnTo>
                <a:pt x="0" y="4564845"/>
              </a:lnTo>
              <a:lnTo>
                <a:pt x="218648" y="4564845"/>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E6B8C7-AEF3-4F97-AADE-7CF083A9B654}">
      <dsp:nvSpPr>
        <dsp:cNvPr id="0" name=""/>
        <dsp:cNvSpPr/>
      </dsp:nvSpPr>
      <dsp:spPr>
        <a:xfrm>
          <a:off x="562665" y="4763001"/>
          <a:ext cx="2457637" cy="572103"/>
        </a:xfrm>
        <a:prstGeom prst="roundRect">
          <a:avLst>
            <a:gd name="adj" fmla="val 10000"/>
          </a:avLst>
        </a:prstGeom>
        <a:solidFill>
          <a:srgbClr val="C1EFFF">
            <a:alpha val="89804"/>
          </a:srgbClr>
        </a:solidFill>
        <a:ln w="28575" cap="flat" cmpd="sng" algn="ctr">
          <a:solidFill>
            <a:srgbClr val="00B0F0"/>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Jesus comes to rescue them</a:t>
          </a:r>
        </a:p>
      </dsp:txBody>
      <dsp:txXfrm>
        <a:off x="579421" y="4779757"/>
        <a:ext cx="2424125" cy="538591"/>
      </dsp:txXfrm>
    </dsp:sp>
    <dsp:sp modelId="{B42A48D1-9B9F-47ED-962B-2EECF49A05B0}">
      <dsp:nvSpPr>
        <dsp:cNvPr id="0" name=""/>
        <dsp:cNvSpPr/>
      </dsp:nvSpPr>
      <dsp:spPr>
        <a:xfrm>
          <a:off x="2896466" y="681"/>
          <a:ext cx="2567428" cy="483526"/>
        </a:xfrm>
        <a:prstGeom prst="roundRect">
          <a:avLst>
            <a:gd name="adj" fmla="val 10000"/>
          </a:avLst>
        </a:prstGeom>
        <a:gradFill flip="none" rotWithShape="0">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Revelation 13 and 14</a:t>
          </a:r>
        </a:p>
      </dsp:txBody>
      <dsp:txXfrm>
        <a:off x="2910628" y="14843"/>
        <a:ext cx="2539104" cy="455202"/>
      </dsp:txXfrm>
    </dsp:sp>
    <dsp:sp modelId="{61031B92-27FF-4A74-A429-79FCC3895F9E}">
      <dsp:nvSpPr>
        <dsp:cNvPr id="0" name=""/>
        <dsp:cNvSpPr/>
      </dsp:nvSpPr>
      <dsp:spPr>
        <a:xfrm>
          <a:off x="3153209" y="484208"/>
          <a:ext cx="256742" cy="406933"/>
        </a:xfrm>
        <a:custGeom>
          <a:avLst/>
          <a:gdLst/>
          <a:ahLst/>
          <a:cxnLst/>
          <a:rect l="0" t="0" r="0" b="0"/>
          <a:pathLst>
            <a:path>
              <a:moveTo>
                <a:pt x="0" y="0"/>
              </a:moveTo>
              <a:lnTo>
                <a:pt x="0" y="406933"/>
              </a:lnTo>
              <a:lnTo>
                <a:pt x="256742" y="406933"/>
              </a:lnTo>
            </a:path>
          </a:pathLst>
        </a:custGeom>
        <a:noFill/>
        <a:ln w="55000" cap="flat" cmpd="thickThin" algn="ctr">
          <a:solidFill>
            <a:schemeClr val="accent5">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672068-3442-4502-AD8B-A8379DB25801}">
      <dsp:nvSpPr>
        <dsp:cNvPr id="0" name=""/>
        <dsp:cNvSpPr/>
      </dsp:nvSpPr>
      <dsp:spPr>
        <a:xfrm>
          <a:off x="3409952" y="605089"/>
          <a:ext cx="2379700" cy="572103"/>
        </a:xfrm>
        <a:prstGeom prst="roundRect">
          <a:avLst>
            <a:gd name="adj" fmla="val 10000"/>
          </a:avLst>
        </a:prstGeom>
        <a:solidFill>
          <a:srgbClr val="FF0066">
            <a:lumMod val="20000"/>
            <a:lumOff val="80000"/>
            <a:alpha val="89804"/>
          </a:srgbClr>
        </a:solidFill>
        <a:ln w="28575" cap="flat" cmpd="sng" algn="ctr">
          <a:solidFill>
            <a:srgbClr val="FF0066">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 2nd beast makes a statue</a:t>
          </a:r>
        </a:p>
      </dsp:txBody>
      <dsp:txXfrm>
        <a:off x="3426708" y="621845"/>
        <a:ext cx="2346188" cy="538591"/>
      </dsp:txXfrm>
    </dsp:sp>
    <dsp:sp modelId="{0ADD5BDD-D645-455E-B9E4-2C46F4E52E3C}">
      <dsp:nvSpPr>
        <dsp:cNvPr id="0" name=""/>
        <dsp:cNvSpPr/>
      </dsp:nvSpPr>
      <dsp:spPr>
        <a:xfrm>
          <a:off x="3153209" y="484208"/>
          <a:ext cx="256742" cy="1099918"/>
        </a:xfrm>
        <a:custGeom>
          <a:avLst/>
          <a:gdLst/>
          <a:ahLst/>
          <a:cxnLst/>
          <a:rect l="0" t="0" r="0" b="0"/>
          <a:pathLst>
            <a:path>
              <a:moveTo>
                <a:pt x="0" y="0"/>
              </a:moveTo>
              <a:lnTo>
                <a:pt x="0" y="1099918"/>
              </a:lnTo>
              <a:lnTo>
                <a:pt x="256742" y="1099918"/>
              </a:lnTo>
            </a:path>
          </a:pathLst>
        </a:custGeom>
        <a:noFill/>
        <a:ln w="55000" cap="flat" cmpd="thickThin" algn="ctr">
          <a:solidFill>
            <a:schemeClr val="accent5">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753E7B-972A-4F61-9B0A-A16FBE1BF851}">
      <dsp:nvSpPr>
        <dsp:cNvPr id="0" name=""/>
        <dsp:cNvSpPr/>
      </dsp:nvSpPr>
      <dsp:spPr>
        <a:xfrm>
          <a:off x="3409952" y="1298075"/>
          <a:ext cx="2379700" cy="572103"/>
        </a:xfrm>
        <a:prstGeom prst="roundRect">
          <a:avLst>
            <a:gd name="adj" fmla="val 10000"/>
          </a:avLst>
        </a:prstGeom>
        <a:solidFill>
          <a:srgbClr val="FFC000">
            <a:lumMod val="20000"/>
            <a:lumOff val="80000"/>
            <a:alpha val="90000"/>
          </a:srgbClr>
        </a:solidFill>
        <a:ln w="28575" cap="flat" cmpd="sng" algn="ctr">
          <a:solidFill>
            <a:srgbClr val="FFC000">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Forces everyone to worship it</a:t>
          </a:r>
        </a:p>
      </dsp:txBody>
      <dsp:txXfrm>
        <a:off x="3426708" y="1314831"/>
        <a:ext cx="2346188" cy="538591"/>
      </dsp:txXfrm>
    </dsp:sp>
    <dsp:sp modelId="{50119544-1E71-4A40-8EBA-41F42EEF58FE}">
      <dsp:nvSpPr>
        <dsp:cNvPr id="0" name=""/>
        <dsp:cNvSpPr/>
      </dsp:nvSpPr>
      <dsp:spPr>
        <a:xfrm>
          <a:off x="3153209" y="484208"/>
          <a:ext cx="256742" cy="1792904"/>
        </a:xfrm>
        <a:custGeom>
          <a:avLst/>
          <a:gdLst/>
          <a:ahLst/>
          <a:cxnLst/>
          <a:rect l="0" t="0" r="0" b="0"/>
          <a:pathLst>
            <a:path>
              <a:moveTo>
                <a:pt x="0" y="0"/>
              </a:moveTo>
              <a:lnTo>
                <a:pt x="0" y="1792904"/>
              </a:lnTo>
              <a:lnTo>
                <a:pt x="256742" y="1792904"/>
              </a:lnTo>
            </a:path>
          </a:pathLst>
        </a:custGeom>
        <a:noFill/>
        <a:ln w="55000" cap="flat" cmpd="thickThin" algn="ctr">
          <a:solidFill>
            <a:schemeClr val="accent5">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AC61DAB-C5FE-4E8C-8F58-F9CB6DBB42D8}">
      <dsp:nvSpPr>
        <dsp:cNvPr id="0" name=""/>
        <dsp:cNvSpPr/>
      </dsp:nvSpPr>
      <dsp:spPr>
        <a:xfrm>
          <a:off x="3409952" y="1991060"/>
          <a:ext cx="2379700" cy="572103"/>
        </a:xfrm>
        <a:prstGeom prst="roundRect">
          <a:avLst>
            <a:gd name="adj" fmla="val 10000"/>
          </a:avLst>
        </a:prstGeom>
        <a:solidFill>
          <a:srgbClr val="990099">
            <a:lumMod val="20000"/>
            <a:lumOff val="80000"/>
            <a:alpha val="90000"/>
          </a:srgbClr>
        </a:solidFill>
        <a:ln w="28575" cap="flat" cmpd="sng" algn="ctr">
          <a:solidFill>
            <a:srgbClr val="990099">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black">
                  <a:hueOff val="0"/>
                  <a:satOff val="0"/>
                  <a:lumOff val="0"/>
                  <a:alphaOff val="0"/>
                </a:prstClr>
              </a:solidFill>
              <a:latin typeface="Aptos" panose="02110004020202020204"/>
              <a:ea typeface="+mn-ea"/>
              <a:cs typeface="+mn-cs"/>
            </a:rPr>
            <a:t>Whoever does not worship it must die</a:t>
          </a:r>
        </a:p>
      </dsp:txBody>
      <dsp:txXfrm>
        <a:off x="3426708" y="2007816"/>
        <a:ext cx="2346188" cy="538591"/>
      </dsp:txXfrm>
    </dsp:sp>
    <dsp:sp modelId="{408B362E-88D2-4983-8C18-A8D07F513F5E}">
      <dsp:nvSpPr>
        <dsp:cNvPr id="0" name=""/>
        <dsp:cNvSpPr/>
      </dsp:nvSpPr>
      <dsp:spPr>
        <a:xfrm>
          <a:off x="3153209" y="484208"/>
          <a:ext cx="256742" cy="2485889"/>
        </a:xfrm>
        <a:custGeom>
          <a:avLst/>
          <a:gdLst/>
          <a:ahLst/>
          <a:cxnLst/>
          <a:rect l="0" t="0" r="0" b="0"/>
          <a:pathLst>
            <a:path>
              <a:moveTo>
                <a:pt x="0" y="0"/>
              </a:moveTo>
              <a:lnTo>
                <a:pt x="0" y="2485889"/>
              </a:lnTo>
              <a:lnTo>
                <a:pt x="256742" y="2485889"/>
              </a:lnTo>
            </a:path>
          </a:pathLst>
        </a:custGeom>
        <a:noFill/>
        <a:ln w="55000" cap="flat" cmpd="thickThin" algn="ctr">
          <a:solidFill>
            <a:schemeClr val="accent5">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7C6058D-B0E8-4ACA-B883-A2377BA01CC1}">
      <dsp:nvSpPr>
        <dsp:cNvPr id="0" name=""/>
        <dsp:cNvSpPr/>
      </dsp:nvSpPr>
      <dsp:spPr>
        <a:xfrm>
          <a:off x="3409952" y="2684045"/>
          <a:ext cx="2379700" cy="572103"/>
        </a:xfrm>
        <a:prstGeom prst="roundRect">
          <a:avLst>
            <a:gd name="adj" fmla="val 10000"/>
          </a:avLst>
        </a:prstGeom>
        <a:solidFill>
          <a:srgbClr val="70AD47">
            <a:lumMod val="20000"/>
            <a:lumOff val="80000"/>
            <a:alpha val="90000"/>
          </a:srgbClr>
        </a:solidFill>
        <a:ln w="28575" cap="flat" cmpd="sng" algn="ctr">
          <a:solidFill>
            <a:srgbClr val="70AD47">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 remnant people refuse</a:t>
          </a:r>
        </a:p>
      </dsp:txBody>
      <dsp:txXfrm>
        <a:off x="3426708" y="2700801"/>
        <a:ext cx="2346188" cy="538591"/>
      </dsp:txXfrm>
    </dsp:sp>
    <dsp:sp modelId="{3174A745-3EA9-40AB-9D26-AB038C6E88B7}">
      <dsp:nvSpPr>
        <dsp:cNvPr id="0" name=""/>
        <dsp:cNvSpPr/>
      </dsp:nvSpPr>
      <dsp:spPr>
        <a:xfrm>
          <a:off x="3153209" y="484208"/>
          <a:ext cx="256742" cy="3178874"/>
        </a:xfrm>
        <a:custGeom>
          <a:avLst/>
          <a:gdLst/>
          <a:ahLst/>
          <a:cxnLst/>
          <a:rect l="0" t="0" r="0" b="0"/>
          <a:pathLst>
            <a:path>
              <a:moveTo>
                <a:pt x="0" y="0"/>
              </a:moveTo>
              <a:lnTo>
                <a:pt x="0" y="3178874"/>
              </a:lnTo>
              <a:lnTo>
                <a:pt x="256742" y="3178874"/>
              </a:lnTo>
            </a:path>
          </a:pathLst>
        </a:custGeom>
        <a:noFill/>
        <a:ln w="55000" cap="flat" cmpd="thickThin" algn="ctr">
          <a:solidFill>
            <a:schemeClr val="accent5">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5AAE4CD-BE8A-4510-B958-13A1FAFE98BA}">
      <dsp:nvSpPr>
        <dsp:cNvPr id="0" name=""/>
        <dsp:cNvSpPr/>
      </dsp:nvSpPr>
      <dsp:spPr>
        <a:xfrm>
          <a:off x="3409952" y="3377030"/>
          <a:ext cx="2379700" cy="572103"/>
        </a:xfrm>
        <a:prstGeom prst="roundRect">
          <a:avLst>
            <a:gd name="adj" fmla="val 10000"/>
          </a:avLst>
        </a:prstGeom>
        <a:solidFill>
          <a:srgbClr val="4472C4">
            <a:lumMod val="20000"/>
            <a:lumOff val="80000"/>
            <a:alpha val="90000"/>
          </a:srgbClr>
        </a:solidFill>
        <a:ln w="28575" cap="flat" cmpd="sng" algn="ctr">
          <a:solidFill>
            <a:srgbClr val="4472C4">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Testify before the whole world</a:t>
          </a:r>
        </a:p>
      </dsp:txBody>
      <dsp:txXfrm>
        <a:off x="3426708" y="3393786"/>
        <a:ext cx="2346188" cy="538591"/>
      </dsp:txXfrm>
    </dsp:sp>
    <dsp:sp modelId="{AB0F3517-D1DF-4020-81D0-C57321B0B70F}">
      <dsp:nvSpPr>
        <dsp:cNvPr id="0" name=""/>
        <dsp:cNvSpPr/>
      </dsp:nvSpPr>
      <dsp:spPr>
        <a:xfrm>
          <a:off x="3153209" y="484208"/>
          <a:ext cx="256742" cy="3871859"/>
        </a:xfrm>
        <a:custGeom>
          <a:avLst/>
          <a:gdLst/>
          <a:ahLst/>
          <a:cxnLst/>
          <a:rect l="0" t="0" r="0" b="0"/>
          <a:pathLst>
            <a:path>
              <a:moveTo>
                <a:pt x="0" y="0"/>
              </a:moveTo>
              <a:lnTo>
                <a:pt x="0" y="3871859"/>
              </a:lnTo>
              <a:lnTo>
                <a:pt x="256742" y="3871859"/>
              </a:lnTo>
            </a:path>
          </a:pathLst>
        </a:custGeom>
        <a:noFill/>
        <a:ln w="55000" cap="flat" cmpd="thickThin" algn="ctr">
          <a:solidFill>
            <a:schemeClr val="accent5">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DB27DB-66C1-4650-9436-91F9E7E5740F}">
      <dsp:nvSpPr>
        <dsp:cNvPr id="0" name=""/>
        <dsp:cNvSpPr/>
      </dsp:nvSpPr>
      <dsp:spPr>
        <a:xfrm>
          <a:off x="3409952" y="4070016"/>
          <a:ext cx="2379700" cy="572103"/>
        </a:xfrm>
        <a:prstGeom prst="roundRect">
          <a:avLst>
            <a:gd name="adj" fmla="val 10000"/>
          </a:avLst>
        </a:prstGeom>
        <a:solidFill>
          <a:srgbClr val="ED7D31">
            <a:lumMod val="20000"/>
            <a:lumOff val="80000"/>
            <a:alpha val="90000"/>
          </a:srgbClr>
        </a:solidFill>
        <a:ln w="28575" cap="flat" cmpd="sng" algn="ctr">
          <a:solidFill>
            <a:srgbClr val="ED7D31">
              <a:lumMod val="75000"/>
            </a:srgbClr>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They are persecuted</a:t>
          </a:r>
        </a:p>
      </dsp:txBody>
      <dsp:txXfrm>
        <a:off x="3426708" y="4086772"/>
        <a:ext cx="2346188" cy="538591"/>
      </dsp:txXfrm>
    </dsp:sp>
    <dsp:sp modelId="{4BAC0836-0001-49AF-AA03-EDBC6FD608FC}">
      <dsp:nvSpPr>
        <dsp:cNvPr id="0" name=""/>
        <dsp:cNvSpPr/>
      </dsp:nvSpPr>
      <dsp:spPr>
        <a:xfrm>
          <a:off x="3153209" y="484208"/>
          <a:ext cx="256742" cy="4564845"/>
        </a:xfrm>
        <a:custGeom>
          <a:avLst/>
          <a:gdLst/>
          <a:ahLst/>
          <a:cxnLst/>
          <a:rect l="0" t="0" r="0" b="0"/>
          <a:pathLst>
            <a:path>
              <a:moveTo>
                <a:pt x="0" y="0"/>
              </a:moveTo>
              <a:lnTo>
                <a:pt x="0" y="4564845"/>
              </a:lnTo>
              <a:lnTo>
                <a:pt x="256742" y="4564845"/>
              </a:lnTo>
            </a:path>
          </a:pathLst>
        </a:custGeom>
        <a:noFill/>
        <a:ln w="55000" cap="flat" cmpd="thickThin" algn="ctr">
          <a:solidFill>
            <a:schemeClr val="accent5">
              <a:lumMod val="75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87F89A-21E9-4964-BF9E-0146BF09058B}">
      <dsp:nvSpPr>
        <dsp:cNvPr id="0" name=""/>
        <dsp:cNvSpPr/>
      </dsp:nvSpPr>
      <dsp:spPr>
        <a:xfrm>
          <a:off x="3409952" y="4763001"/>
          <a:ext cx="2379700" cy="572103"/>
        </a:xfrm>
        <a:prstGeom prst="roundRect">
          <a:avLst>
            <a:gd name="adj" fmla="val 10000"/>
          </a:avLst>
        </a:prstGeom>
        <a:solidFill>
          <a:srgbClr val="C1EFFF">
            <a:alpha val="89804"/>
          </a:srgbClr>
        </a:solidFill>
        <a:ln w="28575" cap="flat" cmpd="sng" algn="ctr">
          <a:solidFill>
            <a:srgbClr val="00B0F0"/>
          </a:solidFill>
          <a:prstDash val="solid"/>
        </a:ln>
        <a:effectLst/>
        <a:scene3d>
          <a:camera prst="orthographicFront"/>
          <a:lightRig rig="threePt" dir="t">
            <a:rot lat="0" lon="0" rev="7500000"/>
          </a:lightRig>
        </a:scene3d>
        <a:sp3d z="-152400" extrusionH="63500" prstMaterial="dkEdge">
          <a:bevelT w="124450" h="16350" prst="relaxedInset"/>
          <a:contourClr>
            <a:prstClr val="white"/>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Jesus comes to rescue them</a:t>
          </a:r>
        </a:p>
      </dsp:txBody>
      <dsp:txXfrm>
        <a:off x="3426708" y="4779757"/>
        <a:ext cx="2346188" cy="53859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3F72E-D044-47F4-AA3C-B15C479F1D62}" type="datetimeFigureOut">
              <a:rPr lang="es-ES" smtClean="0"/>
              <a:t>02/06/2025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3FD82-4AE8-4010-87CC-173C13269BC9}" type="slidenum">
              <a:rPr lang="es-ES" smtClean="0"/>
              <a:t>‹Nº›</a:t>
            </a:fld>
            <a:endParaRPr lang="es-ES"/>
          </a:p>
        </p:txBody>
      </p:sp>
    </p:spTree>
    <p:extLst>
      <p:ext uri="{BB962C8B-B14F-4D97-AF65-F5344CB8AC3E}">
        <p14:creationId xmlns:p14="http://schemas.microsoft.com/office/powerpoint/2010/main" val="277295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C3FD82-4AE8-4010-87CC-173C13269BC9}" type="slidenum">
              <a:rPr lang="es-ES" smtClean="0"/>
              <a:t>5</a:t>
            </a:fld>
            <a:endParaRPr lang="es-ES"/>
          </a:p>
        </p:txBody>
      </p:sp>
    </p:spTree>
    <p:extLst>
      <p:ext uri="{BB962C8B-B14F-4D97-AF65-F5344CB8AC3E}">
        <p14:creationId xmlns:p14="http://schemas.microsoft.com/office/powerpoint/2010/main" val="387478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1617A-4941-C3B4-A033-2D2123F26F2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AC3647-9D83-6945-D322-BE51DAFCF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BE5F5A2-3A15-1E04-5324-7C6D848CF6AF}"/>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5" name="Marcador de pie de página 4">
            <a:extLst>
              <a:ext uri="{FF2B5EF4-FFF2-40B4-BE49-F238E27FC236}">
                <a16:creationId xmlns:a16="http://schemas.microsoft.com/office/drawing/2014/main" id="{A69D2313-DDE5-A694-5F69-C149E2BDD4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4F3298-8A3D-8550-B542-69B02DF3A801}"/>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13804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F4D09-332F-0812-40F7-42DB07744C0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CEC39E1-B1A7-6C7F-CB13-B86835BCE8C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C51E66-4E83-70A9-56C1-7B04B06C7859}"/>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5" name="Marcador de pie de página 4">
            <a:extLst>
              <a:ext uri="{FF2B5EF4-FFF2-40B4-BE49-F238E27FC236}">
                <a16:creationId xmlns:a16="http://schemas.microsoft.com/office/drawing/2014/main" id="{122FFAAD-94C4-29F9-EFCB-7E926B14BB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6EBD55-F060-AF7D-F927-C72563B38B8D}"/>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39155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863EA0B-4EBC-869A-6A2F-6A6E6EC22BA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51B8E-A75A-22AF-EF9B-D63AF1CEBE4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547615C-B3C4-09E2-8D84-01F2B3C3E323}"/>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5" name="Marcador de pie de página 4">
            <a:extLst>
              <a:ext uri="{FF2B5EF4-FFF2-40B4-BE49-F238E27FC236}">
                <a16:creationId xmlns:a16="http://schemas.microsoft.com/office/drawing/2014/main" id="{13835929-B887-58AF-5CE2-62131A5C1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FFF48C1-0E63-1052-9AF4-D7BD28562A05}"/>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37184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8106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87213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51861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31681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0928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74267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04828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97145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69FBD-E58C-DDF3-74B0-06FB097F32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E715E5-8F9A-23E3-3DD2-C1BB3D36B8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106BBCB-FA63-ADCC-7A6C-470747672770}"/>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5" name="Marcador de pie de página 4">
            <a:extLst>
              <a:ext uri="{FF2B5EF4-FFF2-40B4-BE49-F238E27FC236}">
                <a16:creationId xmlns:a16="http://schemas.microsoft.com/office/drawing/2014/main" id="{86526133-DE87-FB57-B409-982A7423033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BB6C1B-FA8D-40B8-8BC1-DCF0013F46CB}"/>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24492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22603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76140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02/06/2025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09484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D1013-D71A-5D37-8B0B-0269BC8FB19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43FE4-9663-B289-701C-274548C019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3370CEC-D6F5-B920-6239-60B35D20E983}"/>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5" name="Marcador de pie de página 4">
            <a:extLst>
              <a:ext uri="{FF2B5EF4-FFF2-40B4-BE49-F238E27FC236}">
                <a16:creationId xmlns:a16="http://schemas.microsoft.com/office/drawing/2014/main" id="{3FC12A74-E11C-A2A8-A517-A49A89CDA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ACD370-7583-9491-5162-D2587B85A10F}"/>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113748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C8179D-F50E-E116-AB2F-CA5BB4D686C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08B345-1D7C-E481-E9D1-9FEE82F6819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F47DE0D-D904-B3B4-9BE6-416784AE351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9597D09-22D6-9A0D-4607-F63528EF8FEF}"/>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6" name="Marcador de pie de página 5">
            <a:extLst>
              <a:ext uri="{FF2B5EF4-FFF2-40B4-BE49-F238E27FC236}">
                <a16:creationId xmlns:a16="http://schemas.microsoft.com/office/drawing/2014/main" id="{C4B2A7B7-06F3-162D-0A89-471D37A780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74E3A53-5E08-E37B-83CA-3D644723494E}"/>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400612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4AC1B-C0FD-0AD7-77D8-666DB4214E4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45BA8EE-28FF-99A0-E29E-5A04D23BE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2C2C4D3-2297-CE85-342B-C0758B35B90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2E54E5C-F2CC-C1EE-19EE-70A5EB567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6FC499-7832-17B6-9FC9-129E850BD9E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D7E7788-EBF9-BDD7-66F0-F0947F37678B}"/>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8" name="Marcador de pie de página 7">
            <a:extLst>
              <a:ext uri="{FF2B5EF4-FFF2-40B4-BE49-F238E27FC236}">
                <a16:creationId xmlns:a16="http://schemas.microsoft.com/office/drawing/2014/main" id="{3E48F109-0223-741F-9457-A75E6FEAE16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11AB771-15C1-43ED-0AC4-23FEA2C93688}"/>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185126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DC7BD-78A2-BE26-0875-AFF2CBF547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76092ED-CA04-79BD-1B4F-B34A45064909}"/>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4" name="Marcador de pie de página 3">
            <a:extLst>
              <a:ext uri="{FF2B5EF4-FFF2-40B4-BE49-F238E27FC236}">
                <a16:creationId xmlns:a16="http://schemas.microsoft.com/office/drawing/2014/main" id="{BAC556FD-6E4F-D805-CCDC-AD9AB586B4E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AD1210B-8B86-69BE-EDE7-C8906C93E84B}"/>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422501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FDF8B0A-1D05-6892-7B1D-BA3AB37FC3C9}"/>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3" name="Marcador de pie de página 2">
            <a:extLst>
              <a:ext uri="{FF2B5EF4-FFF2-40B4-BE49-F238E27FC236}">
                <a16:creationId xmlns:a16="http://schemas.microsoft.com/office/drawing/2014/main" id="{FC77F974-81E3-B21F-E76C-88583F166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550CE32-6BBC-517E-40BF-FC60612F822B}"/>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342901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EFA36-707F-CC21-CC8B-CC6F84E156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7D2CF9-FE00-707E-CD3B-D08EA2F601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F71C505-081C-57AC-8EF5-7D17A9120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FBC71F-B27F-E67C-B191-6314122DC5D2}"/>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6" name="Marcador de pie de página 5">
            <a:extLst>
              <a:ext uri="{FF2B5EF4-FFF2-40B4-BE49-F238E27FC236}">
                <a16:creationId xmlns:a16="http://schemas.microsoft.com/office/drawing/2014/main" id="{F92BF642-0FB2-6CB9-E494-4521A9A210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91EA45D-5E22-6479-9554-A4C5E86C6A44}"/>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383091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08608-7F7D-59F2-612E-14AC0EA66A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32E927B-9681-4DA0-937A-4AC94641B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14B0395-F47F-71D6-1B17-BD2CFDD3E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1CD70D3-6526-112C-52EF-A628610FED00}"/>
              </a:ext>
            </a:extLst>
          </p:cNvPr>
          <p:cNvSpPr>
            <a:spLocks noGrp="1"/>
          </p:cNvSpPr>
          <p:nvPr>
            <p:ph type="dt" sz="half" idx="10"/>
          </p:nvPr>
        </p:nvSpPr>
        <p:spPr/>
        <p:txBody>
          <a:bodyPr/>
          <a:lstStyle/>
          <a:p>
            <a:fld id="{E7440209-AC10-4CB1-8955-B8A037D65645}" type="datetimeFigureOut">
              <a:rPr lang="es-ES" smtClean="0"/>
              <a:t>02/06/2025</a:t>
            </a:fld>
            <a:endParaRPr lang="es-ES"/>
          </a:p>
        </p:txBody>
      </p:sp>
      <p:sp>
        <p:nvSpPr>
          <p:cNvPr id="6" name="Marcador de pie de página 5">
            <a:extLst>
              <a:ext uri="{FF2B5EF4-FFF2-40B4-BE49-F238E27FC236}">
                <a16:creationId xmlns:a16="http://schemas.microsoft.com/office/drawing/2014/main" id="{DD029B6C-D913-F45E-CB21-85945C0C218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3F1A4A6-8BA7-E0C6-1CDA-806727FDC004}"/>
              </a:ext>
            </a:extLst>
          </p:cNvPr>
          <p:cNvSpPr>
            <a:spLocks noGrp="1"/>
          </p:cNvSpPr>
          <p:nvPr>
            <p:ph type="sldNum" sz="quarter" idx="12"/>
          </p:nvPr>
        </p:nvSpPr>
        <p:spPr/>
        <p:txBody>
          <a:bodyPr/>
          <a:lstStyle/>
          <a:p>
            <a:fld id="{0B058B34-FA38-4A4B-9094-AFC127BA3144}" type="slidenum">
              <a:rPr lang="es-ES" smtClean="0"/>
              <a:t>‹Nº›</a:t>
            </a:fld>
            <a:endParaRPr lang="es-ES"/>
          </a:p>
        </p:txBody>
      </p:sp>
    </p:spTree>
    <p:extLst>
      <p:ext uri="{BB962C8B-B14F-4D97-AF65-F5344CB8AC3E}">
        <p14:creationId xmlns:p14="http://schemas.microsoft.com/office/powerpoint/2010/main" val="278750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1C2A3CF-0A4D-E05C-4DAD-08BA0B0F0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BCAEA42-399A-F79D-413A-DBB2898F44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92FD45-B5FF-0365-88CE-6AEE8EA873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440209-AC10-4CB1-8955-B8A037D65645}" type="datetimeFigureOut">
              <a:rPr lang="es-ES" smtClean="0"/>
              <a:t>02/06/2025</a:t>
            </a:fld>
            <a:endParaRPr lang="es-ES"/>
          </a:p>
        </p:txBody>
      </p:sp>
      <p:sp>
        <p:nvSpPr>
          <p:cNvPr id="5" name="Marcador de pie de página 4">
            <a:extLst>
              <a:ext uri="{FF2B5EF4-FFF2-40B4-BE49-F238E27FC236}">
                <a16:creationId xmlns:a16="http://schemas.microsoft.com/office/drawing/2014/main" id="{C6FE9218-9492-2565-142B-B4DCB2B1B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8F952E8-ED82-762B-239D-65BA4B2D6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058B34-FA38-4A4B-9094-AFC127BA3144}" type="slidenum">
              <a:rPr lang="es-ES" smtClean="0"/>
              <a:t>‹Nº›</a:t>
            </a:fld>
            <a:endParaRPr lang="es-ES"/>
          </a:p>
        </p:txBody>
      </p:sp>
    </p:spTree>
    <p:extLst>
      <p:ext uri="{BB962C8B-B14F-4D97-AF65-F5344CB8AC3E}">
        <p14:creationId xmlns:p14="http://schemas.microsoft.com/office/powerpoint/2010/main" val="1620374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02/06/2025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3962974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6.jpe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9.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1.png"/><Relationship Id="rId7" Type="http://schemas.openxmlformats.org/officeDocument/2006/relationships/diagramColors" Target="../diagrams/colors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3.jpeg"/><Relationship Id="rId4" Type="http://schemas.openxmlformats.org/officeDocument/2006/relationships/diagramData" Target="../diagrams/data2.xml"/><Relationship Id="rId9" Type="http://schemas.openxmlformats.org/officeDocument/2006/relationships/image" Target="../media/image42.jpeg"/></Relationships>
</file>

<file path=ppt/slides/_rels/slide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82AC2F-ADD4-63CB-BCBD-7BC2123D0C94}"/>
            </a:ext>
          </a:extLst>
        </p:cNvPr>
        <p:cNvGrpSpPr/>
        <p:nvPr/>
      </p:nvGrpSpPr>
      <p:grpSpPr>
        <a:xfrm>
          <a:off x="0" y="0"/>
          <a:ext cx="0" cy="0"/>
          <a:chOff x="0" y="0"/>
          <a:chExt cx="0" cy="0"/>
        </a:xfrm>
      </p:grpSpPr>
      <p:pic>
        <p:nvPicPr>
          <p:cNvPr id="5" name="Imagen 4" descr="Un grupo de personas frente a una estatua&#10;&#10;El contenido generado por IA puede ser incorrecto.">
            <a:extLst>
              <a:ext uri="{FF2B5EF4-FFF2-40B4-BE49-F238E27FC236}">
                <a16:creationId xmlns:a16="http://schemas.microsoft.com/office/drawing/2014/main" id="{02F3A118-8E7C-C16B-6694-9E8D89E5190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3" name="Imagen 2" descr="Un dibujo de una persona&#10;&#10;El contenido generado por IA puede ser incorrecto.">
            <a:extLst>
              <a:ext uri="{FF2B5EF4-FFF2-40B4-BE49-F238E27FC236}">
                <a16:creationId xmlns:a16="http://schemas.microsoft.com/office/drawing/2014/main" id="{7130AAC9-9214-6947-08F4-338CD7026763}"/>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p:spPr>
      </p:pic>
      <p:pic>
        <p:nvPicPr>
          <p:cNvPr id="7" name="Imagen 6" descr="Imagen que contiene roca, hombre, piedra, mujer&#10;&#10;El contenido generado por IA puede ser incorrecto.">
            <a:extLst>
              <a:ext uri="{FF2B5EF4-FFF2-40B4-BE49-F238E27FC236}">
                <a16:creationId xmlns:a16="http://schemas.microsoft.com/office/drawing/2014/main" id="{542F2412-F712-8780-C98D-84CABA853D4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6" name="Imagen 5" descr="Un grupo de personas disfrazadas&#10;&#10;El contenido generado por IA puede ser incorrecto.">
            <a:extLst>
              <a:ext uri="{FF2B5EF4-FFF2-40B4-BE49-F238E27FC236}">
                <a16:creationId xmlns:a16="http://schemas.microsoft.com/office/drawing/2014/main" id="{9B77E0FD-4884-8BB0-BF9A-1E51041E251C}"/>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p:spPr>
      </p:pic>
      <p:sp>
        <p:nvSpPr>
          <p:cNvPr id="11" name="Rectángulo 10">
            <a:extLst>
              <a:ext uri="{FF2B5EF4-FFF2-40B4-BE49-F238E27FC236}">
                <a16:creationId xmlns:a16="http://schemas.microsoft.com/office/drawing/2014/main" id="{1F10C544-EE5E-BCAE-F03C-199FEA187898}"/>
              </a:ext>
            </a:extLst>
          </p:cNvPr>
          <p:cNvSpPr>
            <a:spLocks noGrp="1" noRot="1" noMove="1" noResize="1" noEditPoints="1" noAdjustHandles="1" noChangeArrowheads="1" noChangeShapeType="1"/>
          </p:cNvSpPr>
          <p:nvPr/>
        </p:nvSpPr>
        <p:spPr>
          <a:xfrm>
            <a:off x="3696199" y="3257176"/>
            <a:ext cx="4789093" cy="3600814"/>
          </a:xfrm>
          <a:prstGeom prst="rect">
            <a:avLst/>
          </a:prstGeom>
          <a:blipFill>
            <a:blip r:embed="rId6"/>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16" descr="Un reloj en la muñeca de una persona&#10;&#10;El contenido generado por IA puede ser incorrecto.">
            <a:extLst>
              <a:ext uri="{FF2B5EF4-FFF2-40B4-BE49-F238E27FC236}">
                <a16:creationId xmlns:a16="http://schemas.microsoft.com/office/drawing/2014/main" id="{E34719BC-A3AF-ED44-3719-D00FB4BBC2D6}"/>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tretch>
            <a:fillRect/>
          </a:stretch>
        </p:blipFill>
        <p:spPr>
          <a:xfrm>
            <a:off x="3863336" y="3416836"/>
            <a:ext cx="1115085" cy="1061009"/>
          </a:xfrm>
          <a:prstGeom prst="rect">
            <a:avLst/>
          </a:prstGeom>
          <a:effectLst>
            <a:glow rad="101600">
              <a:schemeClr val="bg1">
                <a:alpha val="40000"/>
              </a:schemeClr>
            </a:glow>
          </a:effectLst>
        </p:spPr>
      </p:pic>
      <p:pic>
        <p:nvPicPr>
          <p:cNvPr id="15" name="Imagen 14" descr="Un dibujo de un perro&#10;&#10;El contenido generado por IA puede ser incorrecto.">
            <a:extLst>
              <a:ext uri="{FF2B5EF4-FFF2-40B4-BE49-F238E27FC236}">
                <a16:creationId xmlns:a16="http://schemas.microsoft.com/office/drawing/2014/main" id="{070F557F-7510-3985-28BB-56E6CC5844DF}"/>
              </a:ext>
            </a:extLst>
          </p:cNvPr>
          <p:cNvPicPr>
            <a:picLocks noGrp="1" noRot="1" noChangeAspect="1" noMove="1" noResize="1" noEditPoints="1" noAdjustHandles="1" noChangeArrowheads="1" noChangeShapeType="1" noCrop="1"/>
          </p:cNvPicPr>
          <p:nvPr/>
        </p:nvPicPr>
        <p:blipFill>
          <a:blip r:embed="rId8" cstate="email">
            <a:extLst>
              <a:ext uri="{28A0092B-C50C-407E-A947-70E740481C1C}">
                <a14:useLocalDpi xmlns:a14="http://schemas.microsoft.com/office/drawing/2010/main"/>
              </a:ext>
            </a:extLst>
          </a:blip>
          <a:stretch>
            <a:fillRect/>
          </a:stretch>
        </p:blipFill>
        <p:spPr>
          <a:xfrm>
            <a:off x="7188335" y="5556981"/>
            <a:ext cx="1114129" cy="1085852"/>
          </a:xfrm>
          <a:prstGeom prst="rect">
            <a:avLst/>
          </a:prstGeom>
          <a:effectLst>
            <a:glow rad="101600">
              <a:schemeClr val="bg1">
                <a:alpha val="40000"/>
              </a:schemeClr>
            </a:glow>
          </a:effectLst>
        </p:spPr>
      </p:pic>
      <p:sp>
        <p:nvSpPr>
          <p:cNvPr id="12" name="CuadroTexto 11">
            <a:extLst>
              <a:ext uri="{FF2B5EF4-FFF2-40B4-BE49-F238E27FC236}">
                <a16:creationId xmlns:a16="http://schemas.microsoft.com/office/drawing/2014/main" id="{26F1F19C-8F08-74C5-941C-CBF346A0EA15}"/>
              </a:ext>
            </a:extLst>
          </p:cNvPr>
          <p:cNvSpPr txBox="1"/>
          <p:nvPr/>
        </p:nvSpPr>
        <p:spPr>
          <a:xfrm rot="19701492">
            <a:off x="3396961" y="4532617"/>
            <a:ext cx="5434943" cy="923330"/>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PRECURSORS</a:t>
            </a:r>
          </a:p>
        </p:txBody>
      </p:sp>
      <p:sp>
        <p:nvSpPr>
          <p:cNvPr id="13" name="CuadroTexto 12">
            <a:extLst>
              <a:ext uri="{FF2B5EF4-FFF2-40B4-BE49-F238E27FC236}">
                <a16:creationId xmlns:a16="http://schemas.microsoft.com/office/drawing/2014/main" id="{4D12070A-DB57-9CCD-5738-4B5A9D1BA950}"/>
              </a:ext>
            </a:extLst>
          </p:cNvPr>
          <p:cNvSpPr txBox="1"/>
          <p:nvPr/>
        </p:nvSpPr>
        <p:spPr>
          <a:xfrm>
            <a:off x="43393" y="22117"/>
            <a:ext cx="3648883" cy="338554"/>
          </a:xfrm>
          <a:prstGeom prst="rect">
            <a:avLst/>
          </a:prstGeom>
          <a:noFill/>
        </p:spPr>
        <p:txBody>
          <a:bodyPr wrap="none" rtlCol="0">
            <a:spAutoFit/>
          </a:bodyPr>
          <a:lstStyle/>
          <a:p>
            <a:r>
              <a:rPr lang="en" sz="1600" b="1" dirty="0">
                <a:solidFill>
                  <a:schemeClr val="accent2">
                    <a:lumMod val="40000"/>
                    <a:lumOff val="60000"/>
                  </a:schemeClr>
                </a:solidFill>
                <a:effectLst>
                  <a:outerShdw blurRad="38100" dist="38100" dir="2700000" algn="tl">
                    <a:srgbClr val="000000">
                      <a:alpha val="43137"/>
                    </a:srgbClr>
                  </a:outerShdw>
                </a:effectLst>
              </a:rPr>
              <a:t>Lesson 12 for June 21, 2025</a:t>
            </a:r>
          </a:p>
        </p:txBody>
      </p:sp>
    </p:spTree>
    <p:extLst>
      <p:ext uri="{BB962C8B-B14F-4D97-AF65-F5344CB8AC3E}">
        <p14:creationId xmlns:p14="http://schemas.microsoft.com/office/powerpoint/2010/main" val="331210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CE86CE4-2ED5-0F9A-EAFB-957B4E834B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D3C4713-95D0-2286-7726-3E7A9C7CDA96}"/>
              </a:ext>
            </a:extLst>
          </p:cNvPr>
          <p:cNvSpPr txBox="1"/>
          <p:nvPr/>
        </p:nvSpPr>
        <p:spPr>
          <a:xfrm>
            <a:off x="973394" y="1549778"/>
            <a:ext cx="8898194" cy="3416320"/>
          </a:xfrm>
          <a:prstGeom prst="rect">
            <a:avLst/>
          </a:prstGeom>
          <a:noFill/>
        </p:spPr>
        <p:txBody>
          <a:bodyPr wrap="square">
            <a:spAutoFit/>
            <a:scene3d>
              <a:camera prst="orthographicFront"/>
              <a:lightRig rig="twoPt" dir="t"/>
            </a:scene3d>
            <a:sp3d extrusionH="57150" contourW="12700">
              <a:bevelT w="69850" h="38100" prst="cross"/>
              <a:contourClr>
                <a:schemeClr val="bg1"/>
              </a:contourClr>
            </a:sp3d>
          </a:bodyPr>
          <a:lstStyle/>
          <a:p>
            <a:pPr algn="ctr"/>
            <a:r>
              <a:rPr lang="en" sz="7200" b="1" dirty="0">
                <a:ln w="9525">
                  <a:noFill/>
                  <a:prstDash val="solid"/>
                </a:ln>
                <a:solidFill>
                  <a:schemeClr val="accent4">
                    <a:lumMod val="60000"/>
                    <a:lumOff val="40000"/>
                  </a:schemeClr>
                </a:solidFill>
                <a:effectLst>
                  <a:outerShdw blurRad="12700" dist="38100" dir="2700000" algn="tl" rotWithShape="0">
                    <a:schemeClr val="accent1">
                      <a:lumMod val="60000"/>
                      <a:lumOff val="40000"/>
                    </a:schemeClr>
                  </a:outerShdw>
                </a:effectLst>
              </a:rPr>
              <a:t>PRECURSORS</a:t>
            </a:r>
            <a:br>
              <a:rPr lang="en" sz="7200" b="1" dirty="0">
                <a:ln w="9525">
                  <a:noFill/>
                  <a:prstDash val="solid"/>
                </a:ln>
                <a:solidFill>
                  <a:schemeClr val="accent4">
                    <a:lumMod val="60000"/>
                    <a:lumOff val="40000"/>
                  </a:schemeClr>
                </a:solidFill>
                <a:effectLst>
                  <a:outerShdw blurRad="12700" dist="38100" dir="2700000" algn="tl" rotWithShape="0">
                    <a:schemeClr val="accent1">
                      <a:lumMod val="60000"/>
                      <a:lumOff val="40000"/>
                    </a:schemeClr>
                  </a:outerShdw>
                </a:effectLst>
              </a:rPr>
            </a:br>
            <a:r>
              <a:rPr lang="en" sz="7200" b="1" dirty="0">
                <a:ln w="9525">
                  <a:noFill/>
                  <a:prstDash val="solid"/>
                </a:ln>
                <a:solidFill>
                  <a:schemeClr val="accent4">
                    <a:lumMod val="60000"/>
                    <a:lumOff val="40000"/>
                  </a:schemeClr>
                </a:solidFill>
                <a:effectLst>
                  <a:outerShdw blurRad="12700" dist="38100" dir="2700000" algn="tl" rotWithShape="0">
                    <a:schemeClr val="accent1">
                      <a:lumMod val="60000"/>
                      <a:lumOff val="40000"/>
                    </a:schemeClr>
                  </a:outerShdw>
                </a:effectLst>
              </a:rPr>
              <a:t>IN THE NEW TESTAMENT</a:t>
            </a:r>
          </a:p>
        </p:txBody>
      </p:sp>
    </p:spTree>
    <p:extLst>
      <p:ext uri="{BB962C8B-B14F-4D97-AF65-F5344CB8AC3E}">
        <p14:creationId xmlns:p14="http://schemas.microsoft.com/office/powerpoint/2010/main" val="14647226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1ADA33E1-7F05-280A-235E-62C197D5FDA5}"/>
              </a:ext>
            </a:extLst>
          </p:cNvPr>
          <p:cNvSpPr>
            <a:spLocks noGrp="1" noRot="1" noMove="1" noResize="1" noEditPoints="1" noAdjustHandles="1" noChangeArrowheads="1" noChangeShapeType="1"/>
          </p:cNvSpPr>
          <p:nvPr/>
        </p:nvSpPr>
        <p:spPr>
          <a:xfrm>
            <a:off x="0" y="0"/>
            <a:ext cx="12191999" cy="107583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D1A1D1D-0756-87FE-EA33-A032BCDC290E}"/>
              </a:ext>
            </a:extLst>
          </p:cNvPr>
          <p:cNvSpPr txBox="1"/>
          <p:nvPr/>
        </p:nvSpPr>
        <p:spPr>
          <a:xfrm>
            <a:off x="0" y="0"/>
            <a:ext cx="12191999" cy="769441"/>
          </a:xfrm>
          <a:prstGeom prst="rect">
            <a:avLst/>
          </a:prstGeom>
          <a:noFill/>
        </p:spPr>
        <p:txBody>
          <a:bodyPr wrap="square">
            <a:spAutoFit/>
          </a:bodyPr>
          <a:lstStyle/>
          <a:p>
            <a:pPr algn="ctr"/>
            <a:r>
              <a:rPr lang="en" sz="4400" b="1" spc="3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JACOB AND PETER</a:t>
            </a:r>
          </a:p>
        </p:txBody>
      </p:sp>
      <p:sp>
        <p:nvSpPr>
          <p:cNvPr id="4" name="CuadroTexto 3">
            <a:extLst>
              <a:ext uri="{FF2B5EF4-FFF2-40B4-BE49-F238E27FC236}">
                <a16:creationId xmlns:a16="http://schemas.microsoft.com/office/drawing/2014/main" id="{84DDA1C2-D5A9-3ABA-23D0-BAFE73FD3BBB}"/>
              </a:ext>
            </a:extLst>
          </p:cNvPr>
          <p:cNvSpPr txBox="1"/>
          <p:nvPr/>
        </p:nvSpPr>
        <p:spPr>
          <a:xfrm>
            <a:off x="0" y="662672"/>
            <a:ext cx="12192000" cy="369332"/>
          </a:xfrm>
          <a:prstGeom prst="rect">
            <a:avLst/>
          </a:prstGeom>
          <a:noFill/>
        </p:spPr>
        <p:txBody>
          <a:bodyPr wrap="square">
            <a:spAutoFit/>
          </a:bodyPr>
          <a:lstStyle/>
          <a:p>
            <a:pPr algn="ctr"/>
            <a:r>
              <a:rPr lang="en" b="1" dirty="0">
                <a:solidFill>
                  <a:srgbClr val="FFFF00"/>
                </a:solidFill>
                <a:effectLst>
                  <a:glow rad="127000">
                    <a:srgbClr val="925000"/>
                  </a:glow>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glow rad="127000">
                    <a:srgbClr val="925000"/>
                  </a:glow>
                  <a:outerShdw blurRad="38100" dist="38100" dir="2700000" algn="tl">
                    <a:srgbClr val="000000">
                      <a:alpha val="43137"/>
                    </a:srgbClr>
                  </a:outerShdw>
                </a:effectLst>
                <a:latin typeface="Comic Sans MS" panose="030F0702030302020204" pitchFamily="66" charset="0"/>
              </a:rPr>
              <a:t>Now about that time Herod the king stretched forth his hands to vex certain of the church</a:t>
            </a:r>
            <a:r>
              <a:rPr lang="en" b="1" dirty="0">
                <a:solidFill>
                  <a:srgbClr val="FFFF00"/>
                </a:solidFill>
                <a:effectLst>
                  <a:glow rad="127000">
                    <a:srgbClr val="925000"/>
                  </a:glow>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glow rad="127000">
                    <a:srgbClr val="925000"/>
                  </a:glow>
                  <a:outerShdw blurRad="38100" dist="38100" dir="2700000" algn="tl">
                    <a:srgbClr val="000000">
                      <a:alpha val="43137"/>
                    </a:srgbClr>
                  </a:outerShdw>
                </a:effectLst>
                <a:latin typeface="Comic Sans MS" panose="030F0702030302020204" pitchFamily="66" charset="0"/>
              </a:rPr>
              <a:t>(Acts 12:1)</a:t>
            </a:r>
            <a:endParaRPr lang="es-ES" b="1" dirty="0">
              <a:solidFill>
                <a:srgbClr val="FFFF00"/>
              </a:solidFill>
              <a:effectLst>
                <a:glow rad="127000">
                  <a:srgbClr val="925000"/>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A656A988-B7F8-0D2D-1EE5-542164644126}"/>
              </a:ext>
            </a:extLst>
          </p:cNvPr>
          <p:cNvSpPr txBox="1"/>
          <p:nvPr/>
        </p:nvSpPr>
        <p:spPr>
          <a:xfrm>
            <a:off x="187230" y="1075836"/>
            <a:ext cx="9076256" cy="707886"/>
          </a:xfrm>
          <a:prstGeom prst="rect">
            <a:avLst/>
          </a:prstGeom>
          <a:noFill/>
        </p:spPr>
        <p:txBody>
          <a:bodyPr wrap="square" rtlCol="0">
            <a:spAutoFit/>
          </a:bodyPr>
          <a:lstStyle/>
          <a:p>
            <a:pPr>
              <a:spcBef>
                <a:spcPts val="600"/>
              </a:spcBef>
            </a:pPr>
            <a:r>
              <a:rPr lang="en" sz="2000" b="1" dirty="0"/>
              <a:t>End-time persecution is nothing new for the Church. From its very birth, two nations persecuted it: the Jews and the Romans.</a:t>
            </a:r>
          </a:p>
        </p:txBody>
      </p:sp>
      <p:pic>
        <p:nvPicPr>
          <p:cNvPr id="6" name="Imagen 5" descr="Imagen que contiene hombre, parado, sostener, vestido&#10;&#10;El contenido generado por IA puede ser incorrecto.">
            <a:extLst>
              <a:ext uri="{FF2B5EF4-FFF2-40B4-BE49-F238E27FC236}">
                <a16:creationId xmlns:a16="http://schemas.microsoft.com/office/drawing/2014/main" id="{6522E57A-5803-F58A-6CD4-C944A706DF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7736" y="1251069"/>
            <a:ext cx="2548039" cy="2881560"/>
          </a:xfrm>
          <a:prstGeom prst="rect">
            <a:avLst/>
          </a:prstGeom>
          <a:ln w="88900" cap="sq" cmpd="thickThin">
            <a:solidFill>
              <a:srgbClr val="000000"/>
            </a:solidFill>
            <a:prstDash val="solid"/>
            <a:miter lim="800000"/>
          </a:ln>
          <a:effectLst>
            <a:innerShdw blurRad="76200">
              <a:srgbClr val="000000"/>
            </a:innerShdw>
          </a:effectLst>
        </p:spPr>
      </p:pic>
      <p:pic>
        <p:nvPicPr>
          <p:cNvPr id="8" name="Imagen 7" descr="Imagen que contiene hombre, cama, mujer, puesto&#10;&#10;El contenido generado por IA puede ser incorrecto.">
            <a:extLst>
              <a:ext uri="{FF2B5EF4-FFF2-40B4-BE49-F238E27FC236}">
                <a16:creationId xmlns:a16="http://schemas.microsoft.com/office/drawing/2014/main" id="{CA45857E-E88B-E66E-E4B8-0996184B97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230" y="2834455"/>
            <a:ext cx="2809774" cy="2223350"/>
          </a:xfrm>
          <a:prstGeom prst="rect">
            <a:avLst/>
          </a:prstGeom>
          <a:ln w="88900" cap="sq" cmpd="thickThin">
            <a:solidFill>
              <a:srgbClr val="000000"/>
            </a:solidFill>
            <a:prstDash val="solid"/>
            <a:miter lim="800000"/>
          </a:ln>
          <a:effectLst>
            <a:innerShdw blurRad="76200">
              <a:srgbClr val="000000"/>
            </a:innerShdw>
          </a:effectLst>
        </p:spPr>
      </p:pic>
      <p:pic>
        <p:nvPicPr>
          <p:cNvPr id="13" name="Imagen 12" descr="Un dibujo de un hombre&#10;&#10;El contenido generado por IA puede ser incorrecto.">
            <a:extLst>
              <a:ext uri="{FF2B5EF4-FFF2-40B4-BE49-F238E27FC236}">
                <a16:creationId xmlns:a16="http://schemas.microsoft.com/office/drawing/2014/main" id="{8BD1DB14-7501-6C3C-8735-604C4A1426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7886" y="4345981"/>
            <a:ext cx="2945690" cy="2376113"/>
          </a:xfrm>
          <a:prstGeom prst="rect">
            <a:avLst/>
          </a:prstGeom>
          <a:effectLst>
            <a:innerShdw blurRad="114300">
              <a:prstClr val="black"/>
            </a:innerShdw>
          </a:effectLst>
        </p:spPr>
      </p:pic>
      <p:sp>
        <p:nvSpPr>
          <p:cNvPr id="17" name="CuadroTexto 16">
            <a:extLst>
              <a:ext uri="{FF2B5EF4-FFF2-40B4-BE49-F238E27FC236}">
                <a16:creationId xmlns:a16="http://schemas.microsoft.com/office/drawing/2014/main" id="{57009742-ADA7-505F-F6C5-31FCAEAA4694}"/>
              </a:ext>
            </a:extLst>
          </p:cNvPr>
          <p:cNvSpPr txBox="1"/>
          <p:nvPr/>
        </p:nvSpPr>
        <p:spPr>
          <a:xfrm>
            <a:off x="3233369" y="3014384"/>
            <a:ext cx="5472481" cy="1938992"/>
          </a:xfrm>
          <a:prstGeom prst="rect">
            <a:avLst/>
          </a:prstGeom>
          <a:noFill/>
        </p:spPr>
        <p:txBody>
          <a:bodyPr wrap="square">
            <a:spAutoFit/>
          </a:bodyPr>
          <a:lstStyle/>
          <a:p>
            <a:pPr>
              <a:spcBef>
                <a:spcPts val="600"/>
              </a:spcBef>
            </a:pPr>
            <a:r>
              <a:rPr lang="en" sz="2000" b="1" dirty="0"/>
              <a:t>Faced with this crisis, the church prayed without ceasing (Acts 12:5). The prayer was not answered immediately. Peter was saved just hours before his execution (Acts 12:6 ). Interestingly, Peter wasn't worried; he was fast asleep.</a:t>
            </a:r>
          </a:p>
        </p:txBody>
      </p:sp>
      <p:sp>
        <p:nvSpPr>
          <p:cNvPr id="19" name="CuadroTexto 18">
            <a:extLst>
              <a:ext uri="{FF2B5EF4-FFF2-40B4-BE49-F238E27FC236}">
                <a16:creationId xmlns:a16="http://schemas.microsoft.com/office/drawing/2014/main" id="{14C75D53-3437-14BF-65CA-E58241B440E2}"/>
              </a:ext>
            </a:extLst>
          </p:cNvPr>
          <p:cNvSpPr txBox="1"/>
          <p:nvPr/>
        </p:nvSpPr>
        <p:spPr>
          <a:xfrm>
            <a:off x="187229" y="5271913"/>
            <a:ext cx="8690069" cy="1323439"/>
          </a:xfrm>
          <a:prstGeom prst="rect">
            <a:avLst/>
          </a:prstGeom>
          <a:noFill/>
        </p:spPr>
        <p:txBody>
          <a:bodyPr wrap="square">
            <a:spAutoFit/>
          </a:bodyPr>
          <a:lstStyle/>
          <a:p>
            <a:pPr>
              <a:spcBef>
                <a:spcPts val="600"/>
              </a:spcBef>
            </a:pPr>
            <a:r>
              <a:rPr lang="en" sz="2000" b="1" dirty="0"/>
              <a:t>At the end of time, God will allow a few to die, like James, and the majority will be protected, like Peter. Angels will protect and sustain us. Jesus asks only one thing of us: “It does not matter whether I let you die or live until I come, only follow me to the end” (John 21:18-22 paraphrased).</a:t>
            </a:r>
          </a:p>
        </p:txBody>
      </p:sp>
      <p:sp>
        <p:nvSpPr>
          <p:cNvPr id="7" name="CuadroTexto 6">
            <a:extLst>
              <a:ext uri="{FF2B5EF4-FFF2-40B4-BE49-F238E27FC236}">
                <a16:creationId xmlns:a16="http://schemas.microsoft.com/office/drawing/2014/main" id="{24BA5C0A-3B18-914F-CC36-D1C9F5E877F8}"/>
              </a:ext>
            </a:extLst>
          </p:cNvPr>
          <p:cNvSpPr txBox="1"/>
          <p:nvPr/>
        </p:nvSpPr>
        <p:spPr>
          <a:xfrm>
            <a:off x="187229" y="1737334"/>
            <a:ext cx="9076257" cy="1015663"/>
          </a:xfrm>
          <a:prstGeom prst="rect">
            <a:avLst/>
          </a:prstGeom>
          <a:noFill/>
        </p:spPr>
        <p:txBody>
          <a:bodyPr wrap="square">
            <a:spAutoFit/>
          </a:bodyPr>
          <a:lstStyle/>
          <a:p>
            <a:pPr>
              <a:spcBef>
                <a:spcPts val="600"/>
              </a:spcBef>
            </a:pPr>
            <a:r>
              <a:rPr lang="en" sz="2000" b="1" dirty="0"/>
              <a:t>King Herod wanted to please the Jews and had the apostle James killed.                              (Acts 12:1-2 ). Seeing that his plan was working, he arrested Peter to carry it out (Acts 12:3-4 ).</a:t>
            </a:r>
          </a:p>
        </p:txBody>
      </p:sp>
    </p:spTree>
    <p:extLst>
      <p:ext uri="{BB962C8B-B14F-4D97-AF65-F5344CB8AC3E}">
        <p14:creationId xmlns:p14="http://schemas.microsoft.com/office/powerpoint/2010/main" val="383439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800" decel="100000"/>
                                        <p:tgtEl>
                                          <p:spTgt spid="6"/>
                                        </p:tgtEl>
                                      </p:cBhvr>
                                    </p:animEffect>
                                    <p:anim calcmode="lin" valueType="num">
                                      <p:cBhvr>
                                        <p:cTn id="29" dur="800" decel="100000" fill="hold"/>
                                        <p:tgtEl>
                                          <p:spTgt spid="6"/>
                                        </p:tgtEl>
                                        <p:attrNameLst>
                                          <p:attrName>style.rotation</p:attrName>
                                        </p:attrNameLst>
                                      </p:cBhvr>
                                      <p:tavLst>
                                        <p:tav tm="0">
                                          <p:val>
                                            <p:fltVal val="-90"/>
                                          </p:val>
                                        </p:tav>
                                        <p:tav tm="100000">
                                          <p:val>
                                            <p:fltVal val="0"/>
                                          </p:val>
                                        </p:tav>
                                      </p:tavLst>
                                    </p:anim>
                                    <p:anim calcmode="lin" valueType="num">
                                      <p:cBhvr>
                                        <p:cTn id="30" dur="800" decel="100000" fill="hold"/>
                                        <p:tgtEl>
                                          <p:spTgt spid="6"/>
                                        </p:tgtEl>
                                        <p:attrNameLst>
                                          <p:attrName>ppt_x</p:attrName>
                                        </p:attrNameLst>
                                      </p:cBhvr>
                                      <p:tavLst>
                                        <p:tav tm="0">
                                          <p:val>
                                            <p:strVal val="#ppt_x+0.4"/>
                                          </p:val>
                                        </p:tav>
                                        <p:tav tm="100000">
                                          <p:val>
                                            <p:strVal val="#ppt_x-0.05"/>
                                          </p:val>
                                        </p:tav>
                                      </p:tavLst>
                                    </p:anim>
                                    <p:anim calcmode="lin" valueType="num">
                                      <p:cBhvr>
                                        <p:cTn id="31" dur="800" decel="100000" fill="hold"/>
                                        <p:tgtEl>
                                          <p:spTgt spid="6"/>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0-#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amond(in)">
                                      <p:cBhvr>
                                        <p:cTn id="52" dur="1000"/>
                                        <p:tgtEl>
                                          <p:spTgt spid="13"/>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7" grpId="0"/>
      <p:bldP spid="19"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descr="Imagen que contiene interior, hombre, vistiendo, boca&#10;&#10;El contenido generado por IA puede ser incorrecto.">
            <a:extLst>
              <a:ext uri="{FF2B5EF4-FFF2-40B4-BE49-F238E27FC236}">
                <a16:creationId xmlns:a16="http://schemas.microsoft.com/office/drawing/2014/main" id="{4EBFF5D3-9C0D-269F-5109-E092CA30078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97590" y="1566051"/>
            <a:ext cx="3019427" cy="1734241"/>
          </a:xfrm>
          <a:prstGeom prst="rect">
            <a:avLst/>
          </a:prstGeom>
          <a:ln w="38100" cap="sq">
            <a:solidFill>
              <a:srgbClr val="72979F"/>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B47A2367-9186-32FC-3FDB-F3B54DF71373}"/>
              </a:ext>
            </a:extLst>
          </p:cNvPr>
          <p:cNvSpPr txBox="1"/>
          <p:nvPr/>
        </p:nvSpPr>
        <p:spPr>
          <a:xfrm>
            <a:off x="105929" y="68096"/>
            <a:ext cx="11958670"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THE SABBATH AND THE END TIME</a:t>
            </a:r>
          </a:p>
        </p:txBody>
      </p:sp>
      <p:sp>
        <p:nvSpPr>
          <p:cNvPr id="4" name="CuadroTexto 3">
            <a:extLst>
              <a:ext uri="{FF2B5EF4-FFF2-40B4-BE49-F238E27FC236}">
                <a16:creationId xmlns:a16="http://schemas.microsoft.com/office/drawing/2014/main" id="{45E68A07-6292-DDCA-3827-F4210F77F3A7}"/>
              </a:ext>
            </a:extLst>
          </p:cNvPr>
          <p:cNvSpPr txBox="1"/>
          <p:nvPr/>
        </p:nvSpPr>
        <p:spPr>
          <a:xfrm>
            <a:off x="1528761" y="862009"/>
            <a:ext cx="91344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so that they could not buy or sell unless they had the mark, which is the name of the beast or the number of its name</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(Revelation 13:17 </a:t>
            </a:r>
            <a:r>
              <a:rPr lang="en" sz="1100" b="1" dirty="0">
                <a:solidFill>
                  <a:schemeClr val="accent5">
                    <a:lumMod val="75000"/>
                  </a:schemeClr>
                </a:solidFill>
                <a:latin typeface="Comic Sans MS" panose="030F0702030302020204" pitchFamily="66" charset="0"/>
              </a:rPr>
              <a:t>NIV</a:t>
            </a:r>
            <a:r>
              <a:rPr lang="en" sz="1400" b="1" dirty="0">
                <a:solidFill>
                  <a:schemeClr val="accent5">
                    <a:lumMod val="75000"/>
                  </a:schemeClr>
                </a:solidFill>
                <a:latin typeface="Comic Sans MS" panose="030F0702030302020204" pitchFamily="66" charset="0"/>
              </a:rPr>
              <a:t>)</a:t>
            </a:r>
            <a:endParaRPr lang="es-ES" b="1" dirty="0">
              <a:solidFill>
                <a:schemeClr val="accent5">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6E6BD4D7-2FF8-284D-71E2-1AD5D7FE7779}"/>
              </a:ext>
            </a:extLst>
          </p:cNvPr>
          <p:cNvSpPr txBox="1"/>
          <p:nvPr/>
        </p:nvSpPr>
        <p:spPr>
          <a:xfrm>
            <a:off x="2151328" y="1463675"/>
            <a:ext cx="4208870" cy="1938992"/>
          </a:xfrm>
          <a:prstGeom prst="rect">
            <a:avLst/>
          </a:prstGeom>
          <a:noFill/>
        </p:spPr>
        <p:txBody>
          <a:bodyPr wrap="square" rtlCol="0">
            <a:spAutoFit/>
          </a:bodyPr>
          <a:lstStyle/>
          <a:p>
            <a:pPr>
              <a:spcBef>
                <a:spcPts val="600"/>
              </a:spcBef>
            </a:pPr>
            <a:r>
              <a:rPr lang="en" sz="2000" b="1" dirty="0"/>
              <a:t>To distinguish between those who worship the image and those who do not, a mark is placed on them. This mark is identified with the name or number of the beast.             (Rev. 13:17 </a:t>
            </a:r>
            <a:r>
              <a:rPr lang="en" sz="1600" b="1" dirty="0"/>
              <a:t>NIV</a:t>
            </a:r>
            <a:r>
              <a:rPr lang="en" sz="2000" b="1" dirty="0"/>
              <a:t>).</a:t>
            </a:r>
          </a:p>
        </p:txBody>
      </p:sp>
      <p:pic>
        <p:nvPicPr>
          <p:cNvPr id="6" name="Imagen 5" descr="Imagen que contiene persona, edificio, exterior, hombre&#10;&#10;El contenido generado por IA puede ser incorrecto.">
            <a:extLst>
              <a:ext uri="{FF2B5EF4-FFF2-40B4-BE49-F238E27FC236}">
                <a16:creationId xmlns:a16="http://schemas.microsoft.com/office/drawing/2014/main" id="{DDD62EA6-6FB9-F11D-5F43-370311DE1C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21663" y="4643590"/>
            <a:ext cx="1964406" cy="2089533"/>
          </a:xfrm>
          <a:prstGeom prst="round2DiagRect">
            <a:avLst>
              <a:gd name="adj1" fmla="val 16667"/>
              <a:gd name="adj2" fmla="val 0"/>
            </a:avLst>
          </a:prstGeom>
          <a:ln w="38100" cap="sq">
            <a:solidFill>
              <a:srgbClr val="FFC000"/>
            </a:solidFill>
            <a:miter lim="800000"/>
          </a:ln>
          <a:effectLst>
            <a:outerShdw blurRad="254000" algn="tl" rotWithShape="0">
              <a:srgbClr val="000000">
                <a:alpha val="43000"/>
              </a:srgbClr>
            </a:outerShdw>
          </a:effectLst>
        </p:spPr>
      </p:pic>
      <p:pic>
        <p:nvPicPr>
          <p:cNvPr id="8" name="Imagen 7" descr="Dibujo de un grupo de personas caminando en la calle&#10;&#10;El contenido generado por IA puede ser incorrecto.">
            <a:extLst>
              <a:ext uri="{FF2B5EF4-FFF2-40B4-BE49-F238E27FC236}">
                <a16:creationId xmlns:a16="http://schemas.microsoft.com/office/drawing/2014/main" id="{2F0496EF-3BB6-4D81-8194-614FA5736F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29" y="4610911"/>
            <a:ext cx="1853399" cy="2122212"/>
          </a:xfrm>
          <a:prstGeom prst="round2DiagRect">
            <a:avLst>
              <a:gd name="adj1" fmla="val 0"/>
              <a:gd name="adj2" fmla="val 13646"/>
            </a:avLst>
          </a:prstGeom>
          <a:ln w="38100" cap="sq">
            <a:solidFill>
              <a:srgbClr val="FFC000"/>
            </a:solidFill>
            <a:miter lim="800000"/>
          </a:ln>
          <a:effectLst>
            <a:outerShdw blurRad="254000" algn="tl" rotWithShape="0">
              <a:srgbClr val="000000">
                <a:alpha val="43000"/>
              </a:srgbClr>
            </a:outerShdw>
          </a:effectLst>
        </p:spPr>
      </p:pic>
      <p:pic>
        <p:nvPicPr>
          <p:cNvPr id="10" name="Imagen 9" descr="Un reloj en la muñeca de una persona&#10;&#10;El contenido generado por IA puede ser incorrecto.">
            <a:extLst>
              <a:ext uri="{FF2B5EF4-FFF2-40B4-BE49-F238E27FC236}">
                <a16:creationId xmlns:a16="http://schemas.microsoft.com/office/drawing/2014/main" id="{2E288F0D-7145-25FD-4EE0-0AB7E2B63B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29" y="893369"/>
            <a:ext cx="1592845" cy="1515600"/>
          </a:xfrm>
          <a:prstGeom prst="rect">
            <a:avLst/>
          </a:prstGeom>
          <a:effectLst>
            <a:outerShdw blurRad="50800" dist="38100" dir="2700000" algn="tl" rotWithShape="0">
              <a:prstClr val="black">
                <a:alpha val="40000"/>
              </a:prstClr>
            </a:outerShdw>
          </a:effectLst>
        </p:spPr>
      </p:pic>
      <p:pic>
        <p:nvPicPr>
          <p:cNvPr id="12" name="Imagen 11" descr="Un dibujo de un perro&#10;&#10;El contenido generado por IA puede ser incorrecto.">
            <a:extLst>
              <a:ext uri="{FF2B5EF4-FFF2-40B4-BE49-F238E27FC236}">
                <a16:creationId xmlns:a16="http://schemas.microsoft.com/office/drawing/2014/main" id="{D3EC3BE0-9619-BBAB-8840-F47B83E677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30999" y="893369"/>
            <a:ext cx="1555069" cy="1515600"/>
          </a:xfrm>
          <a:prstGeom prst="rect">
            <a:avLst/>
          </a:prstGeom>
          <a:effectLst>
            <a:outerShdw blurRad="50800" dist="38100" dir="2700000" algn="tl" rotWithShape="0">
              <a:prstClr val="black">
                <a:alpha val="40000"/>
              </a:prstClr>
            </a:outerShdw>
          </a:effectLst>
        </p:spPr>
      </p:pic>
      <p:pic>
        <p:nvPicPr>
          <p:cNvPr id="14" name="Imagen 13" descr="Logotipo&#10;&#10;El contenido generado por IA puede ser incorrecto.">
            <a:extLst>
              <a:ext uri="{FF2B5EF4-FFF2-40B4-BE49-F238E27FC236}">
                <a16:creationId xmlns:a16="http://schemas.microsoft.com/office/drawing/2014/main" id="{17FE2EA4-E64F-123D-C7A0-B35669D90B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929" y="2482484"/>
            <a:ext cx="1853399" cy="1782455"/>
          </a:xfrm>
          <a:prstGeom prst="rect">
            <a:avLst/>
          </a:prstGeom>
          <a:effectLst>
            <a:outerShdw blurRad="50800" dist="38100" dir="2700000" algn="tl" rotWithShape="0">
              <a:prstClr val="black">
                <a:alpha val="40000"/>
              </a:prstClr>
            </a:outerShdw>
          </a:effectLst>
        </p:spPr>
      </p:pic>
      <p:pic>
        <p:nvPicPr>
          <p:cNvPr id="16" name="Imagen 15" descr="Moneda de metal con letras&#10;&#10;El contenido generado por IA puede ser incorrecto.">
            <a:extLst>
              <a:ext uri="{FF2B5EF4-FFF2-40B4-BE49-F238E27FC236}">
                <a16:creationId xmlns:a16="http://schemas.microsoft.com/office/drawing/2014/main" id="{7B1091DF-1FB0-D54E-F161-21B5DAD9AA7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84586" y="2482483"/>
            <a:ext cx="1780011" cy="1782456"/>
          </a:xfrm>
          <a:prstGeom prst="rect">
            <a:avLst/>
          </a:prstGeom>
          <a:effectLst>
            <a:outerShdw blurRad="50800" dist="38100" dir="2700000" algn="tl" rotWithShape="0">
              <a:prstClr val="black">
                <a:alpha val="40000"/>
              </a:prstClr>
            </a:outerShdw>
          </a:effectLst>
        </p:spPr>
      </p:pic>
      <p:sp>
        <p:nvSpPr>
          <p:cNvPr id="18" name="CuadroTexto 17">
            <a:extLst>
              <a:ext uri="{FF2B5EF4-FFF2-40B4-BE49-F238E27FC236}">
                <a16:creationId xmlns:a16="http://schemas.microsoft.com/office/drawing/2014/main" id="{5AE4A4D6-F89D-5685-FCF7-EA5BA7DBFD4E}"/>
              </a:ext>
            </a:extLst>
          </p:cNvPr>
          <p:cNvSpPr txBox="1"/>
          <p:nvPr/>
        </p:nvSpPr>
        <p:spPr>
          <a:xfrm>
            <a:off x="2151327" y="3332606"/>
            <a:ext cx="8511909" cy="1323439"/>
          </a:xfrm>
          <a:prstGeom prst="rect">
            <a:avLst/>
          </a:prstGeom>
          <a:noFill/>
        </p:spPr>
        <p:txBody>
          <a:bodyPr wrap="square">
            <a:spAutoFit/>
          </a:bodyPr>
          <a:lstStyle/>
          <a:p>
            <a:pPr>
              <a:spcBef>
                <a:spcPts val="600"/>
              </a:spcBef>
            </a:pPr>
            <a:r>
              <a:rPr lang="en" sz="2000" b="1" dirty="0"/>
              <a:t>Those of us who refuse to worship her bear the name of God as our distinctive mark. That is, some will have the character of Jesus, and others will have the character of the devil (the mark on their foreheads), or will deny Jesus with their actions (the mark on their hands).</a:t>
            </a:r>
          </a:p>
        </p:txBody>
      </p:sp>
      <p:sp>
        <p:nvSpPr>
          <p:cNvPr id="20" name="CuadroTexto 19">
            <a:extLst>
              <a:ext uri="{FF2B5EF4-FFF2-40B4-BE49-F238E27FC236}">
                <a16:creationId xmlns:a16="http://schemas.microsoft.com/office/drawing/2014/main" id="{BAE26817-E566-F60F-1E60-F6647E06D1AE}"/>
              </a:ext>
            </a:extLst>
          </p:cNvPr>
          <p:cNvSpPr txBox="1"/>
          <p:nvPr/>
        </p:nvSpPr>
        <p:spPr>
          <a:xfrm>
            <a:off x="2151326" y="4585984"/>
            <a:ext cx="7886921" cy="1323439"/>
          </a:xfrm>
          <a:prstGeom prst="rect">
            <a:avLst/>
          </a:prstGeom>
          <a:noFill/>
        </p:spPr>
        <p:txBody>
          <a:bodyPr wrap="square">
            <a:spAutoFit/>
          </a:bodyPr>
          <a:lstStyle/>
          <a:p>
            <a:pPr>
              <a:spcBef>
                <a:spcPts val="600"/>
              </a:spcBef>
            </a:pPr>
            <a:r>
              <a:rPr lang="en" sz="2000" b="1" dirty="0"/>
              <a:t>How will this be manifested externally? The first angel's invitation speaks to us about worshiping the Creator. This leads us directly to the commandment to observe the Sabbath (Rev. 14:7; Ex. 20:8-11; Rev. 14:12).</a:t>
            </a:r>
          </a:p>
        </p:txBody>
      </p:sp>
      <p:sp>
        <p:nvSpPr>
          <p:cNvPr id="7" name="CuadroTexto 6">
            <a:extLst>
              <a:ext uri="{FF2B5EF4-FFF2-40B4-BE49-F238E27FC236}">
                <a16:creationId xmlns:a16="http://schemas.microsoft.com/office/drawing/2014/main" id="{0DED4523-7F17-B235-4F12-A866CAF01697}"/>
              </a:ext>
            </a:extLst>
          </p:cNvPr>
          <p:cNvSpPr txBox="1"/>
          <p:nvPr/>
        </p:nvSpPr>
        <p:spPr>
          <a:xfrm>
            <a:off x="2190379" y="5839361"/>
            <a:ext cx="7886921" cy="1015663"/>
          </a:xfrm>
          <a:prstGeom prst="rect">
            <a:avLst/>
          </a:prstGeom>
          <a:noFill/>
        </p:spPr>
        <p:txBody>
          <a:bodyPr wrap="square">
            <a:spAutoFit/>
          </a:bodyPr>
          <a:lstStyle/>
          <a:p>
            <a:pPr>
              <a:spcBef>
                <a:spcPts val="600"/>
              </a:spcBef>
            </a:pPr>
            <a:r>
              <a:rPr lang="en" sz="2000" b="1" dirty="0"/>
              <a:t>This is nothing new. One of the reasons the Jewish leaders wanted to kill Jesus was related to his Sabbath-keeping (Matthew 12:9-13; John 5:1-16).</a:t>
            </a:r>
          </a:p>
        </p:txBody>
      </p:sp>
    </p:spTree>
    <p:extLst>
      <p:ext uri="{BB962C8B-B14F-4D97-AF65-F5344CB8AC3E}">
        <p14:creationId xmlns:p14="http://schemas.microsoft.com/office/powerpoint/2010/main" val="250428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 calcmode="lin" valueType="num">
                                      <p:cBhvr>
                                        <p:cTn id="47" dur="500" fill="hold"/>
                                        <p:tgtEl>
                                          <p:spTgt spid="14"/>
                                        </p:tgtEl>
                                        <p:attrNameLst>
                                          <p:attrName>style.rotation</p:attrName>
                                        </p:attrNameLst>
                                      </p:cBhvr>
                                      <p:tavLst>
                                        <p:tav tm="0">
                                          <p:val>
                                            <p:fltVal val="360"/>
                                          </p:val>
                                        </p:tav>
                                        <p:tav tm="100000">
                                          <p:val>
                                            <p:fltVal val="0"/>
                                          </p:val>
                                        </p:tav>
                                      </p:tavLst>
                                    </p:anim>
                                    <p:animEffect transition="in" filter="fade">
                                      <p:cBhvr>
                                        <p:cTn id="48" dur="500"/>
                                        <p:tgtEl>
                                          <p:spTgt spid="14"/>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360"/>
                                          </p:val>
                                        </p:tav>
                                        <p:tav tm="100000">
                                          <p:val>
                                            <p:fltVal val="0"/>
                                          </p:val>
                                        </p:tav>
                                      </p:tavLst>
                                    </p:anim>
                                    <p:animEffect transition="in" filter="fade">
                                      <p:cBhvr>
                                        <p:cTn id="54" dur="500"/>
                                        <p:tgtEl>
                                          <p:spTgt spid="16"/>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900" decel="100000" fill="hold"/>
                                        <p:tgtEl>
                                          <p:spTgt spid="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900" decel="100000" fill="hold"/>
                                        <p:tgtEl>
                                          <p:spTgt spid="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1000"/>
                                        <p:tgtEl>
                                          <p:spTgt spid="6"/>
                                        </p:tgtEl>
                                      </p:cBhvr>
                                    </p:animEffect>
                                    <p:anim calcmode="lin" valueType="num">
                                      <p:cBhvr>
                                        <p:cTn id="76" dur="1000" fill="hold"/>
                                        <p:tgtEl>
                                          <p:spTgt spid="6"/>
                                        </p:tgtEl>
                                        <p:attrNameLst>
                                          <p:attrName>ppt_x</p:attrName>
                                        </p:attrNameLst>
                                      </p:cBhvr>
                                      <p:tavLst>
                                        <p:tav tm="0">
                                          <p:val>
                                            <p:strVal val="#ppt_x"/>
                                          </p:val>
                                        </p:tav>
                                        <p:tav tm="100000">
                                          <p:val>
                                            <p:strVal val="#ppt_x"/>
                                          </p:val>
                                        </p:tav>
                                      </p:tavLst>
                                    </p:anim>
                                    <p:anim calcmode="lin" valueType="num">
                                      <p:cBhvr>
                                        <p:cTn id="77" dur="900" decel="100000" fill="hold"/>
                                        <p:tgtEl>
                                          <p:spTgt spid="6"/>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8" grpId="0"/>
      <p:bldP spid="2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F203B-F6B6-47B1-DD91-A2D4C1C3FCF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258B99-A26E-B538-B21D-782969EB298F}"/>
              </a:ext>
            </a:extLst>
          </p:cNvPr>
          <p:cNvSpPr txBox="1"/>
          <p:nvPr/>
        </p:nvSpPr>
        <p:spPr>
          <a:xfrm>
            <a:off x="2821830" y="1781729"/>
            <a:ext cx="8741520" cy="4231928"/>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There can be only two classes. Each party is distinctly stamped, either with the seal of the living God, or with the mark of the beast or his image. Each son and daughter of Adam chooses either Christ or Barabbas as his general. And all who place themselves on the side of the disloyal are standing under Satan's black banner, and are charged with rejecting and despitefully using Christ. They are charged with deliberately crucifying the Lord of life and glory.</a:t>
            </a:r>
          </a:p>
          <a:p>
            <a:pPr>
              <a:spcBef>
                <a:spcPts val="600"/>
              </a:spcBef>
            </a:pPr>
            <a:r>
              <a:rPr lang="en-US" sz="2400" b="1" dirty="0">
                <a:latin typeface="Constantia" panose="02030602050306030303" pitchFamily="18" charset="0"/>
              </a:rPr>
              <a:t>Each one has an important question to answer for himself: Are you on the side of Satan, a transgressor of God's law, or are you loyal to that God”</a:t>
            </a:r>
          </a:p>
        </p:txBody>
      </p:sp>
      <p:sp>
        <p:nvSpPr>
          <p:cNvPr id="4" name="CuadroTexto 3">
            <a:extLst>
              <a:ext uri="{FF2B5EF4-FFF2-40B4-BE49-F238E27FC236}">
                <a16:creationId xmlns:a16="http://schemas.microsoft.com/office/drawing/2014/main" id="{87B7B863-EA1D-8836-35C0-D6568CF36399}"/>
              </a:ext>
            </a:extLst>
          </p:cNvPr>
          <p:cNvSpPr txBox="1"/>
          <p:nvPr/>
        </p:nvSpPr>
        <p:spPr>
          <a:xfrm>
            <a:off x="6797701" y="6436063"/>
            <a:ext cx="4634730" cy="338554"/>
          </a:xfrm>
          <a:prstGeom prst="rect">
            <a:avLst/>
          </a:prstGeom>
          <a:noFill/>
        </p:spPr>
        <p:txBody>
          <a:bodyPr wrap="none" rtlCol="0">
            <a:spAutoFit/>
          </a:bodyPr>
          <a:lstStyle/>
          <a:p>
            <a:pPr algn="r"/>
            <a:r>
              <a:rPr lang="en" sz="1600" b="1" dirty="0"/>
              <a:t>EGW (The Review and Herald, January 30, 1900)</a:t>
            </a:r>
          </a:p>
        </p:txBody>
      </p:sp>
    </p:spTree>
    <p:extLst>
      <p:ext uri="{BB962C8B-B14F-4D97-AF65-F5344CB8AC3E}">
        <p14:creationId xmlns:p14="http://schemas.microsoft.com/office/powerpoint/2010/main" val="80446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5703FE5D-7184-FF23-241E-A47C0B3EB29B}"/>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descr="Un dibujo de una persona&#10;&#10;Descripción generada automáticamente con confianza baja">
            <a:extLst>
              <a:ext uri="{FF2B5EF4-FFF2-40B4-BE49-F238E27FC236}">
                <a16:creationId xmlns:a16="http://schemas.microsoft.com/office/drawing/2014/main" id="{699EF426-59B1-DD43-AF5B-3AE40E492DE0}"/>
              </a:ext>
            </a:extLst>
          </p:cNvPr>
          <p:cNvPicPr>
            <a:picLocks noChangeAspect="1"/>
          </p:cNvPicPr>
          <p:nvPr/>
        </p:nvPicPr>
        <p:blipFill rotWithShape="1">
          <a:blip r:embed="rId3">
            <a:extLst>
              <a:ext uri="{28A0092B-C50C-407E-A947-70E740481C1C}">
                <a14:useLocalDpi xmlns:a14="http://schemas.microsoft.com/office/drawing/2010/main" val="0"/>
              </a:ext>
            </a:extLst>
          </a:blip>
          <a:srcRect l="2107" t="3171" r="2595" b="14477"/>
          <a:stretch/>
        </p:blipFill>
        <p:spPr>
          <a:xfrm>
            <a:off x="237743" y="206115"/>
            <a:ext cx="6630195" cy="3222885"/>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fuego, agua, horno, hombre&#10;&#10;Descripción generada automáticamente">
            <a:extLst>
              <a:ext uri="{FF2B5EF4-FFF2-40B4-BE49-F238E27FC236}">
                <a16:creationId xmlns:a16="http://schemas.microsoft.com/office/drawing/2014/main" id="{C332F0ED-1A46-9A12-98A9-6148F3CF108C}"/>
              </a:ext>
            </a:extLst>
          </p:cNvPr>
          <p:cNvPicPr>
            <a:picLocks noChangeAspect="1"/>
          </p:cNvPicPr>
          <p:nvPr/>
        </p:nvPicPr>
        <p:blipFill rotWithShape="1">
          <a:blip r:embed="rId4">
            <a:extLst>
              <a:ext uri="{28A0092B-C50C-407E-A947-70E740481C1C}">
                <a14:useLocalDpi xmlns:a14="http://schemas.microsoft.com/office/drawing/2010/main" val="0"/>
              </a:ext>
            </a:extLst>
          </a:blip>
          <a:srcRect l="21607" r="21607"/>
          <a:stretch/>
        </p:blipFill>
        <p:spPr>
          <a:xfrm>
            <a:off x="7048499" y="206114"/>
            <a:ext cx="4905757" cy="6479165"/>
          </a:xfrm>
          <a:prstGeom prst="snip2DiagRect">
            <a:avLst>
              <a:gd name="adj1" fmla="val 10355"/>
              <a:gd name="adj2" fmla="val 11598"/>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id="{70C70A8C-A4CF-B26B-0583-0CD1B5322F3F}"/>
              </a:ext>
            </a:extLst>
          </p:cNvPr>
          <p:cNvSpPr txBox="1"/>
          <p:nvPr/>
        </p:nvSpPr>
        <p:spPr>
          <a:xfrm>
            <a:off x="371920" y="3573542"/>
            <a:ext cx="6361840" cy="313932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noFill/>
                  <a:prstDash val="solid"/>
                </a:ln>
                <a:solidFill>
                  <a:srgbClr val="820000"/>
                </a:solidFill>
                <a:effectLst>
                  <a:outerShdw blurRad="50800" dist="50800" dir="2700000" algn="tl" rotWithShape="0">
                    <a:prstClr val="white">
                      <a:alpha val="92000"/>
                    </a:prstClr>
                  </a:outerShdw>
                </a:effectLst>
                <a:uLnTx/>
                <a:uFillTx/>
                <a:latin typeface="Comic Sans MS" panose="030F0702030302020204" pitchFamily="66" charset="0"/>
                <a:ea typeface="+mn-ea"/>
                <a:cs typeface="+mn-cs"/>
              </a:rPr>
              <a:t>“For God has not given us a spirit of fear, but of power and of love and of a sound mind”</a:t>
            </a:r>
            <a:endParaRPr kumimoji="0" lang="es-ES" sz="4000" b="1" i="0" u="none" strike="noStrike" kern="1200" cap="none" spc="0" normalizeH="0" baseline="0" noProof="0" dirty="0">
              <a:ln w="12700" cmpd="sng">
                <a:noFill/>
                <a:prstDash val="solid"/>
              </a:ln>
              <a:solidFill>
                <a:srgbClr val="820000"/>
              </a:solidFill>
              <a:effectLst>
                <a:outerShdw blurRad="50800" dist="50800" dir="2700000" algn="tl" rotWithShape="0">
                  <a:prstClr val="white">
                    <a:alpha val="92000"/>
                  </a:prst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820000"/>
                </a:solidFill>
                <a:effectLst>
                  <a:outerShdw blurRad="50800" dist="50800" dir="2700000" algn="tl" rotWithShape="0">
                    <a:prstClr val="white">
                      <a:alpha val="92000"/>
                    </a:prstClr>
                  </a:outerShdw>
                </a:effectLst>
                <a:uLnTx/>
                <a:uFillTx/>
                <a:latin typeface="Comic Sans MS" panose="030F0702030302020204" pitchFamily="66" charset="0"/>
                <a:ea typeface="+mn-ea"/>
                <a:cs typeface="+mn-cs"/>
              </a:rPr>
              <a:t>2 Timothy 1:7, </a:t>
            </a:r>
            <a:r>
              <a:rPr kumimoji="0" lang="es-ES" sz="2000" b="1" i="0" u="none" strike="noStrike" kern="1200" cap="none" spc="0" normalizeH="0" baseline="0" noProof="0" dirty="0" err="1">
                <a:ln w="12700" cmpd="sng">
                  <a:noFill/>
                  <a:prstDash val="solid"/>
                </a:ln>
                <a:solidFill>
                  <a:srgbClr val="820000"/>
                </a:solidFill>
                <a:effectLst>
                  <a:outerShdw blurRad="50800" dist="50800" dir="2700000" algn="tl" rotWithShape="0">
                    <a:prstClr val="white">
                      <a:alpha val="92000"/>
                    </a:prstClr>
                  </a:outerShdw>
                </a:effectLst>
                <a:uLnTx/>
                <a:uFillTx/>
                <a:latin typeface="Comic Sans MS" panose="030F0702030302020204" pitchFamily="66" charset="0"/>
                <a:ea typeface="+mn-ea"/>
                <a:cs typeface="+mn-cs"/>
              </a:rPr>
              <a:t>NKJV</a:t>
            </a:r>
            <a:endParaRPr kumimoji="0" lang="es-ES" sz="2800" b="1" i="0" u="none" strike="noStrike" kern="1200" cap="none" spc="0" normalizeH="0" baseline="0" noProof="0" dirty="0">
              <a:ln w="12700" cmpd="sng">
                <a:noFill/>
                <a:prstDash val="solid"/>
              </a:ln>
              <a:solidFill>
                <a:srgbClr val="820000"/>
              </a:solidFill>
              <a:effectLst>
                <a:outerShdw blurRad="50800" dist="50800" dir="2700000" algn="tl" rotWithShape="0">
                  <a:prstClr val="white">
                    <a:alpha val="92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84002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80F68AB-5ACD-9D1F-663F-0A856CDA2D54}"/>
              </a:ext>
            </a:extLst>
          </p:cNvPr>
          <p:cNvSpPr txBox="1"/>
          <p:nvPr/>
        </p:nvSpPr>
        <p:spPr>
          <a:xfrm>
            <a:off x="6810375" y="3816697"/>
            <a:ext cx="5381625"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7C23BA"/>
                </a:highlight>
              </a:rPr>
              <a:t> Precursors in the Old Testament:</a:t>
            </a:r>
          </a:p>
          <a:p>
            <a:pPr lvl="1">
              <a:spcBef>
                <a:spcPts val="600"/>
              </a:spcBef>
            </a:pPr>
            <a:r>
              <a:rPr lang="en" sz="2000" b="1" dirty="0"/>
              <a:t>A warning image</a:t>
            </a:r>
          </a:p>
          <a:p>
            <a:pPr lvl="1">
              <a:spcBef>
                <a:spcPts val="600"/>
              </a:spcBef>
            </a:pPr>
            <a:r>
              <a:rPr lang="en" sz="2000" b="1" dirty="0"/>
              <a:t>Worship or die</a:t>
            </a:r>
          </a:p>
          <a:p>
            <a:pPr lvl="1">
              <a:spcBef>
                <a:spcPts val="600"/>
              </a:spcBef>
            </a:pPr>
            <a:r>
              <a:rPr lang="en" sz="2000" b="1" dirty="0"/>
              <a:t>Worship in the end time</a:t>
            </a:r>
          </a:p>
          <a:p>
            <a:pPr>
              <a:spcBef>
                <a:spcPts val="1800"/>
              </a:spcBef>
            </a:pPr>
            <a:r>
              <a:rPr lang="en" sz="2000" b="1" dirty="0">
                <a:solidFill>
                  <a:schemeClr val="bg1"/>
                </a:solidFill>
                <a:effectLst>
                  <a:outerShdw blurRad="38100" dist="38100" dir="2700000" algn="tl">
                    <a:srgbClr val="000000">
                      <a:alpha val="43137"/>
                    </a:srgbClr>
                  </a:outerShdw>
                </a:effectLst>
                <a:highlight>
                  <a:srgbClr val="0E7A8B"/>
                </a:highlight>
              </a:rPr>
              <a:t> Precursors in the New Testament:</a:t>
            </a:r>
          </a:p>
          <a:p>
            <a:pPr lvl="1">
              <a:spcBef>
                <a:spcPts val="600"/>
              </a:spcBef>
            </a:pPr>
            <a:r>
              <a:rPr lang="en" sz="2000" b="1" dirty="0"/>
              <a:t>James and Peter</a:t>
            </a:r>
          </a:p>
          <a:p>
            <a:pPr lvl="1">
              <a:spcBef>
                <a:spcPts val="600"/>
              </a:spcBef>
            </a:pPr>
            <a:r>
              <a:rPr lang="en" sz="2000" b="1" dirty="0"/>
              <a:t>The Sabbath and the End Time</a:t>
            </a:r>
          </a:p>
        </p:txBody>
      </p:sp>
      <p:sp>
        <p:nvSpPr>
          <p:cNvPr id="3" name="CuadroTexto 2">
            <a:extLst>
              <a:ext uri="{FF2B5EF4-FFF2-40B4-BE49-F238E27FC236}">
                <a16:creationId xmlns:a16="http://schemas.microsoft.com/office/drawing/2014/main" id="{9F283CBA-27EE-BFB5-AF3B-CCD3C4AE4C9D}"/>
              </a:ext>
            </a:extLst>
          </p:cNvPr>
          <p:cNvSpPr txBox="1"/>
          <p:nvPr/>
        </p:nvSpPr>
        <p:spPr>
          <a:xfrm>
            <a:off x="209550" y="178981"/>
            <a:ext cx="7842529" cy="1631216"/>
          </a:xfrm>
          <a:prstGeom prst="rect">
            <a:avLst/>
          </a:prstGeom>
          <a:noFill/>
        </p:spPr>
        <p:txBody>
          <a:bodyPr wrap="square" rtlCol="0">
            <a:spAutoFit/>
          </a:bodyPr>
          <a:lstStyle/>
          <a:p>
            <a:pPr>
              <a:spcBef>
                <a:spcPts val="600"/>
              </a:spcBef>
            </a:pPr>
            <a:r>
              <a:rPr lang="en" sz="2000" b="1" dirty="0"/>
              <a:t>Revelation prophetically recounts the events that will occur in the end times. These events include times of persecution, and even death, for those who choose to worship God instead of the image of the beast. But it is not the only place in the Bible where we can investigate these events.</a:t>
            </a:r>
          </a:p>
        </p:txBody>
      </p:sp>
      <p:pic>
        <p:nvPicPr>
          <p:cNvPr id="5" name="Imagen 4" descr="Un grupo de personas disfrazadas&#10;&#10;El contenido generado por IA puede ser incorrecto.">
            <a:extLst>
              <a:ext uri="{FF2B5EF4-FFF2-40B4-BE49-F238E27FC236}">
                <a16:creationId xmlns:a16="http://schemas.microsoft.com/office/drawing/2014/main" id="{5BAFBDD8-6EA2-01AF-0170-958CFEA3E5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66"/>
          <a:stretch>
            <a:fillRect/>
          </a:stretch>
        </p:blipFill>
        <p:spPr>
          <a:xfrm>
            <a:off x="247649" y="3530168"/>
            <a:ext cx="5724525" cy="3148851"/>
          </a:xfrm>
          <a:prstGeom prst="rect">
            <a:avLst/>
          </a:prstGeom>
          <a:solidFill>
            <a:srgbClr val="FFFFFF">
              <a:shade val="85000"/>
            </a:srgbClr>
          </a:solidFill>
          <a:ln w="88900" cap="sq">
            <a:solidFill>
              <a:srgbClr val="4470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F3226A21-5262-3972-CB3E-2F54E31F67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33849" y="178981"/>
            <a:ext cx="3776580" cy="3145244"/>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cono&#10;&#10;El contenido generado por IA puede ser incorrecto.">
            <a:extLst>
              <a:ext uri="{FF2B5EF4-FFF2-40B4-BE49-F238E27FC236}">
                <a16:creationId xmlns:a16="http://schemas.microsoft.com/office/drawing/2014/main" id="{4618F362-B864-A70A-88A5-BFDC3BEAF4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8876" y="6311249"/>
            <a:ext cx="279681" cy="272291"/>
          </a:xfrm>
          <a:prstGeom prst="rect">
            <a:avLst/>
          </a:prstGeom>
          <a:effectLst>
            <a:outerShdw blurRad="50800" dist="38100" dir="8100000" algn="tr" rotWithShape="0">
              <a:prstClr val="black">
                <a:alpha val="40000"/>
              </a:prstClr>
            </a:outerShdw>
          </a:effectLst>
        </p:spPr>
      </p:pic>
      <p:pic>
        <p:nvPicPr>
          <p:cNvPr id="9" name="Imagen 8" descr="Imagen que contiene Forma&#10;&#10;El contenido generado por IA puede ser incorrecto.">
            <a:extLst>
              <a:ext uri="{FF2B5EF4-FFF2-40B4-BE49-F238E27FC236}">
                <a16:creationId xmlns:a16="http://schemas.microsoft.com/office/drawing/2014/main" id="{6AB63E37-9A3C-0B4B-3DF1-0FF31C8532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68876" y="4628903"/>
            <a:ext cx="279681" cy="27229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4F1A58D-8745-EE72-7EC6-F7FBDB155C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68876" y="5939222"/>
            <a:ext cx="279681" cy="272291"/>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7C81D3C-AA0D-AC23-562A-602C2B113B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68876" y="5014895"/>
            <a:ext cx="279681" cy="272291"/>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4C62A46E-0171-15DC-F568-D02F000F7D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73769" y="4242911"/>
            <a:ext cx="279681" cy="272291"/>
          </a:xfrm>
          <a:prstGeom prst="rect">
            <a:avLst/>
          </a:prstGeom>
          <a:effectLst>
            <a:outerShdw blurRad="50800" dist="38100" dir="8100000" algn="tr" rotWithShape="0">
              <a:prstClr val="black">
                <a:alpha val="40000"/>
              </a:prstClr>
            </a:outerShdw>
          </a:effectLst>
        </p:spPr>
      </p:pic>
      <p:pic>
        <p:nvPicPr>
          <p:cNvPr id="24" name="Imagen 23" descr="Plato redondo azul&#10;&#10;El contenido generado por IA puede ser incorrecto.">
            <a:extLst>
              <a:ext uri="{FF2B5EF4-FFF2-40B4-BE49-F238E27FC236}">
                <a16:creationId xmlns:a16="http://schemas.microsoft.com/office/drawing/2014/main" id="{FA067F8C-C6D5-52E4-F498-745C1D2E0E1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06929" y="5503957"/>
            <a:ext cx="397375" cy="386105"/>
          </a:xfrm>
          <a:prstGeom prst="rect">
            <a:avLst/>
          </a:prstGeom>
          <a:effectLst>
            <a:outerShdw blurRad="50800" dist="38100" dir="8100000" algn="tr" rotWithShape="0">
              <a:prstClr val="black">
                <a:alpha val="40000"/>
              </a:prstClr>
            </a:outerShdw>
          </a:effectLst>
        </p:spPr>
      </p:pic>
      <p:pic>
        <p:nvPicPr>
          <p:cNvPr id="26" name="Imagen 25" descr="Imagen que contiene disco volador, rosa, plato, morado&#10;&#10;El contenido generado por IA puede ser incorrecto.">
            <a:extLst>
              <a:ext uri="{FF2B5EF4-FFF2-40B4-BE49-F238E27FC236}">
                <a16:creationId xmlns:a16="http://schemas.microsoft.com/office/drawing/2014/main" id="{C8E0B20C-42EF-C40E-2475-42221344AAA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06929" y="3833588"/>
            <a:ext cx="397375" cy="38610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867D77D-F1A9-41BA-C844-F360C2EC9211}"/>
              </a:ext>
            </a:extLst>
          </p:cNvPr>
          <p:cNvSpPr txBox="1"/>
          <p:nvPr/>
        </p:nvSpPr>
        <p:spPr>
          <a:xfrm>
            <a:off x="203479" y="1923898"/>
            <a:ext cx="7848600" cy="1323439"/>
          </a:xfrm>
          <a:prstGeom prst="rect">
            <a:avLst/>
          </a:prstGeom>
          <a:noFill/>
        </p:spPr>
        <p:txBody>
          <a:bodyPr wrap="square">
            <a:spAutoFit/>
          </a:bodyPr>
          <a:lstStyle/>
          <a:p>
            <a:pPr>
              <a:spcBef>
                <a:spcPts val="600"/>
              </a:spcBef>
            </a:pPr>
            <a:r>
              <a:rPr lang="en" sz="2000" b="1" dirty="0"/>
              <a:t>In the experience of the three young Hebrew friends of Daniel; in the death of James; in the liberation of Peter; or in the persecution Jesus himself suffered because of the Sabbath, we see precursors of those crucial moments yet to come.</a:t>
            </a:r>
          </a:p>
        </p:txBody>
      </p:sp>
    </p:spTree>
    <p:extLst>
      <p:ext uri="{BB962C8B-B14F-4D97-AF65-F5344CB8AC3E}">
        <p14:creationId xmlns:p14="http://schemas.microsoft.com/office/powerpoint/2010/main" val="106204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90"/>
                                          </p:val>
                                        </p:tav>
                                        <p:tav tm="100000">
                                          <p:val>
                                            <p:fltVal val="0"/>
                                          </p:val>
                                        </p:tav>
                                      </p:tavLst>
                                    </p:anim>
                                    <p:animEffect transition="in" filter="fade">
                                      <p:cBhvr>
                                        <p:cTn id="35" dur="500"/>
                                        <p:tgtEl>
                                          <p:spTgt spid="2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par>
                          <p:cTn id="60" fill="hold">
                            <p:stCondLst>
                              <p:cond delay="3000"/>
                            </p:stCondLst>
                            <p:childTnLst>
                              <p:par>
                                <p:cTn id="61" presetID="53" presetClass="entr" presetSubtype="16"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 calcmode="lin" valueType="num">
                                      <p:cBhvr>
                                        <p:cTn id="76" dur="500" fill="hold"/>
                                        <p:tgtEl>
                                          <p:spTgt spid="24"/>
                                        </p:tgtEl>
                                        <p:attrNameLst>
                                          <p:attrName>style.rotation</p:attrName>
                                        </p:attrNameLst>
                                      </p:cBhvr>
                                      <p:tavLst>
                                        <p:tav tm="0">
                                          <p:val>
                                            <p:fltVal val="90"/>
                                          </p:val>
                                        </p:tav>
                                        <p:tav tm="100000">
                                          <p:val>
                                            <p:fltVal val="0"/>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53" presetClass="entr" presetSubtype="16"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Effect transition="in" filter="fade">
                                      <p:cBhvr>
                                        <p:cTn id="87" dur="500"/>
                                        <p:tgtEl>
                                          <p:spTgt spid="14"/>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53" presetClass="entr" presetSubtype="1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500" fill="hold"/>
                                        <p:tgtEl>
                                          <p:spTgt spid="8"/>
                                        </p:tgtEl>
                                        <p:attrNameLst>
                                          <p:attrName>ppt_w</p:attrName>
                                        </p:attrNameLst>
                                      </p:cBhvr>
                                      <p:tavLst>
                                        <p:tav tm="0">
                                          <p:val>
                                            <p:fltVal val="0"/>
                                          </p:val>
                                        </p:tav>
                                        <p:tav tm="100000">
                                          <p:val>
                                            <p:strVal val="#ppt_w"/>
                                          </p:val>
                                        </p:tav>
                                      </p:tavLst>
                                    </p:anim>
                                    <p:anim calcmode="lin" valueType="num">
                                      <p:cBhvr>
                                        <p:cTn id="96" dur="500" fill="hold"/>
                                        <p:tgtEl>
                                          <p:spTgt spid="8"/>
                                        </p:tgtEl>
                                        <p:attrNameLst>
                                          <p:attrName>ppt_h</p:attrName>
                                        </p:attrNameLst>
                                      </p:cBhvr>
                                      <p:tavLst>
                                        <p:tav tm="0">
                                          <p:val>
                                            <p:fltVal val="0"/>
                                          </p:val>
                                        </p:tav>
                                        <p:tav tm="100000">
                                          <p:val>
                                            <p:strVal val="#ppt_h"/>
                                          </p:val>
                                        </p:tav>
                                      </p:tavLst>
                                    </p:anim>
                                    <p:animEffect transition="in" filter="fade">
                                      <p:cBhvr>
                                        <p:cTn id="97" dur="500"/>
                                        <p:tgtEl>
                                          <p:spTgt spid="8"/>
                                        </p:tgtEl>
                                      </p:cBhvr>
                                    </p:animEffect>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665159-7F70-D975-2E94-8055E1412403}"/>
              </a:ext>
            </a:extLst>
          </p:cNvPr>
          <p:cNvSpPr txBox="1"/>
          <p:nvPr/>
        </p:nvSpPr>
        <p:spPr>
          <a:xfrm>
            <a:off x="1001969" y="1530728"/>
            <a:ext cx="8370631" cy="3416320"/>
          </a:xfrm>
          <a:prstGeom prst="rect">
            <a:avLst/>
          </a:prstGeom>
          <a:noFill/>
        </p:spPr>
        <p:txBody>
          <a:bodyPr wrap="square">
            <a:spAutoFit/>
            <a:scene3d>
              <a:camera prst="orthographicFront"/>
              <a:lightRig rig="twoPt" dir="t"/>
            </a:scene3d>
            <a:sp3d extrusionH="57150" contourW="12700">
              <a:bevelT w="69850" h="38100" prst="cross"/>
              <a:contourClr>
                <a:schemeClr val="bg1"/>
              </a:contourClr>
            </a:sp3d>
          </a:bodyPr>
          <a:lstStyle/>
          <a:p>
            <a:pPr algn="ctr"/>
            <a:r>
              <a:rPr lang="en" sz="7200" b="1" dirty="0">
                <a:ln w="9525">
                  <a:noFill/>
                  <a:prstDash val="solid"/>
                </a:ln>
                <a:solidFill>
                  <a:schemeClr val="accent4">
                    <a:lumMod val="60000"/>
                    <a:lumOff val="40000"/>
                  </a:schemeClr>
                </a:solidFill>
                <a:effectLst>
                  <a:outerShdw blurRad="12700" dist="38100" dir="2700000" algn="tl" rotWithShape="0">
                    <a:srgbClr val="92D050"/>
                  </a:outerShdw>
                </a:effectLst>
              </a:rPr>
              <a:t>PRECURSORS</a:t>
            </a:r>
            <a:br>
              <a:rPr lang="en" sz="7200" b="1" dirty="0">
                <a:ln w="9525">
                  <a:noFill/>
                  <a:prstDash val="solid"/>
                </a:ln>
                <a:solidFill>
                  <a:schemeClr val="accent4">
                    <a:lumMod val="60000"/>
                    <a:lumOff val="40000"/>
                  </a:schemeClr>
                </a:solidFill>
                <a:effectLst>
                  <a:outerShdw blurRad="12700" dist="38100" dir="2700000" algn="tl" rotWithShape="0">
                    <a:srgbClr val="92D050"/>
                  </a:outerShdw>
                </a:effectLst>
              </a:rPr>
            </a:br>
            <a:r>
              <a:rPr lang="en" sz="7200" b="1" dirty="0">
                <a:ln w="9525">
                  <a:noFill/>
                  <a:prstDash val="solid"/>
                </a:ln>
                <a:solidFill>
                  <a:schemeClr val="accent4">
                    <a:lumMod val="60000"/>
                    <a:lumOff val="40000"/>
                  </a:schemeClr>
                </a:solidFill>
                <a:effectLst>
                  <a:outerShdw blurRad="12700" dist="38100" dir="2700000" algn="tl" rotWithShape="0">
                    <a:srgbClr val="92D050"/>
                  </a:outerShdw>
                </a:effectLst>
              </a:rPr>
              <a:t>IN THE OLD TESTAMENT</a:t>
            </a:r>
          </a:p>
        </p:txBody>
      </p:sp>
    </p:spTree>
    <p:extLst>
      <p:ext uri="{BB962C8B-B14F-4D97-AF65-F5344CB8AC3E}">
        <p14:creationId xmlns:p14="http://schemas.microsoft.com/office/powerpoint/2010/main" val="31002194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27C980-9B12-CFBE-20AD-EBB7E669DC7E}"/>
              </a:ext>
            </a:extLst>
          </p:cNvPr>
          <p:cNvSpPr txBox="1"/>
          <p:nvPr/>
        </p:nvSpPr>
        <p:spPr>
          <a:xfrm>
            <a:off x="0" y="0"/>
            <a:ext cx="11363325"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 WARNING IMAGE</a:t>
            </a:r>
          </a:p>
        </p:txBody>
      </p:sp>
      <p:sp>
        <p:nvSpPr>
          <p:cNvPr id="5" name="CuadroTexto 4">
            <a:extLst>
              <a:ext uri="{FF2B5EF4-FFF2-40B4-BE49-F238E27FC236}">
                <a16:creationId xmlns:a16="http://schemas.microsoft.com/office/drawing/2014/main" id="{87C6C478-CBA2-E4B3-D926-45E7D290B8B2}"/>
              </a:ext>
            </a:extLst>
          </p:cNvPr>
          <p:cNvSpPr txBox="1"/>
          <p:nvPr/>
        </p:nvSpPr>
        <p:spPr>
          <a:xfrm>
            <a:off x="490536" y="557907"/>
            <a:ext cx="10839450" cy="861774"/>
          </a:xfrm>
          <a:prstGeom prst="rect">
            <a:avLst/>
          </a:prstGeom>
          <a:noFill/>
        </p:spPr>
        <p:txBody>
          <a:bodyPr wrap="square">
            <a:spAutoFit/>
          </a:bodyPr>
          <a:lstStyle/>
          <a:p>
            <a:pPr algn="ctr"/>
            <a:r>
              <a:rPr lang="en" b="1" dirty="0">
                <a:solidFill>
                  <a:schemeClr val="accent3">
                    <a:lumMod val="40000"/>
                    <a:lumOff val="60000"/>
                  </a:schemeClr>
                </a:solidFill>
                <a:effectLst>
                  <a:glow rad="127000">
                    <a:srgbClr val="091C46"/>
                  </a:glow>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40000"/>
                    <a:lumOff val="60000"/>
                  </a:schemeClr>
                </a:solidFill>
                <a:effectLst>
                  <a:glow rad="127000">
                    <a:srgbClr val="091C46"/>
                  </a:glow>
                  <a:outerShdw blurRad="38100" dist="38100" dir="2700000" algn="tl">
                    <a:srgbClr val="000000">
                      <a:alpha val="43137"/>
                    </a:srgbClr>
                  </a:outerShdw>
                </a:effectLst>
                <a:latin typeface="Comic Sans MS" panose="030F0702030302020204" pitchFamily="66" charset="0"/>
              </a:rPr>
              <a:t>And whereas thou sawest iron mixed with miry clay, they shall mingle themselves with the seed of men: but they shall not cleave one to another, even as iron is not mixed with clay</a:t>
            </a:r>
            <a:r>
              <a:rPr lang="en" b="1" dirty="0">
                <a:solidFill>
                  <a:schemeClr val="accent3">
                    <a:lumMod val="40000"/>
                    <a:lumOff val="60000"/>
                  </a:schemeClr>
                </a:solidFill>
                <a:effectLst>
                  <a:glow rad="127000">
                    <a:srgbClr val="091C46"/>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glow rad="127000">
                    <a:srgbClr val="091C46"/>
                  </a:glow>
                  <a:outerShdw blurRad="38100" dist="38100" dir="2700000" algn="tl">
                    <a:srgbClr val="000000">
                      <a:alpha val="43137"/>
                    </a:srgbClr>
                  </a:outerShdw>
                </a:effectLst>
                <a:latin typeface="Comic Sans MS" panose="030F0702030302020204" pitchFamily="66" charset="0"/>
              </a:rPr>
              <a:t>(Daniel 2:43)</a:t>
            </a:r>
          </a:p>
        </p:txBody>
      </p:sp>
      <p:sp>
        <p:nvSpPr>
          <p:cNvPr id="6" name="CuadroTexto 5">
            <a:extLst>
              <a:ext uri="{FF2B5EF4-FFF2-40B4-BE49-F238E27FC236}">
                <a16:creationId xmlns:a16="http://schemas.microsoft.com/office/drawing/2014/main" id="{B24DA626-C3DB-482C-36B2-C6B62CEC7AB6}"/>
              </a:ext>
            </a:extLst>
          </p:cNvPr>
          <p:cNvSpPr txBox="1"/>
          <p:nvPr/>
        </p:nvSpPr>
        <p:spPr>
          <a:xfrm>
            <a:off x="2562226" y="1301293"/>
            <a:ext cx="8057096"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091C46"/>
                  </a:glow>
                  <a:outerShdw blurRad="38100" dist="38100" dir="2700000" algn="tl">
                    <a:srgbClr val="000000">
                      <a:alpha val="43137"/>
                    </a:srgbClr>
                  </a:outerShdw>
                </a:effectLst>
              </a:rPr>
              <a:t>The interpretation of the image dreamed by King Nebuchadnezzar, recorded in Daniel 2, lays the foundation for the biblical interpretation of world empires.</a:t>
            </a:r>
          </a:p>
        </p:txBody>
      </p:sp>
      <p:pic>
        <p:nvPicPr>
          <p:cNvPr id="8" name="Imagen 7">
            <a:extLst>
              <a:ext uri="{FF2B5EF4-FFF2-40B4-BE49-F238E27FC236}">
                <a16:creationId xmlns:a16="http://schemas.microsoft.com/office/drawing/2014/main" id="{8A4EBB3F-BBAB-A144-791F-F0F6A3DF88D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4514" y="3604513"/>
            <a:ext cx="2396143" cy="2898939"/>
          </a:xfrm>
          <a:prstGeom prst="rect">
            <a:avLst/>
          </a:prstGeom>
        </p:spPr>
      </p:pic>
      <p:pic>
        <p:nvPicPr>
          <p:cNvPr id="10" name="Imagen 9" descr="Pantalla de juego de video&#10;&#10;El contenido generado por IA puede ser incorrecto.">
            <a:extLst>
              <a:ext uri="{FF2B5EF4-FFF2-40B4-BE49-F238E27FC236}">
                <a16:creationId xmlns:a16="http://schemas.microsoft.com/office/drawing/2014/main" id="{A1035C32-B40E-AFF8-FDD4-8618B75E01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9" y="1421814"/>
            <a:ext cx="2400301" cy="1902279"/>
          </a:xfrm>
          <a:prstGeom prst="rect">
            <a:avLst/>
          </a:prstGeom>
        </p:spPr>
      </p:pic>
      <p:sp>
        <p:nvSpPr>
          <p:cNvPr id="14" name="CuadroTexto 13">
            <a:extLst>
              <a:ext uri="{FF2B5EF4-FFF2-40B4-BE49-F238E27FC236}">
                <a16:creationId xmlns:a16="http://schemas.microsoft.com/office/drawing/2014/main" id="{A9F9BECA-06EB-3454-1438-9C7104BC21EA}"/>
              </a:ext>
            </a:extLst>
          </p:cNvPr>
          <p:cNvSpPr txBox="1"/>
          <p:nvPr/>
        </p:nvSpPr>
        <p:spPr>
          <a:xfrm>
            <a:off x="2562225" y="4894956"/>
            <a:ext cx="5857875" cy="1938992"/>
          </a:xfrm>
          <a:prstGeom prst="rect">
            <a:avLst/>
          </a:prstGeom>
          <a:noFill/>
        </p:spPr>
        <p:txBody>
          <a:bodyPr wrap="square">
            <a:spAutoFit/>
          </a:bodyPr>
          <a:lstStyle/>
          <a:p>
            <a:pPr>
              <a:spcBef>
                <a:spcPts val="600"/>
              </a:spcBef>
            </a:pPr>
            <a:r>
              <a:rPr lang="en" sz="2000" b="1" dirty="0">
                <a:solidFill>
                  <a:schemeClr val="bg1"/>
                </a:solidFill>
                <a:effectLst>
                  <a:glow rad="127000">
                    <a:srgbClr val="091C46"/>
                  </a:glow>
                  <a:outerShdw blurRad="38100" dist="38100" dir="2700000" algn="tl">
                    <a:srgbClr val="000000">
                      <a:alpha val="43137"/>
                    </a:srgbClr>
                  </a:outerShdw>
                </a:effectLst>
              </a:rPr>
              <a:t>In 1962, Sofia, the daughter of King Paul of Greece, married Juan Carlos I, the King of Spain. She is also the niece of the Duke of Edinburgh; she has family ties to the King and Queen of England; Queen Margrethe of Denmark; and King Harald of Norway.</a:t>
            </a:r>
          </a:p>
        </p:txBody>
      </p:sp>
      <p:pic>
        <p:nvPicPr>
          <p:cNvPr id="15" name="Imagen 14">
            <a:extLst>
              <a:ext uri="{FF2B5EF4-FFF2-40B4-BE49-F238E27FC236}">
                <a16:creationId xmlns:a16="http://schemas.microsoft.com/office/drawing/2014/main" id="{0B1350B3-9BA3-7A0F-3927-610E7C73CE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39866" y="3393096"/>
            <a:ext cx="1279456" cy="1590675"/>
          </a:xfrm>
          <a:prstGeom prst="rect">
            <a:avLst/>
          </a:prstGeom>
          <a:effectLst>
            <a:outerShdw blurRad="63500" sx="102000" sy="102000" algn="ctr" rotWithShape="0">
              <a:prstClr val="black">
                <a:alpha val="40000"/>
              </a:prstClr>
            </a:outerShdw>
          </a:effectLst>
        </p:spPr>
      </p:pic>
      <p:pic>
        <p:nvPicPr>
          <p:cNvPr id="16" name="Imagen 15">
            <a:extLst>
              <a:ext uri="{FF2B5EF4-FFF2-40B4-BE49-F238E27FC236}">
                <a16:creationId xmlns:a16="http://schemas.microsoft.com/office/drawing/2014/main" id="{06E1550C-88A6-D96D-F322-A1461F925E9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405732" y="5129736"/>
            <a:ext cx="2213590" cy="1569502"/>
          </a:xfrm>
          <a:prstGeom prst="rect">
            <a:avLst/>
          </a:prstGeom>
          <a:ln w="19050">
            <a:solidFill>
              <a:schemeClr val="bg1"/>
            </a:solidFill>
          </a:ln>
          <a:effectLst>
            <a:outerShdw blurRad="63500" sx="102000" sy="102000" algn="ctr" rotWithShape="0">
              <a:prstClr val="black">
                <a:alpha val="40000"/>
              </a:prstClr>
            </a:outerShdw>
          </a:effectLst>
        </p:spPr>
      </p:pic>
      <p:sp>
        <p:nvSpPr>
          <p:cNvPr id="18" name="CuadroTexto 17">
            <a:extLst>
              <a:ext uri="{FF2B5EF4-FFF2-40B4-BE49-F238E27FC236}">
                <a16:creationId xmlns:a16="http://schemas.microsoft.com/office/drawing/2014/main" id="{2CFC794C-795E-6648-A118-482F2AE759E8}"/>
              </a:ext>
            </a:extLst>
          </p:cNvPr>
          <p:cNvSpPr txBox="1"/>
          <p:nvPr/>
        </p:nvSpPr>
        <p:spPr>
          <a:xfrm>
            <a:off x="2562224" y="3491885"/>
            <a:ext cx="6696075" cy="1323439"/>
          </a:xfrm>
          <a:prstGeom prst="rect">
            <a:avLst/>
          </a:prstGeom>
          <a:noFill/>
        </p:spPr>
        <p:txBody>
          <a:bodyPr wrap="square">
            <a:spAutoFit/>
          </a:bodyPr>
          <a:lstStyle/>
          <a:p>
            <a:pPr>
              <a:spcBef>
                <a:spcPts val="600"/>
              </a:spcBef>
            </a:pPr>
            <a:r>
              <a:rPr lang="en" sz="2000" b="1" dirty="0">
                <a:solidFill>
                  <a:schemeClr val="bg1"/>
                </a:solidFill>
                <a:effectLst>
                  <a:glow rad="127000">
                    <a:srgbClr val="091C46"/>
                  </a:glow>
                  <a:outerShdw blurRad="38100" dist="38100" dir="2700000" algn="tl">
                    <a:srgbClr val="000000">
                      <a:alpha val="43137"/>
                    </a:srgbClr>
                  </a:outerShdw>
                </a:effectLst>
              </a:rPr>
              <a:t>Queen Victoria of England (reigned 1837–1901) is considered the “Grandmother of Europe” for marrying her nine children and 26 of her 42 grandchildren to other members of European royalty or nobility.</a:t>
            </a:r>
          </a:p>
        </p:txBody>
      </p:sp>
      <p:sp>
        <p:nvSpPr>
          <p:cNvPr id="4" name="CuadroTexto 3">
            <a:extLst>
              <a:ext uri="{FF2B5EF4-FFF2-40B4-BE49-F238E27FC236}">
                <a16:creationId xmlns:a16="http://schemas.microsoft.com/office/drawing/2014/main" id="{0C6479BC-EAD9-E719-0CDB-39E4AAAFEBE9}"/>
              </a:ext>
            </a:extLst>
          </p:cNvPr>
          <p:cNvSpPr txBox="1"/>
          <p:nvPr/>
        </p:nvSpPr>
        <p:spPr>
          <a:xfrm>
            <a:off x="2558066" y="2396589"/>
            <a:ext cx="8057095" cy="1015663"/>
          </a:xfrm>
          <a:prstGeom prst="rect">
            <a:avLst/>
          </a:prstGeom>
          <a:noFill/>
        </p:spPr>
        <p:txBody>
          <a:bodyPr wrap="square">
            <a:spAutoFit/>
          </a:bodyPr>
          <a:lstStyle/>
          <a:p>
            <a:pPr>
              <a:spcBef>
                <a:spcPts val="600"/>
              </a:spcBef>
            </a:pPr>
            <a:r>
              <a:rPr lang="en" sz="2000" b="1" dirty="0">
                <a:solidFill>
                  <a:schemeClr val="bg1"/>
                </a:solidFill>
                <a:effectLst>
                  <a:glow rad="127000">
                    <a:srgbClr val="091C46"/>
                  </a:glow>
                  <a:outerShdw blurRad="38100" dist="38100" dir="2700000" algn="tl">
                    <a:srgbClr val="000000">
                      <a:alpha val="43137"/>
                    </a:srgbClr>
                  </a:outerShdw>
                </a:effectLst>
              </a:rPr>
              <a:t>For example, Babylon is announced as a wealthy but temporary empire. It is also foretold what the nations of the end will be like: mixed “through human alliances,” but not united (Dan . 2:43).</a:t>
            </a:r>
          </a:p>
        </p:txBody>
      </p:sp>
    </p:spTree>
    <p:extLst>
      <p:ext uri="{BB962C8B-B14F-4D97-AF65-F5344CB8AC3E}">
        <p14:creationId xmlns:p14="http://schemas.microsoft.com/office/powerpoint/2010/main" val="324149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900" decel="100000" fill="hold"/>
                                        <p:tgtEl>
                                          <p:spTgt spid="8"/>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par>
                                <p:cTn id="53" presetID="14" presetClass="entr" presetSubtype="1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randombar(horizontal)">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DD9ED82-D247-2C09-5E8F-529999AA33BA}"/>
              </a:ext>
            </a:extLst>
          </p:cNvPr>
          <p:cNvSpPr>
            <a:spLocks noGrp="1" noRot="1" noMove="1" noResize="1" noEditPoints="1" noAdjustHandles="1" noChangeArrowheads="1" noChangeShapeType="1"/>
          </p:cNvSpPr>
          <p:nvPr/>
        </p:nvSpPr>
        <p:spPr>
          <a:xfrm>
            <a:off x="0" y="0"/>
            <a:ext cx="12192000" cy="123717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3DA5BCC-241D-2C6E-7289-8CDA64614DEB}"/>
              </a:ext>
            </a:extLst>
          </p:cNvPr>
          <p:cNvSpPr txBox="1"/>
          <p:nvPr/>
        </p:nvSpPr>
        <p:spPr>
          <a:xfrm>
            <a:off x="2025216" y="-86942"/>
            <a:ext cx="10166784" cy="769441"/>
          </a:xfrm>
          <a:prstGeom prst="rect">
            <a:avLst/>
          </a:prstGeom>
          <a:noFill/>
        </p:spPr>
        <p:txBody>
          <a:bodyPr wrap="square">
            <a:spAutoFit/>
          </a:bodyPr>
          <a:lstStyle/>
          <a:p>
            <a:pPr algn="ctr"/>
            <a:r>
              <a:rPr lang="en" sz="4400" b="1" spc="300" dirty="0">
                <a:ln w="6600">
                  <a:solidFill>
                    <a:srgbClr val="C00000"/>
                  </a:solidFill>
                  <a:prstDash val="solid"/>
                </a:ln>
                <a:solidFill>
                  <a:srgbClr val="FFFFFF"/>
                </a:solidFill>
                <a:effectLst>
                  <a:outerShdw dist="38100" dir="2700000" algn="tl" rotWithShape="0">
                    <a:srgbClr val="C00000"/>
                  </a:outerShdw>
                </a:effectLst>
              </a:rPr>
              <a:t>WORSHIP OR DIE</a:t>
            </a:r>
          </a:p>
        </p:txBody>
      </p:sp>
      <p:sp>
        <p:nvSpPr>
          <p:cNvPr id="5" name="CuadroTexto 4">
            <a:extLst>
              <a:ext uri="{FF2B5EF4-FFF2-40B4-BE49-F238E27FC236}">
                <a16:creationId xmlns:a16="http://schemas.microsoft.com/office/drawing/2014/main" id="{449D7E64-263C-3AEB-885F-0A16054D4E02}"/>
              </a:ext>
            </a:extLst>
          </p:cNvPr>
          <p:cNvSpPr txBox="1"/>
          <p:nvPr/>
        </p:nvSpPr>
        <p:spPr>
          <a:xfrm>
            <a:off x="2493746" y="556800"/>
            <a:ext cx="9229725" cy="646331"/>
          </a:xfrm>
          <a:prstGeom prst="rect">
            <a:avLst/>
          </a:prstGeom>
          <a:noFill/>
        </p:spPr>
        <p:txBody>
          <a:bodyPr wrap="square">
            <a:spAutoFit/>
          </a:bodyPr>
          <a:lstStyle/>
          <a:p>
            <a:pPr algn="ctr"/>
            <a:r>
              <a:rPr lang="en" b="1" dirty="0">
                <a:solidFill>
                  <a:srgbClr val="ABE9FF"/>
                </a:solidFill>
                <a:effectLst>
                  <a:glow rad="127000">
                    <a:srgbClr val="792113"/>
                  </a:glow>
                </a:effectLst>
                <a:latin typeface="Comic Sans MS" panose="030F0702030302020204" pitchFamily="66" charset="0"/>
              </a:rPr>
              <a:t>“</a:t>
            </a:r>
            <a:r>
              <a:rPr lang="en-US" b="1" dirty="0">
                <a:solidFill>
                  <a:srgbClr val="ABE9FF"/>
                </a:solidFill>
                <a:effectLst>
                  <a:glow rad="127000">
                    <a:srgbClr val="792113"/>
                  </a:glow>
                </a:effectLst>
                <a:latin typeface="Comic Sans MS" panose="030F0702030302020204" pitchFamily="66" charset="0"/>
              </a:rPr>
              <a:t>But if not, be it known unto thee, O king, that we will not serve thy gods, nor worship the golden image which thou hast set up</a:t>
            </a:r>
            <a:r>
              <a:rPr lang="en" b="1" dirty="0">
                <a:solidFill>
                  <a:srgbClr val="ABE9FF"/>
                </a:solidFill>
                <a:effectLst>
                  <a:glow rad="127000">
                    <a:srgbClr val="792113"/>
                  </a:glow>
                </a:effectLst>
                <a:latin typeface="Comic Sans MS" panose="030F0702030302020204" pitchFamily="66" charset="0"/>
              </a:rPr>
              <a:t>” </a:t>
            </a:r>
            <a:r>
              <a:rPr lang="en" sz="1400" b="1" dirty="0">
                <a:solidFill>
                  <a:srgbClr val="ABE9FF"/>
                </a:solidFill>
                <a:effectLst>
                  <a:glow rad="127000">
                    <a:srgbClr val="792113"/>
                  </a:glow>
                </a:effectLst>
                <a:latin typeface="Comic Sans MS" panose="030F0702030302020204" pitchFamily="66" charset="0"/>
              </a:rPr>
              <a:t>(Daniel 3:18)</a:t>
            </a:r>
          </a:p>
        </p:txBody>
      </p:sp>
      <p:sp>
        <p:nvSpPr>
          <p:cNvPr id="6" name="CuadroTexto 5">
            <a:extLst>
              <a:ext uri="{FF2B5EF4-FFF2-40B4-BE49-F238E27FC236}">
                <a16:creationId xmlns:a16="http://schemas.microsoft.com/office/drawing/2014/main" id="{CF5F8EFE-236B-1F65-E00F-9E3F07B53DD7}"/>
              </a:ext>
            </a:extLst>
          </p:cNvPr>
          <p:cNvSpPr txBox="1"/>
          <p:nvPr/>
        </p:nvSpPr>
        <p:spPr>
          <a:xfrm>
            <a:off x="333375" y="1302633"/>
            <a:ext cx="6729413" cy="1323439"/>
          </a:xfrm>
          <a:prstGeom prst="rect">
            <a:avLst/>
          </a:prstGeom>
          <a:noFill/>
        </p:spPr>
        <p:txBody>
          <a:bodyPr wrap="square" rtlCol="0">
            <a:spAutoFit/>
          </a:bodyPr>
          <a:lstStyle/>
          <a:p>
            <a:pPr>
              <a:spcBef>
                <a:spcPts val="600"/>
              </a:spcBef>
            </a:pPr>
            <a:r>
              <a:rPr lang="en" sz="2000" b="1" dirty="0"/>
              <a:t>In clear rebellion against the history that had been revealed to him in dreams, Nebuchadnezzar set up a golden statue to indicate that his kingdom would have no end (Dan. 3:1).</a:t>
            </a:r>
          </a:p>
        </p:txBody>
      </p:sp>
      <p:pic>
        <p:nvPicPr>
          <p:cNvPr id="8" name="Imagen 7" descr="Imagen que contiene parado, tabla, grande, azul&#10;&#10;El contenido generado por IA puede ser incorrecto.">
            <a:extLst>
              <a:ext uri="{FF2B5EF4-FFF2-40B4-BE49-F238E27FC236}">
                <a16:creationId xmlns:a16="http://schemas.microsoft.com/office/drawing/2014/main" id="{560ED6EA-14AB-C6B5-021C-61B9966CE1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2323" y="1303853"/>
            <a:ext cx="2333627" cy="1750221"/>
          </a:xfrm>
          <a:prstGeom prst="snip2DiagRect">
            <a:avLst>
              <a:gd name="adj1" fmla="val 18341"/>
              <a:gd name="adj2" fmla="val 0"/>
            </a:avLst>
          </a:prstGeom>
          <a:solidFill>
            <a:srgbClr val="FFFFFF">
              <a:shade val="85000"/>
            </a:srgbClr>
          </a:solidFill>
          <a:ln w="38100" cap="sq">
            <a:solidFill>
              <a:srgbClr val="00B0F0"/>
            </a:solidFill>
            <a:miter lim="800000"/>
          </a:ln>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pasto, hombre, jugador&#10;&#10;El contenido generado por IA puede ser incorrecto.">
            <a:extLst>
              <a:ext uri="{FF2B5EF4-FFF2-40B4-BE49-F238E27FC236}">
                <a16:creationId xmlns:a16="http://schemas.microsoft.com/office/drawing/2014/main" id="{3E13F846-9154-89A4-5650-53E8C4C5EC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15483" y="1303853"/>
            <a:ext cx="2333626" cy="1750220"/>
          </a:xfrm>
          <a:prstGeom prst="snip2DiagRect">
            <a:avLst/>
          </a:prstGeom>
          <a:solidFill>
            <a:srgbClr val="FFFFFF">
              <a:shade val="85000"/>
            </a:srgbClr>
          </a:solidFill>
          <a:ln w="38100" cap="sq">
            <a:solidFill>
              <a:srgbClr val="00B0F0"/>
            </a:solidFill>
            <a:miter lim="800000"/>
          </a:ln>
          <a:effectLst/>
          <a:scene3d>
            <a:camera prst="orthographicFront"/>
            <a:lightRig rig="twoPt" dir="t">
              <a:rot lat="0" lon="0" rev="7200000"/>
            </a:lightRig>
          </a:scene3d>
          <a:sp3d>
            <a:bevelT w="25400" h="19050"/>
            <a:contourClr>
              <a:srgbClr val="FFFFFF"/>
            </a:contourClr>
          </a:sp3d>
        </p:spPr>
      </p:pic>
      <p:pic>
        <p:nvPicPr>
          <p:cNvPr id="12" name="Imagen 11" descr="Imagen que contiene parado, pequeño, grupo, tabla&#10;&#10;El contenido generado por IA puede ser incorrecto.">
            <a:extLst>
              <a:ext uri="{FF2B5EF4-FFF2-40B4-BE49-F238E27FC236}">
                <a16:creationId xmlns:a16="http://schemas.microsoft.com/office/drawing/2014/main" id="{BD1731B7-4D9C-2D0F-CB01-C6678105CE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2323" y="3148690"/>
            <a:ext cx="2333625" cy="1750219"/>
          </a:xfrm>
          <a:prstGeom prst="snip2DiagRect">
            <a:avLst/>
          </a:prstGeom>
          <a:solidFill>
            <a:srgbClr val="FFFFFF">
              <a:shade val="85000"/>
            </a:srgbClr>
          </a:solidFill>
          <a:ln w="38100" cap="sq">
            <a:solidFill>
              <a:srgbClr val="00B0F0"/>
            </a:solidFill>
            <a:miter lim="800000"/>
          </a:ln>
          <a:effectLst/>
          <a:scene3d>
            <a:camera prst="orthographicFront"/>
            <a:lightRig rig="twoPt" dir="t">
              <a:rot lat="0" lon="0" rev="7200000"/>
            </a:lightRig>
          </a:scene3d>
          <a:sp3d>
            <a:bevelT w="25400" h="19050"/>
            <a:contourClr>
              <a:srgbClr val="FFFFFF"/>
            </a:contourClr>
          </a:sp3d>
        </p:spPr>
      </p:pic>
      <p:pic>
        <p:nvPicPr>
          <p:cNvPr id="14" name="Imagen 13" descr="Imagen que contiene edificio, hombre, fuego, parado&#10;&#10;El contenido generado por IA puede ser incorrecto.">
            <a:extLst>
              <a:ext uri="{FF2B5EF4-FFF2-40B4-BE49-F238E27FC236}">
                <a16:creationId xmlns:a16="http://schemas.microsoft.com/office/drawing/2014/main" id="{9AA9AB92-06D8-17FD-9ADD-598615B0CB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15483" y="3148690"/>
            <a:ext cx="2333625" cy="1750219"/>
          </a:xfrm>
          <a:prstGeom prst="snip2DiagRect">
            <a:avLst>
              <a:gd name="adj1" fmla="val 16118"/>
              <a:gd name="adj2" fmla="val 0"/>
            </a:avLst>
          </a:prstGeom>
          <a:solidFill>
            <a:srgbClr val="FFFFFF">
              <a:shade val="85000"/>
            </a:srgbClr>
          </a:solidFill>
          <a:ln w="38100" cap="sq">
            <a:solidFill>
              <a:srgbClr val="00B0F0"/>
            </a:solidFill>
            <a:miter lim="800000"/>
          </a:ln>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AD6118E1-D991-E2C8-E258-FD4B564262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72323" y="4993524"/>
            <a:ext cx="2333625" cy="1750219"/>
          </a:xfrm>
          <a:prstGeom prst="snip2DiagRect">
            <a:avLst>
              <a:gd name="adj1" fmla="val 16118"/>
              <a:gd name="adj2" fmla="val 0"/>
            </a:avLst>
          </a:prstGeom>
          <a:solidFill>
            <a:srgbClr val="FFFFFF">
              <a:shade val="85000"/>
            </a:srgbClr>
          </a:solidFill>
          <a:ln w="38100" cap="sq">
            <a:solidFill>
              <a:srgbClr val="00B0F0"/>
            </a:solidFill>
            <a:miter lim="800000"/>
          </a:ln>
          <a:effectLst/>
          <a:scene3d>
            <a:camera prst="orthographicFront"/>
            <a:lightRig rig="twoPt" dir="t">
              <a:rot lat="0" lon="0" rev="7200000"/>
            </a:lightRig>
          </a:scene3d>
          <a:sp3d>
            <a:bevelT w="25400" h="19050"/>
            <a:contourClr>
              <a:srgbClr val="FFFFFF"/>
            </a:contourClr>
          </a:sp3d>
        </p:spPr>
      </p:pic>
      <p:pic>
        <p:nvPicPr>
          <p:cNvPr id="18" name="Imagen 17" descr="Un grupo de personas disfrazadas&#10;&#10;El contenido generado por IA puede ser incorrecto.">
            <a:extLst>
              <a:ext uri="{FF2B5EF4-FFF2-40B4-BE49-F238E27FC236}">
                <a16:creationId xmlns:a16="http://schemas.microsoft.com/office/drawing/2014/main" id="{852E1156-C522-1443-1364-8EB15EB64E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15484" y="4993525"/>
            <a:ext cx="2333624" cy="1750218"/>
          </a:xfrm>
          <a:prstGeom prst="snip2DiagRect">
            <a:avLst/>
          </a:prstGeom>
          <a:solidFill>
            <a:srgbClr val="FFFFFF">
              <a:shade val="85000"/>
            </a:srgbClr>
          </a:solidFill>
          <a:ln w="38100" cap="sq">
            <a:solidFill>
              <a:srgbClr val="00B0F0"/>
            </a:solidFill>
            <a:miter lim="800000"/>
          </a:ln>
          <a:effectLst/>
          <a:scene3d>
            <a:camera prst="orthographicFront"/>
            <a:lightRig rig="twoPt" dir="t">
              <a:rot lat="0" lon="0" rev="7200000"/>
            </a:lightRig>
          </a:scene3d>
          <a:sp3d>
            <a:bevelT w="25400" h="19050"/>
            <a:contourClr>
              <a:srgbClr val="FFFFFF"/>
            </a:contourClr>
          </a:sp3d>
        </p:spPr>
      </p:pic>
      <p:pic>
        <p:nvPicPr>
          <p:cNvPr id="23" name="Imagen 22" descr="Imagen que contiene parado, foto, mujer, posando&#10;&#10;El contenido generado por IA puede ser incorrecto.">
            <a:extLst>
              <a:ext uri="{FF2B5EF4-FFF2-40B4-BE49-F238E27FC236}">
                <a16:creationId xmlns:a16="http://schemas.microsoft.com/office/drawing/2014/main" id="{64C3A66B-1269-C8C6-6744-9D3767721E5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4798" y="107887"/>
            <a:ext cx="1850418" cy="104086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CA6ABA4A-BBD1-419D-B2C2-0D9B26F857DF}"/>
              </a:ext>
            </a:extLst>
          </p:cNvPr>
          <p:cNvSpPr txBox="1"/>
          <p:nvPr/>
        </p:nvSpPr>
        <p:spPr>
          <a:xfrm>
            <a:off x="333374" y="5338405"/>
            <a:ext cx="6729413" cy="1323439"/>
          </a:xfrm>
          <a:prstGeom prst="rect">
            <a:avLst/>
          </a:prstGeom>
          <a:noFill/>
        </p:spPr>
        <p:txBody>
          <a:bodyPr wrap="square">
            <a:spAutoFit/>
          </a:bodyPr>
          <a:lstStyle/>
          <a:p>
            <a:pPr>
              <a:spcBef>
                <a:spcPts val="600"/>
              </a:spcBef>
            </a:pPr>
            <a:r>
              <a:rPr lang="en" sz="2000" b="1" dirty="0"/>
              <a:t>They accepted the consequences and chose to die </a:t>
            </a:r>
            <a:br>
              <a:rPr lang="es-ES" sz="2000" b="1" dirty="0"/>
            </a:br>
            <a:r>
              <a:rPr lang="en" sz="2000" b="1" dirty="0"/>
              <a:t>(Dan. 3:15-18). However, God did not allow His faithful subjects to die in the fire. He Himself walked with them through the trial and delivered them (Dan. 3:23-27).</a:t>
            </a:r>
          </a:p>
        </p:txBody>
      </p:sp>
      <p:sp>
        <p:nvSpPr>
          <p:cNvPr id="9" name="CuadroTexto 8">
            <a:extLst>
              <a:ext uri="{FF2B5EF4-FFF2-40B4-BE49-F238E27FC236}">
                <a16:creationId xmlns:a16="http://schemas.microsoft.com/office/drawing/2014/main" id="{309D664A-4516-CBB4-167B-D95257CF593A}"/>
              </a:ext>
            </a:extLst>
          </p:cNvPr>
          <p:cNvSpPr txBox="1"/>
          <p:nvPr/>
        </p:nvSpPr>
        <p:spPr>
          <a:xfrm>
            <a:off x="333374" y="3993147"/>
            <a:ext cx="6729413" cy="1323439"/>
          </a:xfrm>
          <a:prstGeom prst="rect">
            <a:avLst/>
          </a:prstGeom>
          <a:noFill/>
        </p:spPr>
        <p:txBody>
          <a:bodyPr wrap="square">
            <a:spAutoFit/>
          </a:bodyPr>
          <a:lstStyle/>
          <a:p>
            <a:pPr>
              <a:spcBef>
                <a:spcPts val="600"/>
              </a:spcBef>
            </a:pPr>
            <a:r>
              <a:rPr lang="en" sz="2000" b="1" dirty="0"/>
              <a:t>But three faithful young men were not prepared to worship an image, thus breaking God's Law. They could have pretended not to, but that would have been tantamount to openly denying their beliefs.</a:t>
            </a:r>
          </a:p>
        </p:txBody>
      </p:sp>
      <p:sp>
        <p:nvSpPr>
          <p:cNvPr id="13" name="CuadroTexto 12">
            <a:extLst>
              <a:ext uri="{FF2B5EF4-FFF2-40B4-BE49-F238E27FC236}">
                <a16:creationId xmlns:a16="http://schemas.microsoft.com/office/drawing/2014/main" id="{D6D59E76-EA87-38EC-5A64-0A1D7D7280E5}"/>
              </a:ext>
            </a:extLst>
          </p:cNvPr>
          <p:cNvSpPr txBox="1"/>
          <p:nvPr/>
        </p:nvSpPr>
        <p:spPr>
          <a:xfrm>
            <a:off x="333375" y="2647890"/>
            <a:ext cx="6729413" cy="1323439"/>
          </a:xfrm>
          <a:prstGeom prst="rect">
            <a:avLst/>
          </a:prstGeom>
          <a:noFill/>
        </p:spPr>
        <p:txBody>
          <a:bodyPr wrap="square">
            <a:spAutoFit/>
          </a:bodyPr>
          <a:lstStyle/>
          <a:p>
            <a:pPr>
              <a:spcBef>
                <a:spcPts val="600"/>
              </a:spcBef>
            </a:pPr>
            <a:r>
              <a:rPr lang="en" sz="2000" b="1" dirty="0"/>
              <a:t>Not content with that, he made everyone accept his “eternal” leadership by having them worship that statue.    (Dan. 3:2). This order was accompanied by a death sentence for anyone who refused to do so (Dan. 3:6).</a:t>
            </a:r>
          </a:p>
        </p:txBody>
      </p:sp>
    </p:spTree>
    <p:extLst>
      <p:ext uri="{BB962C8B-B14F-4D97-AF65-F5344CB8AC3E}">
        <p14:creationId xmlns:p14="http://schemas.microsoft.com/office/powerpoint/2010/main" val="312699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 calcmode="lin" valueType="num">
                                      <p:cBhvr>
                                        <p:cTn id="18" dur="1000" fill="hold"/>
                                        <p:tgtEl>
                                          <p:spTgt spid="23"/>
                                        </p:tgtEl>
                                        <p:attrNameLst>
                                          <p:attrName>style.rotation</p:attrName>
                                        </p:attrNameLst>
                                      </p:cBhvr>
                                      <p:tavLst>
                                        <p:tav tm="0">
                                          <p:val>
                                            <p:fltVal val="90"/>
                                          </p:val>
                                        </p:tav>
                                        <p:tav tm="100000">
                                          <p:val>
                                            <p:fltVal val="0"/>
                                          </p:val>
                                        </p:tav>
                                      </p:tavLst>
                                    </p:anim>
                                    <p:animEffect transition="in" filter="fade">
                                      <p:cBhvr>
                                        <p:cTn id="19" dur="1000"/>
                                        <p:tgtEl>
                                          <p:spTgt spid="2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strips(downRight)">
                                      <p:cBhvr>
                                        <p:cTn id="48" dur="500"/>
                                        <p:tgtEl>
                                          <p:spTgt spid="1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trips(downLeft)">
                                      <p:cBhvr>
                                        <p:cTn id="57" dur="500"/>
                                        <p:tgtEl>
                                          <p:spTgt spid="14"/>
                                        </p:tgtEl>
                                      </p:cBhvr>
                                    </p:animEffect>
                                  </p:childTnLst>
                                </p:cTn>
                              </p:par>
                            </p:childTnLst>
                          </p:cTn>
                        </p:par>
                        <p:par>
                          <p:cTn id="58" fill="hold">
                            <p:stCondLst>
                              <p:cond delay="500"/>
                            </p:stCondLst>
                            <p:childTnLst>
                              <p:par>
                                <p:cTn id="59" presetID="18" presetClass="entr" presetSubtype="12"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strips(downLeft)">
                                      <p:cBhvr>
                                        <p:cTn id="61" dur="500"/>
                                        <p:tgtEl>
                                          <p:spTgt spid="16"/>
                                        </p:tgtEl>
                                      </p:cBhvr>
                                    </p:animEffect>
                                  </p:childTnLst>
                                </p:cTn>
                              </p:par>
                            </p:childTnLst>
                          </p:cTn>
                        </p:par>
                        <p:par>
                          <p:cTn id="62" fill="hold">
                            <p:stCondLst>
                              <p:cond delay="1000"/>
                            </p:stCondLst>
                            <p:childTnLst>
                              <p:par>
                                <p:cTn id="63" presetID="14" presetClass="entr" presetSubtype="1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randombar(horizontal)">
                                      <p:cBhvr>
                                        <p:cTn id="65" dur="500"/>
                                        <p:tgtEl>
                                          <p:spTgt spid="18"/>
                                        </p:tgtEl>
                                      </p:cBhvr>
                                    </p:animEffect>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left)">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332E4A6-8D8A-A1D1-A615-26C8829F5A86}"/>
            </a:ext>
          </a:extLst>
        </p:cNvPr>
        <p:cNvGrpSpPr/>
        <p:nvPr/>
      </p:nvGrpSpPr>
      <p:grpSpPr>
        <a:xfrm>
          <a:off x="0" y="0"/>
          <a:ext cx="0" cy="0"/>
          <a:chOff x="0" y="0"/>
          <a:chExt cx="0" cy="0"/>
        </a:xfrm>
      </p:grpSpPr>
      <p:cxnSp>
        <p:nvCxnSpPr>
          <p:cNvPr id="11" name="Conector recto 10">
            <a:extLst>
              <a:ext uri="{FF2B5EF4-FFF2-40B4-BE49-F238E27FC236}">
                <a16:creationId xmlns:a16="http://schemas.microsoft.com/office/drawing/2014/main" id="{33E5CD3F-5840-539A-C8F7-5A61EBA731BC}"/>
              </a:ext>
            </a:extLst>
          </p:cNvPr>
          <p:cNvCxnSpPr>
            <a:cxnSpLocks noGrp="1" noRot="1" noMove="1" noResize="1" noEditPoints="1" noAdjustHandles="1" noChangeArrowheads="1" noChangeShapeType="1"/>
          </p:cNvCxnSpPr>
          <p:nvPr/>
        </p:nvCxnSpPr>
        <p:spPr>
          <a:xfrm>
            <a:off x="0" y="1304665"/>
            <a:ext cx="12192000" cy="0"/>
          </a:xfrm>
          <a:prstGeom prst="line">
            <a:avLst/>
          </a:prstGeom>
          <a:ln>
            <a:solidFill>
              <a:schemeClr val="accent1">
                <a:lumMod val="50000"/>
              </a:schemeClr>
            </a:solidFill>
          </a:ln>
        </p:spPr>
        <p:style>
          <a:lnRef idx="2">
            <a:schemeClr val="accent6"/>
          </a:lnRef>
          <a:fillRef idx="0">
            <a:schemeClr val="accent6"/>
          </a:fillRef>
          <a:effectRef idx="1">
            <a:schemeClr val="accent6"/>
          </a:effectRef>
          <a:fontRef idx="minor">
            <a:schemeClr val="tx1"/>
          </a:fontRef>
        </p:style>
      </p:cxnSp>
      <p:sp>
        <p:nvSpPr>
          <p:cNvPr id="3" name="CuadroTexto 2">
            <a:extLst>
              <a:ext uri="{FF2B5EF4-FFF2-40B4-BE49-F238E27FC236}">
                <a16:creationId xmlns:a16="http://schemas.microsoft.com/office/drawing/2014/main" id="{3D611451-F217-B418-5285-97BFD187F392}"/>
              </a:ext>
            </a:extLst>
          </p:cNvPr>
          <p:cNvSpPr txBox="1"/>
          <p:nvPr/>
        </p:nvSpPr>
        <p:spPr>
          <a:xfrm>
            <a:off x="0" y="-58368"/>
            <a:ext cx="12192000" cy="830997"/>
          </a:xfrm>
          <a:prstGeom prst="rect">
            <a:avLst/>
          </a:prstGeom>
          <a:noFill/>
        </p:spPr>
        <p:txBody>
          <a:bodyPr wrap="square">
            <a:spAutoFit/>
          </a:bodyPr>
          <a:lstStyle/>
          <a:p>
            <a:pPr algn="ctr"/>
            <a:r>
              <a:rPr lang="en" sz="48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WORSHIP OR DIE</a:t>
            </a:r>
          </a:p>
        </p:txBody>
      </p:sp>
      <p:sp>
        <p:nvSpPr>
          <p:cNvPr id="5" name="CuadroTexto 4">
            <a:extLst>
              <a:ext uri="{FF2B5EF4-FFF2-40B4-BE49-F238E27FC236}">
                <a16:creationId xmlns:a16="http://schemas.microsoft.com/office/drawing/2014/main" id="{B0D24362-B2EB-75F3-C07E-1213CFB4C175}"/>
              </a:ext>
            </a:extLst>
          </p:cNvPr>
          <p:cNvSpPr txBox="1"/>
          <p:nvPr/>
        </p:nvSpPr>
        <p:spPr>
          <a:xfrm>
            <a:off x="1481137" y="589629"/>
            <a:ext cx="92297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But if not, be it known unto thee, O king, that we will not serve thy gods, nor worship the golden image which thou hast set up</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(Daniel 3:18)</a:t>
            </a:r>
          </a:p>
        </p:txBody>
      </p:sp>
      <p:sp>
        <p:nvSpPr>
          <p:cNvPr id="6" name="CuadroTexto 5">
            <a:extLst>
              <a:ext uri="{FF2B5EF4-FFF2-40B4-BE49-F238E27FC236}">
                <a16:creationId xmlns:a16="http://schemas.microsoft.com/office/drawing/2014/main" id="{BFE27069-6ACB-185C-A6BF-467CBC00C9D3}"/>
              </a:ext>
            </a:extLst>
          </p:cNvPr>
          <p:cNvSpPr txBox="1"/>
          <p:nvPr/>
        </p:nvSpPr>
        <p:spPr>
          <a:xfrm>
            <a:off x="214008" y="1390185"/>
            <a:ext cx="5043791" cy="1015663"/>
          </a:xfrm>
          <a:prstGeom prst="rect">
            <a:avLst/>
          </a:prstGeom>
          <a:noFill/>
        </p:spPr>
        <p:txBody>
          <a:bodyPr wrap="square" rtlCol="0">
            <a:spAutoFit/>
          </a:bodyPr>
          <a:lstStyle/>
          <a:p>
            <a:pPr>
              <a:spcBef>
                <a:spcPts val="600"/>
              </a:spcBef>
            </a:pPr>
            <a:r>
              <a:rPr lang="en" sz="2000" b="1" dirty="0"/>
              <a:t>According to the story of their endurance, these three Hebrews did not waver in their conviction to remain faithful to God.</a:t>
            </a:r>
          </a:p>
        </p:txBody>
      </p:sp>
      <p:graphicFrame>
        <p:nvGraphicFramePr>
          <p:cNvPr id="2" name="Diagrama 1">
            <a:extLst>
              <a:ext uri="{FF2B5EF4-FFF2-40B4-BE49-F238E27FC236}">
                <a16:creationId xmlns:a16="http://schemas.microsoft.com/office/drawing/2014/main" id="{F76F11A8-0AFC-98A7-0AA8-3E9EE5E65C2D}"/>
              </a:ext>
            </a:extLst>
          </p:cNvPr>
          <p:cNvGraphicFramePr/>
          <p:nvPr>
            <p:extLst>
              <p:ext uri="{D42A27DB-BD31-4B8C-83A1-F6EECF244321}">
                <p14:modId xmlns:p14="http://schemas.microsoft.com/office/powerpoint/2010/main" val="179447251"/>
              </p:ext>
            </p:extLst>
          </p:nvPr>
        </p:nvGraphicFramePr>
        <p:xfrm>
          <a:off x="5517408" y="1337893"/>
          <a:ext cx="6372224" cy="5386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Imagen que contiene parado, mujer, hombre, grupo&#10;&#10;El contenido generado por IA puede ser incorrecto.">
            <a:extLst>
              <a:ext uri="{FF2B5EF4-FFF2-40B4-BE49-F238E27FC236}">
                <a16:creationId xmlns:a16="http://schemas.microsoft.com/office/drawing/2014/main" id="{885DA123-0D51-74E1-FAD2-0DA6B556361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4009" y="2480631"/>
            <a:ext cx="4443685" cy="2666211"/>
          </a:xfrm>
          <a:prstGeom prst="roundRect">
            <a:avLst>
              <a:gd name="adj" fmla="val 111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a:extLst>
              <a:ext uri="{FF2B5EF4-FFF2-40B4-BE49-F238E27FC236}">
                <a16:creationId xmlns:a16="http://schemas.microsoft.com/office/drawing/2014/main" id="{DF7D8998-77CD-F6D3-91FA-D6F1F143028E}"/>
              </a:ext>
            </a:extLst>
          </p:cNvPr>
          <p:cNvSpPr txBox="1"/>
          <p:nvPr/>
        </p:nvSpPr>
        <p:spPr>
          <a:xfrm>
            <a:off x="214009" y="5221625"/>
            <a:ext cx="4443685" cy="1631216"/>
          </a:xfrm>
          <a:prstGeom prst="rect">
            <a:avLst/>
          </a:prstGeom>
          <a:noFill/>
        </p:spPr>
        <p:txBody>
          <a:bodyPr wrap="square">
            <a:spAutoFit/>
          </a:bodyPr>
          <a:lstStyle/>
          <a:p>
            <a:r>
              <a:rPr lang="en" sz="2000" b="1" dirty="0"/>
              <a:t>The two groups of worshippers, that of Babylon and that of the three Hebrews, were thus clearly delineated and contrasted, just as will occur in the time of the end:</a:t>
            </a:r>
            <a:endParaRPr lang="es-ES" sz="2000" dirty="0"/>
          </a:p>
        </p:txBody>
      </p:sp>
    </p:spTree>
    <p:extLst>
      <p:ext uri="{BB962C8B-B14F-4D97-AF65-F5344CB8AC3E}">
        <p14:creationId xmlns:p14="http://schemas.microsoft.com/office/powerpoint/2010/main" val="429194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F8D0019C-AC0F-44AC-A345-B4B8FB17C83B}"/>
                                            </p:graphicEl>
                                          </p:spTgt>
                                        </p:tgtEl>
                                        <p:attrNameLst>
                                          <p:attrName>style.visibility</p:attrName>
                                        </p:attrNameLst>
                                      </p:cBhvr>
                                      <p:to>
                                        <p:strVal val="visible"/>
                                      </p:to>
                                    </p:set>
                                    <p:animEffect transition="in" filter="wipe(left)">
                                      <p:cBhvr>
                                        <p:cTn id="26" dur="500"/>
                                        <p:tgtEl>
                                          <p:spTgt spid="2">
                                            <p:graphicEl>
                                              <a:dgm id="{F8D0019C-AC0F-44AC-A345-B4B8FB17C83B}"/>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graphicEl>
                                              <a:dgm id="{732CCE8C-2D14-4A6C-AF0E-71C232469D21}"/>
                                            </p:graphicEl>
                                          </p:spTgt>
                                        </p:tgtEl>
                                        <p:attrNameLst>
                                          <p:attrName>style.visibility</p:attrName>
                                        </p:attrNameLst>
                                      </p:cBhvr>
                                      <p:to>
                                        <p:strVal val="visible"/>
                                      </p:to>
                                    </p:set>
                                    <p:anim calcmode="lin" valueType="num">
                                      <p:cBhvr>
                                        <p:cTn id="29" dur="500" fill="hold"/>
                                        <p:tgtEl>
                                          <p:spTgt spid="2">
                                            <p:graphicEl>
                                              <a:dgm id="{732CCE8C-2D14-4A6C-AF0E-71C232469D21}"/>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732CCE8C-2D14-4A6C-AF0E-71C232469D21}"/>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732CCE8C-2D14-4A6C-AF0E-71C232469D21}"/>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FB40B83F-9267-4D47-93FA-A3EA12C2853C}"/>
                                            </p:graphicEl>
                                          </p:spTgt>
                                        </p:tgtEl>
                                        <p:attrNameLst>
                                          <p:attrName>style.visibility</p:attrName>
                                        </p:attrNameLst>
                                      </p:cBhvr>
                                      <p:to>
                                        <p:strVal val="visible"/>
                                      </p:to>
                                    </p:set>
                                    <p:animEffect transition="in" filter="wipe(left)">
                                      <p:cBhvr>
                                        <p:cTn id="35" dur="500"/>
                                        <p:tgtEl>
                                          <p:spTgt spid="2">
                                            <p:graphicEl>
                                              <a:dgm id="{FB40B83F-9267-4D47-93FA-A3EA12C2853C}"/>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B97CB725-4178-4883-901A-37F53FCA047D}"/>
                                            </p:graphicEl>
                                          </p:spTgt>
                                        </p:tgtEl>
                                        <p:attrNameLst>
                                          <p:attrName>style.visibility</p:attrName>
                                        </p:attrNameLst>
                                      </p:cBhvr>
                                      <p:to>
                                        <p:strVal val="visible"/>
                                      </p:to>
                                    </p:set>
                                    <p:anim calcmode="lin" valueType="num">
                                      <p:cBhvr>
                                        <p:cTn id="40" dur="500" fill="hold"/>
                                        <p:tgtEl>
                                          <p:spTgt spid="2">
                                            <p:graphicEl>
                                              <a:dgm id="{B97CB725-4178-4883-901A-37F53FCA047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B97CB725-4178-4883-901A-37F53FCA047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B97CB725-4178-4883-901A-37F53FCA047D}"/>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C05EC9E4-6D84-4D1E-9728-7A0349D4679E}"/>
                                            </p:graphicEl>
                                          </p:spTgt>
                                        </p:tgtEl>
                                        <p:attrNameLst>
                                          <p:attrName>style.visibility</p:attrName>
                                        </p:attrNameLst>
                                      </p:cBhvr>
                                      <p:to>
                                        <p:strVal val="visible"/>
                                      </p:to>
                                    </p:set>
                                    <p:animEffect transition="in" filter="wipe(left)">
                                      <p:cBhvr>
                                        <p:cTn id="46" dur="500"/>
                                        <p:tgtEl>
                                          <p:spTgt spid="2">
                                            <p:graphicEl>
                                              <a:dgm id="{C05EC9E4-6D84-4D1E-9728-7A0349D467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one"/>
        </p:bldSub>
      </p:bldGraphic>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0F68ABC-81AE-86EB-8FA1-388F2C28BE58}"/>
              </a:ext>
            </a:extLst>
          </p:cNvPr>
          <p:cNvSpPr>
            <a:spLocks noGrp="1" noRot="1" noMove="1" noResize="1" noEditPoints="1" noAdjustHandles="1" noChangeArrowheads="1" noChangeShapeType="1"/>
          </p:cNvSpPr>
          <p:nvPr/>
        </p:nvSpPr>
        <p:spPr>
          <a:xfrm>
            <a:off x="-2" y="0"/>
            <a:ext cx="12191999" cy="130385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3DFBDA3-D8F4-54D1-A12F-7D8198365A33}"/>
              </a:ext>
            </a:extLst>
          </p:cNvPr>
          <p:cNvSpPr txBox="1"/>
          <p:nvPr/>
        </p:nvSpPr>
        <p:spPr>
          <a:xfrm>
            <a:off x="1754220" y="-19334"/>
            <a:ext cx="10437778" cy="707886"/>
          </a:xfrm>
          <a:prstGeom prst="rect">
            <a:avLst/>
          </a:prstGeom>
          <a:noFill/>
        </p:spPr>
        <p:txBody>
          <a:bodyPr wrap="square">
            <a:spAutoFit/>
          </a:bodyPr>
          <a:lstStyle/>
          <a:p>
            <a:pPr algn="ctr"/>
            <a:r>
              <a:rPr lang="en" sz="4000" b="1" spc="50" dirty="0">
                <a:ln w="0"/>
                <a:solidFill>
                  <a:schemeClr val="accent4">
                    <a:lumMod val="20000"/>
                    <a:lumOff val="80000"/>
                  </a:schemeClr>
                </a:solidFill>
                <a:effectLst>
                  <a:innerShdw blurRad="63500" dist="50800" dir="13500000">
                    <a:srgbClr val="000000">
                      <a:alpha val="50000"/>
                    </a:srgbClr>
                  </a:innerShdw>
                </a:effectLst>
              </a:rPr>
              <a:t>WORSHIP IN THE END TIME</a:t>
            </a:r>
          </a:p>
        </p:txBody>
      </p:sp>
      <p:sp>
        <p:nvSpPr>
          <p:cNvPr id="5" name="CuadroTexto 4">
            <a:extLst>
              <a:ext uri="{FF2B5EF4-FFF2-40B4-BE49-F238E27FC236}">
                <a16:creationId xmlns:a16="http://schemas.microsoft.com/office/drawing/2014/main" id="{EA9CBB2B-AD58-11D7-7D58-2757E8B1FEFE}"/>
              </a:ext>
            </a:extLst>
          </p:cNvPr>
          <p:cNvSpPr txBox="1"/>
          <p:nvPr/>
        </p:nvSpPr>
        <p:spPr>
          <a:xfrm>
            <a:off x="1754219" y="469282"/>
            <a:ext cx="10437778" cy="830997"/>
          </a:xfrm>
          <a:prstGeom prst="rect">
            <a:avLst/>
          </a:prstGeom>
          <a:noFill/>
        </p:spPr>
        <p:txBody>
          <a:bodyPr wrap="square">
            <a:spAutoFit/>
          </a:bodyPr>
          <a:lstStyle/>
          <a:p>
            <a:pPr algn="ctr"/>
            <a:r>
              <a:rPr lang="en" sz="2000" b="1" dirty="0">
                <a:solidFill>
                  <a:srgbClr val="FECBCA"/>
                </a:solidFill>
                <a:effectLst>
                  <a:glow rad="127000">
                    <a:srgbClr val="7B0001"/>
                  </a:glow>
                  <a:outerShdw blurRad="38100" dist="38100" dir="2700000" algn="tl">
                    <a:srgbClr val="000000">
                      <a:alpha val="43137"/>
                    </a:srgbClr>
                  </a:outerShdw>
                </a:effectLst>
                <a:latin typeface="Comic Sans MS" panose="030F0702030302020204" pitchFamily="66" charset="0"/>
              </a:rPr>
              <a:t>“</a:t>
            </a:r>
            <a:r>
              <a:rPr lang="en-US" sz="1600" b="1" dirty="0">
                <a:solidFill>
                  <a:srgbClr val="FECBCA"/>
                </a:solidFill>
                <a:effectLst>
                  <a:glow rad="127000">
                    <a:srgbClr val="7B0001"/>
                  </a:glow>
                  <a:outerShdw blurRad="38100" dist="38100" dir="2700000" algn="tl">
                    <a:srgbClr val="000000">
                      <a:alpha val="43137"/>
                    </a:srgbClr>
                  </a:outerShdw>
                </a:effectLst>
                <a:latin typeface="Comic Sans MS" panose="030F0702030302020204" pitchFamily="66" charset="0"/>
              </a:rPr>
              <a:t>And he had power to give life unto the image of the beast, that the image of the beast should both speak, and cause that as many as would not worship the image of the beast should be killed</a:t>
            </a:r>
            <a:r>
              <a:rPr lang="en" sz="1600" b="1" dirty="0">
                <a:solidFill>
                  <a:srgbClr val="FECBCA"/>
                </a:solidFill>
                <a:effectLst>
                  <a:glow rad="127000">
                    <a:srgbClr val="7B0001"/>
                  </a:glow>
                  <a:outerShdw blurRad="38100" dist="38100" dir="2700000" algn="tl">
                    <a:srgbClr val="000000">
                      <a:alpha val="43137"/>
                    </a:srgbClr>
                  </a:outerShdw>
                </a:effectLst>
                <a:latin typeface="Comic Sans MS" panose="030F0702030302020204" pitchFamily="66" charset="0"/>
              </a:rPr>
              <a:t>”       </a:t>
            </a:r>
            <a:r>
              <a:rPr lang="en" sz="1200" b="1" dirty="0">
                <a:solidFill>
                  <a:srgbClr val="FECBCA"/>
                </a:solidFill>
                <a:effectLst>
                  <a:glow rad="127000">
                    <a:srgbClr val="7B0001"/>
                  </a:glow>
                  <a:outerShdw blurRad="38100" dist="38100" dir="2700000" algn="tl">
                    <a:srgbClr val="000000">
                      <a:alpha val="43137"/>
                    </a:srgbClr>
                  </a:outerShdw>
                </a:effectLst>
                <a:latin typeface="Comic Sans MS" panose="030F0702030302020204" pitchFamily="66" charset="0"/>
              </a:rPr>
              <a:t>(Revelation 13:15)</a:t>
            </a:r>
          </a:p>
        </p:txBody>
      </p:sp>
      <p:graphicFrame>
        <p:nvGraphicFramePr>
          <p:cNvPr id="4" name="Diagrama 3">
            <a:extLst>
              <a:ext uri="{FF2B5EF4-FFF2-40B4-BE49-F238E27FC236}">
                <a16:creationId xmlns:a16="http://schemas.microsoft.com/office/drawing/2014/main" id="{6D906E61-F360-1689-90EA-159DCF2424D3}"/>
              </a:ext>
            </a:extLst>
          </p:cNvPr>
          <p:cNvGraphicFramePr/>
          <p:nvPr>
            <p:extLst>
              <p:ext uri="{D42A27DB-BD31-4B8C-83A1-F6EECF244321}">
                <p14:modId xmlns:p14="http://schemas.microsoft.com/office/powerpoint/2010/main" val="2108192655"/>
              </p:ext>
            </p:extLst>
          </p:nvPr>
        </p:nvGraphicFramePr>
        <p:xfrm>
          <a:off x="-2" y="1426962"/>
          <a:ext cx="5876927" cy="5335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B9E6A34E-CA75-C7CF-2069-C24CFDCA8350}"/>
              </a:ext>
            </a:extLst>
          </p:cNvPr>
          <p:cNvSpPr txBox="1"/>
          <p:nvPr/>
        </p:nvSpPr>
        <p:spPr>
          <a:xfrm>
            <a:off x="5991224" y="1396690"/>
            <a:ext cx="6200774" cy="1323439"/>
          </a:xfrm>
          <a:prstGeom prst="rect">
            <a:avLst/>
          </a:prstGeom>
          <a:noFill/>
        </p:spPr>
        <p:txBody>
          <a:bodyPr wrap="square" rtlCol="0">
            <a:spAutoFit/>
          </a:bodyPr>
          <a:lstStyle/>
          <a:p>
            <a:pPr>
              <a:spcBef>
                <a:spcPts val="600"/>
              </a:spcBef>
            </a:pPr>
            <a:r>
              <a:rPr lang="en" sz="2000" b="1" dirty="0"/>
              <a:t>The final moments of this world revolve around worship. Worshiping the Creator, or the creature. Being loyal to God, or to whatever else or anyone compels us to obey Him.</a:t>
            </a:r>
          </a:p>
        </p:txBody>
      </p:sp>
      <p:pic>
        <p:nvPicPr>
          <p:cNvPr id="7" name="Imagen 6" descr="Grupo de personas en un escenario&#10;&#10;El contenido generado por IA puede ser incorrecto.">
            <a:extLst>
              <a:ext uri="{FF2B5EF4-FFF2-40B4-BE49-F238E27FC236}">
                <a16:creationId xmlns:a16="http://schemas.microsoft.com/office/drawing/2014/main" id="{1987E29E-654F-A699-024B-B39E2D5877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95997" y="4176543"/>
            <a:ext cx="5934077" cy="250838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Un dibujo de una persona&#10;&#10;El contenido generado por IA puede ser incorrecto.">
            <a:extLst>
              <a:ext uri="{FF2B5EF4-FFF2-40B4-BE49-F238E27FC236}">
                <a16:creationId xmlns:a16="http://schemas.microsoft.com/office/drawing/2014/main" id="{C697E692-C162-15E6-7DDF-F9419DC278C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2"/>
          <a:stretch>
            <a:fillRect/>
          </a:stretch>
        </p:blipFill>
        <p:spPr>
          <a:xfrm>
            <a:off x="210766" y="76201"/>
            <a:ext cx="1543455" cy="1157591"/>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B9329540-C082-81C8-7308-CA7233BAED4B}"/>
              </a:ext>
            </a:extLst>
          </p:cNvPr>
          <p:cNvSpPr txBox="1"/>
          <p:nvPr/>
        </p:nvSpPr>
        <p:spPr>
          <a:xfrm>
            <a:off x="5991225" y="2720129"/>
            <a:ext cx="6200775" cy="1323439"/>
          </a:xfrm>
          <a:prstGeom prst="rect">
            <a:avLst/>
          </a:prstGeom>
          <a:noFill/>
        </p:spPr>
        <p:txBody>
          <a:bodyPr wrap="square">
            <a:spAutoFit/>
          </a:bodyPr>
          <a:lstStyle/>
          <a:p>
            <a:pPr>
              <a:spcBef>
                <a:spcPts val="600"/>
              </a:spcBef>
            </a:pPr>
            <a:r>
              <a:rPr lang="en-US" sz="2000" b="1" dirty="0"/>
              <a:t>In such difficult times, faithfulness to God will be rewarded: “Be thou faithful unto death, and I will give thee a crown of life. […] He that overcometh shall not be hurt of the second death</a:t>
            </a:r>
            <a:r>
              <a:rPr lang="en" sz="2000" b="1" dirty="0"/>
              <a:t>” (Rev. 2:10-11).</a:t>
            </a:r>
          </a:p>
        </p:txBody>
      </p:sp>
    </p:spTree>
    <p:extLst>
      <p:ext uri="{BB962C8B-B14F-4D97-AF65-F5344CB8AC3E}">
        <p14:creationId xmlns:p14="http://schemas.microsoft.com/office/powerpoint/2010/main" val="66617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graphicEl>
                                              <a:dgm id="{4D92B3C4-825F-463A-ACF3-360960F5310F}"/>
                                            </p:graphicEl>
                                          </p:spTgt>
                                        </p:tgtEl>
                                        <p:attrNameLst>
                                          <p:attrName>style.visibility</p:attrName>
                                        </p:attrNameLst>
                                      </p:cBhvr>
                                      <p:to>
                                        <p:strVal val="visible"/>
                                      </p:to>
                                    </p:set>
                                    <p:anim calcmode="lin" valueType="num">
                                      <p:cBhvr>
                                        <p:cTn id="24" dur="500" fill="hold"/>
                                        <p:tgtEl>
                                          <p:spTgt spid="4">
                                            <p:graphicEl>
                                              <a:dgm id="{4D92B3C4-825F-463A-ACF3-360960F5310F}"/>
                                            </p:graphicEl>
                                          </p:spTgt>
                                        </p:tgtEl>
                                        <p:attrNameLst>
                                          <p:attrName>ppt_w</p:attrName>
                                        </p:attrNameLst>
                                      </p:cBhvr>
                                      <p:tavLst>
                                        <p:tav tm="0">
                                          <p:val>
                                            <p:fltVal val="0"/>
                                          </p:val>
                                        </p:tav>
                                        <p:tav tm="100000">
                                          <p:val>
                                            <p:strVal val="#ppt_w"/>
                                          </p:val>
                                        </p:tav>
                                      </p:tavLst>
                                    </p:anim>
                                    <p:anim calcmode="lin" valueType="num">
                                      <p:cBhvr>
                                        <p:cTn id="25" dur="500" fill="hold"/>
                                        <p:tgtEl>
                                          <p:spTgt spid="4">
                                            <p:graphicEl>
                                              <a:dgm id="{4D92B3C4-825F-463A-ACF3-360960F5310F}"/>
                                            </p:graphicEl>
                                          </p:spTgt>
                                        </p:tgtEl>
                                        <p:attrNameLst>
                                          <p:attrName>ppt_h</p:attrName>
                                        </p:attrNameLst>
                                      </p:cBhvr>
                                      <p:tavLst>
                                        <p:tav tm="0">
                                          <p:val>
                                            <p:fltVal val="0"/>
                                          </p:val>
                                        </p:tav>
                                        <p:tav tm="100000">
                                          <p:val>
                                            <p:strVal val="#ppt_h"/>
                                          </p:val>
                                        </p:tav>
                                      </p:tavLst>
                                    </p:anim>
                                    <p:animEffect transition="in" filter="fade">
                                      <p:cBhvr>
                                        <p:cTn id="26" dur="500"/>
                                        <p:tgtEl>
                                          <p:spTgt spid="4">
                                            <p:graphicEl>
                                              <a:dgm id="{4D92B3C4-825F-463A-ACF3-360960F5310F}"/>
                                            </p:graphicEl>
                                          </p:spTgt>
                                        </p:tgtEl>
                                      </p:cBhvr>
                                    </p:animEffect>
                                  </p:childTnLst>
                                </p:cTn>
                              </p:par>
                              <p:par>
                                <p:cTn id="27" presetID="53" presetClass="entr" presetSubtype="16" fill="hold" grpId="1" nodeType="withEffect">
                                  <p:stCondLst>
                                    <p:cond delay="0"/>
                                  </p:stCondLst>
                                  <p:childTnLst>
                                    <p:set>
                                      <p:cBhvr>
                                        <p:cTn id="28" dur="1" fill="hold">
                                          <p:stCondLst>
                                            <p:cond delay="0"/>
                                          </p:stCondLst>
                                        </p:cTn>
                                        <p:tgtEl>
                                          <p:spTgt spid="4">
                                            <p:graphicEl>
                                              <a:dgm id="{B42A48D1-9B9F-47ED-962B-2EECF49A05B0}"/>
                                            </p:graphicEl>
                                          </p:spTgt>
                                        </p:tgtEl>
                                        <p:attrNameLst>
                                          <p:attrName>style.visibility</p:attrName>
                                        </p:attrNameLst>
                                      </p:cBhvr>
                                      <p:to>
                                        <p:strVal val="visible"/>
                                      </p:to>
                                    </p:set>
                                    <p:anim calcmode="lin" valueType="num">
                                      <p:cBhvr>
                                        <p:cTn id="29" dur="500" fill="hold"/>
                                        <p:tgtEl>
                                          <p:spTgt spid="4">
                                            <p:graphicEl>
                                              <a:dgm id="{B42A48D1-9B9F-47ED-962B-2EECF49A05B0}"/>
                                            </p:graphicEl>
                                          </p:spTgt>
                                        </p:tgtEl>
                                        <p:attrNameLst>
                                          <p:attrName>ppt_w</p:attrName>
                                        </p:attrNameLst>
                                      </p:cBhvr>
                                      <p:tavLst>
                                        <p:tav tm="0">
                                          <p:val>
                                            <p:fltVal val="0"/>
                                          </p:val>
                                        </p:tav>
                                        <p:tav tm="100000">
                                          <p:val>
                                            <p:strVal val="#ppt_w"/>
                                          </p:val>
                                        </p:tav>
                                      </p:tavLst>
                                    </p:anim>
                                    <p:anim calcmode="lin" valueType="num">
                                      <p:cBhvr>
                                        <p:cTn id="30" dur="500" fill="hold"/>
                                        <p:tgtEl>
                                          <p:spTgt spid="4">
                                            <p:graphicEl>
                                              <a:dgm id="{B42A48D1-9B9F-47ED-962B-2EECF49A05B0}"/>
                                            </p:graphicEl>
                                          </p:spTgt>
                                        </p:tgtEl>
                                        <p:attrNameLst>
                                          <p:attrName>ppt_h</p:attrName>
                                        </p:attrNameLst>
                                      </p:cBhvr>
                                      <p:tavLst>
                                        <p:tav tm="0">
                                          <p:val>
                                            <p:fltVal val="0"/>
                                          </p:val>
                                        </p:tav>
                                        <p:tav tm="100000">
                                          <p:val>
                                            <p:strVal val="#ppt_h"/>
                                          </p:val>
                                        </p:tav>
                                      </p:tavLst>
                                    </p:anim>
                                    <p:animEffect transition="in" filter="fade">
                                      <p:cBhvr>
                                        <p:cTn id="31" dur="500"/>
                                        <p:tgtEl>
                                          <p:spTgt spid="4">
                                            <p:graphicEl>
                                              <a:dgm id="{B42A48D1-9B9F-47ED-962B-2EECF49A05B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
                                            <p:graphicEl>
                                              <a:dgm id="{A71E786A-D33E-4497-9549-54077A1FD9BB}"/>
                                            </p:graphicEl>
                                          </p:spTgt>
                                        </p:tgtEl>
                                        <p:attrNameLst>
                                          <p:attrName>style.visibility</p:attrName>
                                        </p:attrNameLst>
                                      </p:cBhvr>
                                      <p:to>
                                        <p:strVal val="visible"/>
                                      </p:to>
                                    </p:set>
                                    <p:animEffect transition="in" filter="fade">
                                      <p:cBhvr>
                                        <p:cTn id="36" dur="1000"/>
                                        <p:tgtEl>
                                          <p:spTgt spid="4">
                                            <p:graphicEl>
                                              <a:dgm id="{A71E786A-D33E-4497-9549-54077A1FD9BB}"/>
                                            </p:graphicEl>
                                          </p:spTgt>
                                        </p:tgtEl>
                                      </p:cBhvr>
                                    </p:animEffect>
                                    <p:anim calcmode="lin" valueType="num">
                                      <p:cBhvr>
                                        <p:cTn id="37" dur="1000" fill="hold"/>
                                        <p:tgtEl>
                                          <p:spTgt spid="4">
                                            <p:graphicEl>
                                              <a:dgm id="{A71E786A-D33E-4497-9549-54077A1FD9BB}"/>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A71E786A-D33E-4497-9549-54077A1FD9BB}"/>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4">
                                            <p:graphicEl>
                                              <a:dgm id="{1D7E0BE1-A427-4210-AB42-2E753F9F15CD}"/>
                                            </p:graphicEl>
                                          </p:spTgt>
                                        </p:tgtEl>
                                        <p:attrNameLst>
                                          <p:attrName>style.visibility</p:attrName>
                                        </p:attrNameLst>
                                      </p:cBhvr>
                                      <p:to>
                                        <p:strVal val="visible"/>
                                      </p:to>
                                    </p:set>
                                    <p:animEffect transition="in" filter="fade">
                                      <p:cBhvr>
                                        <p:cTn id="41" dur="1000"/>
                                        <p:tgtEl>
                                          <p:spTgt spid="4">
                                            <p:graphicEl>
                                              <a:dgm id="{1D7E0BE1-A427-4210-AB42-2E753F9F15CD}"/>
                                            </p:graphicEl>
                                          </p:spTgt>
                                        </p:tgtEl>
                                      </p:cBhvr>
                                    </p:animEffect>
                                    <p:anim calcmode="lin" valueType="num">
                                      <p:cBhvr>
                                        <p:cTn id="42" dur="1000" fill="hold"/>
                                        <p:tgtEl>
                                          <p:spTgt spid="4">
                                            <p:graphicEl>
                                              <a:dgm id="{1D7E0BE1-A427-4210-AB42-2E753F9F15CD}"/>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1D7E0BE1-A427-4210-AB42-2E753F9F15CD}"/>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1" nodeType="clickEffect">
                                  <p:stCondLst>
                                    <p:cond delay="0"/>
                                  </p:stCondLst>
                                  <p:childTnLst>
                                    <p:set>
                                      <p:cBhvr>
                                        <p:cTn id="47" dur="1" fill="hold">
                                          <p:stCondLst>
                                            <p:cond delay="0"/>
                                          </p:stCondLst>
                                        </p:cTn>
                                        <p:tgtEl>
                                          <p:spTgt spid="4">
                                            <p:graphicEl>
                                              <a:dgm id="{61031B92-27FF-4A74-A429-79FCC3895F9E}"/>
                                            </p:graphicEl>
                                          </p:spTgt>
                                        </p:tgtEl>
                                        <p:attrNameLst>
                                          <p:attrName>style.visibility</p:attrName>
                                        </p:attrNameLst>
                                      </p:cBhvr>
                                      <p:to>
                                        <p:strVal val="visible"/>
                                      </p:to>
                                    </p:set>
                                    <p:animEffect transition="in" filter="fade">
                                      <p:cBhvr>
                                        <p:cTn id="48" dur="1000"/>
                                        <p:tgtEl>
                                          <p:spTgt spid="4">
                                            <p:graphicEl>
                                              <a:dgm id="{61031B92-27FF-4A74-A429-79FCC3895F9E}"/>
                                            </p:graphicEl>
                                          </p:spTgt>
                                        </p:tgtEl>
                                      </p:cBhvr>
                                    </p:animEffect>
                                    <p:anim calcmode="lin" valueType="num">
                                      <p:cBhvr>
                                        <p:cTn id="49" dur="1000" fill="hold"/>
                                        <p:tgtEl>
                                          <p:spTgt spid="4">
                                            <p:graphicEl>
                                              <a:dgm id="{61031B92-27FF-4A74-A429-79FCC3895F9E}"/>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61031B92-27FF-4A74-A429-79FCC3895F9E}"/>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1" nodeType="withEffect">
                                  <p:stCondLst>
                                    <p:cond delay="0"/>
                                  </p:stCondLst>
                                  <p:childTnLst>
                                    <p:set>
                                      <p:cBhvr>
                                        <p:cTn id="52" dur="1" fill="hold">
                                          <p:stCondLst>
                                            <p:cond delay="0"/>
                                          </p:stCondLst>
                                        </p:cTn>
                                        <p:tgtEl>
                                          <p:spTgt spid="4">
                                            <p:graphicEl>
                                              <a:dgm id="{C4672068-3442-4502-AD8B-A8379DB25801}"/>
                                            </p:graphicEl>
                                          </p:spTgt>
                                        </p:tgtEl>
                                        <p:attrNameLst>
                                          <p:attrName>style.visibility</p:attrName>
                                        </p:attrNameLst>
                                      </p:cBhvr>
                                      <p:to>
                                        <p:strVal val="visible"/>
                                      </p:to>
                                    </p:set>
                                    <p:animEffect transition="in" filter="fade">
                                      <p:cBhvr>
                                        <p:cTn id="53" dur="1000"/>
                                        <p:tgtEl>
                                          <p:spTgt spid="4">
                                            <p:graphicEl>
                                              <a:dgm id="{C4672068-3442-4502-AD8B-A8379DB25801}"/>
                                            </p:graphicEl>
                                          </p:spTgt>
                                        </p:tgtEl>
                                      </p:cBhvr>
                                    </p:animEffect>
                                    <p:anim calcmode="lin" valueType="num">
                                      <p:cBhvr>
                                        <p:cTn id="54" dur="1000" fill="hold"/>
                                        <p:tgtEl>
                                          <p:spTgt spid="4">
                                            <p:graphicEl>
                                              <a:dgm id="{C4672068-3442-4502-AD8B-A8379DB25801}"/>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C4672068-3442-4502-AD8B-A8379DB25801}"/>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4">
                                            <p:graphicEl>
                                              <a:dgm id="{EEB40A49-4D84-48EB-A76E-6C4B54F3D0B7}"/>
                                            </p:graphicEl>
                                          </p:spTgt>
                                        </p:tgtEl>
                                        <p:attrNameLst>
                                          <p:attrName>style.visibility</p:attrName>
                                        </p:attrNameLst>
                                      </p:cBhvr>
                                      <p:to>
                                        <p:strVal val="visible"/>
                                      </p:to>
                                    </p:set>
                                    <p:animEffect transition="in" filter="fade">
                                      <p:cBhvr>
                                        <p:cTn id="60" dur="1000"/>
                                        <p:tgtEl>
                                          <p:spTgt spid="4">
                                            <p:graphicEl>
                                              <a:dgm id="{EEB40A49-4D84-48EB-A76E-6C4B54F3D0B7}"/>
                                            </p:graphicEl>
                                          </p:spTgt>
                                        </p:tgtEl>
                                      </p:cBhvr>
                                    </p:animEffect>
                                    <p:anim calcmode="lin" valueType="num">
                                      <p:cBhvr>
                                        <p:cTn id="61" dur="1000" fill="hold"/>
                                        <p:tgtEl>
                                          <p:spTgt spid="4">
                                            <p:graphicEl>
                                              <a:dgm id="{EEB40A49-4D84-48EB-A76E-6C4B54F3D0B7}"/>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EEB40A49-4D84-48EB-A76E-6C4B54F3D0B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
                                            <p:graphicEl>
                                              <a:dgm id="{70C2FABB-1E37-4335-939C-2A9BE87155BF}"/>
                                            </p:graphicEl>
                                          </p:spTgt>
                                        </p:tgtEl>
                                        <p:attrNameLst>
                                          <p:attrName>style.visibility</p:attrName>
                                        </p:attrNameLst>
                                      </p:cBhvr>
                                      <p:to>
                                        <p:strVal val="visible"/>
                                      </p:to>
                                    </p:set>
                                    <p:animEffect transition="in" filter="fade">
                                      <p:cBhvr>
                                        <p:cTn id="65" dur="1000"/>
                                        <p:tgtEl>
                                          <p:spTgt spid="4">
                                            <p:graphicEl>
                                              <a:dgm id="{70C2FABB-1E37-4335-939C-2A9BE87155BF}"/>
                                            </p:graphicEl>
                                          </p:spTgt>
                                        </p:tgtEl>
                                      </p:cBhvr>
                                    </p:animEffect>
                                    <p:anim calcmode="lin" valueType="num">
                                      <p:cBhvr>
                                        <p:cTn id="66" dur="1000" fill="hold"/>
                                        <p:tgtEl>
                                          <p:spTgt spid="4">
                                            <p:graphicEl>
                                              <a:dgm id="{70C2FABB-1E37-4335-939C-2A9BE87155BF}"/>
                                            </p:graphicEl>
                                          </p:spTgt>
                                        </p:tgtEl>
                                        <p:attrNameLst>
                                          <p:attrName>ppt_x</p:attrName>
                                        </p:attrNameLst>
                                      </p:cBhvr>
                                      <p:tavLst>
                                        <p:tav tm="0">
                                          <p:val>
                                            <p:strVal val="#ppt_x"/>
                                          </p:val>
                                        </p:tav>
                                        <p:tav tm="100000">
                                          <p:val>
                                            <p:strVal val="#ppt_x"/>
                                          </p:val>
                                        </p:tav>
                                      </p:tavLst>
                                    </p:anim>
                                    <p:anim calcmode="lin" valueType="num">
                                      <p:cBhvr>
                                        <p:cTn id="67" dur="1000" fill="hold"/>
                                        <p:tgtEl>
                                          <p:spTgt spid="4">
                                            <p:graphicEl>
                                              <a:dgm id="{70C2FABB-1E37-4335-939C-2A9BE87155BF}"/>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1" nodeType="clickEffect">
                                  <p:stCondLst>
                                    <p:cond delay="0"/>
                                  </p:stCondLst>
                                  <p:childTnLst>
                                    <p:set>
                                      <p:cBhvr>
                                        <p:cTn id="71" dur="1" fill="hold">
                                          <p:stCondLst>
                                            <p:cond delay="0"/>
                                          </p:stCondLst>
                                        </p:cTn>
                                        <p:tgtEl>
                                          <p:spTgt spid="4">
                                            <p:graphicEl>
                                              <a:dgm id="{0ADD5BDD-D645-455E-B9E4-2C46F4E52E3C}"/>
                                            </p:graphicEl>
                                          </p:spTgt>
                                        </p:tgtEl>
                                        <p:attrNameLst>
                                          <p:attrName>style.visibility</p:attrName>
                                        </p:attrNameLst>
                                      </p:cBhvr>
                                      <p:to>
                                        <p:strVal val="visible"/>
                                      </p:to>
                                    </p:set>
                                    <p:animEffect transition="in" filter="fade">
                                      <p:cBhvr>
                                        <p:cTn id="72" dur="1000"/>
                                        <p:tgtEl>
                                          <p:spTgt spid="4">
                                            <p:graphicEl>
                                              <a:dgm id="{0ADD5BDD-D645-455E-B9E4-2C46F4E52E3C}"/>
                                            </p:graphicEl>
                                          </p:spTgt>
                                        </p:tgtEl>
                                      </p:cBhvr>
                                    </p:animEffect>
                                    <p:anim calcmode="lin" valueType="num">
                                      <p:cBhvr>
                                        <p:cTn id="73" dur="1000" fill="hold"/>
                                        <p:tgtEl>
                                          <p:spTgt spid="4">
                                            <p:graphicEl>
                                              <a:dgm id="{0ADD5BDD-D645-455E-B9E4-2C46F4E52E3C}"/>
                                            </p:graphicEl>
                                          </p:spTgt>
                                        </p:tgtEl>
                                        <p:attrNameLst>
                                          <p:attrName>ppt_x</p:attrName>
                                        </p:attrNameLst>
                                      </p:cBhvr>
                                      <p:tavLst>
                                        <p:tav tm="0">
                                          <p:val>
                                            <p:strVal val="#ppt_x"/>
                                          </p:val>
                                        </p:tav>
                                        <p:tav tm="100000">
                                          <p:val>
                                            <p:strVal val="#ppt_x"/>
                                          </p:val>
                                        </p:tav>
                                      </p:tavLst>
                                    </p:anim>
                                    <p:anim calcmode="lin" valueType="num">
                                      <p:cBhvr>
                                        <p:cTn id="74" dur="1000" fill="hold"/>
                                        <p:tgtEl>
                                          <p:spTgt spid="4">
                                            <p:graphicEl>
                                              <a:dgm id="{0ADD5BDD-D645-455E-B9E4-2C46F4E52E3C}"/>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1" nodeType="withEffect">
                                  <p:stCondLst>
                                    <p:cond delay="0"/>
                                  </p:stCondLst>
                                  <p:childTnLst>
                                    <p:set>
                                      <p:cBhvr>
                                        <p:cTn id="76" dur="1" fill="hold">
                                          <p:stCondLst>
                                            <p:cond delay="0"/>
                                          </p:stCondLst>
                                        </p:cTn>
                                        <p:tgtEl>
                                          <p:spTgt spid="4">
                                            <p:graphicEl>
                                              <a:dgm id="{FF753E7B-972A-4F61-9B0A-A16FBE1BF851}"/>
                                            </p:graphicEl>
                                          </p:spTgt>
                                        </p:tgtEl>
                                        <p:attrNameLst>
                                          <p:attrName>style.visibility</p:attrName>
                                        </p:attrNameLst>
                                      </p:cBhvr>
                                      <p:to>
                                        <p:strVal val="visible"/>
                                      </p:to>
                                    </p:set>
                                    <p:animEffect transition="in" filter="fade">
                                      <p:cBhvr>
                                        <p:cTn id="77" dur="1000"/>
                                        <p:tgtEl>
                                          <p:spTgt spid="4">
                                            <p:graphicEl>
                                              <a:dgm id="{FF753E7B-972A-4F61-9B0A-A16FBE1BF851}"/>
                                            </p:graphicEl>
                                          </p:spTgt>
                                        </p:tgtEl>
                                      </p:cBhvr>
                                    </p:animEffect>
                                    <p:anim calcmode="lin" valueType="num">
                                      <p:cBhvr>
                                        <p:cTn id="78" dur="1000" fill="hold"/>
                                        <p:tgtEl>
                                          <p:spTgt spid="4">
                                            <p:graphicEl>
                                              <a:dgm id="{FF753E7B-972A-4F61-9B0A-A16FBE1BF851}"/>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dgm id="{FF753E7B-972A-4F61-9B0A-A16FBE1BF851}"/>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9B93BF41-19A8-442D-8D05-CA0E0C938E15}"/>
                                            </p:graphicEl>
                                          </p:spTgt>
                                        </p:tgtEl>
                                        <p:attrNameLst>
                                          <p:attrName>style.visibility</p:attrName>
                                        </p:attrNameLst>
                                      </p:cBhvr>
                                      <p:to>
                                        <p:strVal val="visible"/>
                                      </p:to>
                                    </p:set>
                                    <p:animEffect transition="in" filter="fade">
                                      <p:cBhvr>
                                        <p:cTn id="84" dur="1000"/>
                                        <p:tgtEl>
                                          <p:spTgt spid="4">
                                            <p:graphicEl>
                                              <a:dgm id="{9B93BF41-19A8-442D-8D05-CA0E0C938E15}"/>
                                            </p:graphicEl>
                                          </p:spTgt>
                                        </p:tgtEl>
                                      </p:cBhvr>
                                    </p:animEffect>
                                    <p:anim calcmode="lin" valueType="num">
                                      <p:cBhvr>
                                        <p:cTn id="85" dur="1000" fill="hold"/>
                                        <p:tgtEl>
                                          <p:spTgt spid="4">
                                            <p:graphicEl>
                                              <a:dgm id="{9B93BF41-19A8-442D-8D05-CA0E0C938E15}"/>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9B93BF41-19A8-442D-8D05-CA0E0C938E15}"/>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F94E0890-96A2-48C9-8C49-E8F75D9DDE12}"/>
                                            </p:graphicEl>
                                          </p:spTgt>
                                        </p:tgtEl>
                                        <p:attrNameLst>
                                          <p:attrName>style.visibility</p:attrName>
                                        </p:attrNameLst>
                                      </p:cBhvr>
                                      <p:to>
                                        <p:strVal val="visible"/>
                                      </p:to>
                                    </p:set>
                                    <p:animEffect transition="in" filter="fade">
                                      <p:cBhvr>
                                        <p:cTn id="89" dur="1000"/>
                                        <p:tgtEl>
                                          <p:spTgt spid="4">
                                            <p:graphicEl>
                                              <a:dgm id="{F94E0890-96A2-48C9-8C49-E8F75D9DDE12}"/>
                                            </p:graphicEl>
                                          </p:spTgt>
                                        </p:tgtEl>
                                      </p:cBhvr>
                                    </p:animEffect>
                                    <p:anim calcmode="lin" valueType="num">
                                      <p:cBhvr>
                                        <p:cTn id="90" dur="1000" fill="hold"/>
                                        <p:tgtEl>
                                          <p:spTgt spid="4">
                                            <p:graphicEl>
                                              <a:dgm id="{F94E0890-96A2-48C9-8C49-E8F75D9DDE12}"/>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F94E0890-96A2-48C9-8C49-E8F75D9DDE1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1" nodeType="clickEffect">
                                  <p:stCondLst>
                                    <p:cond delay="0"/>
                                  </p:stCondLst>
                                  <p:childTnLst>
                                    <p:set>
                                      <p:cBhvr>
                                        <p:cTn id="95" dur="1" fill="hold">
                                          <p:stCondLst>
                                            <p:cond delay="0"/>
                                          </p:stCondLst>
                                        </p:cTn>
                                        <p:tgtEl>
                                          <p:spTgt spid="4">
                                            <p:graphicEl>
                                              <a:dgm id="{50119544-1E71-4A40-8EBA-41F42EEF58FE}"/>
                                            </p:graphicEl>
                                          </p:spTgt>
                                        </p:tgtEl>
                                        <p:attrNameLst>
                                          <p:attrName>style.visibility</p:attrName>
                                        </p:attrNameLst>
                                      </p:cBhvr>
                                      <p:to>
                                        <p:strVal val="visible"/>
                                      </p:to>
                                    </p:set>
                                    <p:animEffect transition="in" filter="fade">
                                      <p:cBhvr>
                                        <p:cTn id="96" dur="1000"/>
                                        <p:tgtEl>
                                          <p:spTgt spid="4">
                                            <p:graphicEl>
                                              <a:dgm id="{50119544-1E71-4A40-8EBA-41F42EEF58FE}"/>
                                            </p:graphicEl>
                                          </p:spTgt>
                                        </p:tgtEl>
                                      </p:cBhvr>
                                    </p:animEffect>
                                    <p:anim calcmode="lin" valueType="num">
                                      <p:cBhvr>
                                        <p:cTn id="97" dur="1000" fill="hold"/>
                                        <p:tgtEl>
                                          <p:spTgt spid="4">
                                            <p:graphicEl>
                                              <a:dgm id="{50119544-1E71-4A40-8EBA-41F42EEF58FE}"/>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50119544-1E71-4A40-8EBA-41F42EEF58FE}"/>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1" nodeType="withEffect">
                                  <p:stCondLst>
                                    <p:cond delay="0"/>
                                  </p:stCondLst>
                                  <p:childTnLst>
                                    <p:set>
                                      <p:cBhvr>
                                        <p:cTn id="100" dur="1" fill="hold">
                                          <p:stCondLst>
                                            <p:cond delay="0"/>
                                          </p:stCondLst>
                                        </p:cTn>
                                        <p:tgtEl>
                                          <p:spTgt spid="4">
                                            <p:graphicEl>
                                              <a:dgm id="{AAC61DAB-C5FE-4E8C-8F58-F9CB6DBB42D8}"/>
                                            </p:graphicEl>
                                          </p:spTgt>
                                        </p:tgtEl>
                                        <p:attrNameLst>
                                          <p:attrName>style.visibility</p:attrName>
                                        </p:attrNameLst>
                                      </p:cBhvr>
                                      <p:to>
                                        <p:strVal val="visible"/>
                                      </p:to>
                                    </p:set>
                                    <p:animEffect transition="in" filter="fade">
                                      <p:cBhvr>
                                        <p:cTn id="101" dur="1000"/>
                                        <p:tgtEl>
                                          <p:spTgt spid="4">
                                            <p:graphicEl>
                                              <a:dgm id="{AAC61DAB-C5FE-4E8C-8F58-F9CB6DBB42D8}"/>
                                            </p:graphicEl>
                                          </p:spTgt>
                                        </p:tgtEl>
                                      </p:cBhvr>
                                    </p:animEffect>
                                    <p:anim calcmode="lin" valueType="num">
                                      <p:cBhvr>
                                        <p:cTn id="102" dur="1000" fill="hold"/>
                                        <p:tgtEl>
                                          <p:spTgt spid="4">
                                            <p:graphicEl>
                                              <a:dgm id="{AAC61DAB-C5FE-4E8C-8F58-F9CB6DBB42D8}"/>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AAC61DAB-C5FE-4E8C-8F58-F9CB6DBB42D8}"/>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91772394-D281-4D3A-BC5A-A3B6F4BEDA1B}"/>
                                            </p:graphicEl>
                                          </p:spTgt>
                                        </p:tgtEl>
                                        <p:attrNameLst>
                                          <p:attrName>style.visibility</p:attrName>
                                        </p:attrNameLst>
                                      </p:cBhvr>
                                      <p:to>
                                        <p:strVal val="visible"/>
                                      </p:to>
                                    </p:set>
                                    <p:animEffect transition="in" filter="fade">
                                      <p:cBhvr>
                                        <p:cTn id="108" dur="1000"/>
                                        <p:tgtEl>
                                          <p:spTgt spid="4">
                                            <p:graphicEl>
                                              <a:dgm id="{91772394-D281-4D3A-BC5A-A3B6F4BEDA1B}"/>
                                            </p:graphicEl>
                                          </p:spTgt>
                                        </p:tgtEl>
                                      </p:cBhvr>
                                    </p:animEffect>
                                    <p:anim calcmode="lin" valueType="num">
                                      <p:cBhvr>
                                        <p:cTn id="109" dur="1000" fill="hold"/>
                                        <p:tgtEl>
                                          <p:spTgt spid="4">
                                            <p:graphicEl>
                                              <a:dgm id="{91772394-D281-4D3A-BC5A-A3B6F4BEDA1B}"/>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91772394-D281-4D3A-BC5A-A3B6F4BEDA1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D0C7E49F-28FB-430C-9EB7-F300BAD4058A}"/>
                                            </p:graphicEl>
                                          </p:spTgt>
                                        </p:tgtEl>
                                        <p:attrNameLst>
                                          <p:attrName>style.visibility</p:attrName>
                                        </p:attrNameLst>
                                      </p:cBhvr>
                                      <p:to>
                                        <p:strVal val="visible"/>
                                      </p:to>
                                    </p:set>
                                    <p:animEffect transition="in" filter="fade">
                                      <p:cBhvr>
                                        <p:cTn id="113" dur="1000"/>
                                        <p:tgtEl>
                                          <p:spTgt spid="4">
                                            <p:graphicEl>
                                              <a:dgm id="{D0C7E49F-28FB-430C-9EB7-F300BAD4058A}"/>
                                            </p:graphicEl>
                                          </p:spTgt>
                                        </p:tgtEl>
                                      </p:cBhvr>
                                    </p:animEffect>
                                    <p:anim calcmode="lin" valueType="num">
                                      <p:cBhvr>
                                        <p:cTn id="114" dur="1000" fill="hold"/>
                                        <p:tgtEl>
                                          <p:spTgt spid="4">
                                            <p:graphicEl>
                                              <a:dgm id="{D0C7E49F-28FB-430C-9EB7-F300BAD4058A}"/>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D0C7E49F-28FB-430C-9EB7-F300BAD4058A}"/>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1" nodeType="clickEffect">
                                  <p:stCondLst>
                                    <p:cond delay="0"/>
                                  </p:stCondLst>
                                  <p:childTnLst>
                                    <p:set>
                                      <p:cBhvr>
                                        <p:cTn id="119" dur="1" fill="hold">
                                          <p:stCondLst>
                                            <p:cond delay="0"/>
                                          </p:stCondLst>
                                        </p:cTn>
                                        <p:tgtEl>
                                          <p:spTgt spid="4">
                                            <p:graphicEl>
                                              <a:dgm id="{408B362E-88D2-4983-8C18-A8D07F513F5E}"/>
                                            </p:graphicEl>
                                          </p:spTgt>
                                        </p:tgtEl>
                                        <p:attrNameLst>
                                          <p:attrName>style.visibility</p:attrName>
                                        </p:attrNameLst>
                                      </p:cBhvr>
                                      <p:to>
                                        <p:strVal val="visible"/>
                                      </p:to>
                                    </p:set>
                                    <p:animEffect transition="in" filter="fade">
                                      <p:cBhvr>
                                        <p:cTn id="120" dur="1000"/>
                                        <p:tgtEl>
                                          <p:spTgt spid="4">
                                            <p:graphicEl>
                                              <a:dgm id="{408B362E-88D2-4983-8C18-A8D07F513F5E}"/>
                                            </p:graphicEl>
                                          </p:spTgt>
                                        </p:tgtEl>
                                      </p:cBhvr>
                                    </p:animEffect>
                                    <p:anim calcmode="lin" valueType="num">
                                      <p:cBhvr>
                                        <p:cTn id="121" dur="1000" fill="hold"/>
                                        <p:tgtEl>
                                          <p:spTgt spid="4">
                                            <p:graphicEl>
                                              <a:dgm id="{408B362E-88D2-4983-8C18-A8D07F513F5E}"/>
                                            </p:graphicEl>
                                          </p:spTgt>
                                        </p:tgtEl>
                                        <p:attrNameLst>
                                          <p:attrName>ppt_x</p:attrName>
                                        </p:attrNameLst>
                                      </p:cBhvr>
                                      <p:tavLst>
                                        <p:tav tm="0">
                                          <p:val>
                                            <p:strVal val="#ppt_x"/>
                                          </p:val>
                                        </p:tav>
                                        <p:tav tm="100000">
                                          <p:val>
                                            <p:strVal val="#ppt_x"/>
                                          </p:val>
                                        </p:tav>
                                      </p:tavLst>
                                    </p:anim>
                                    <p:anim calcmode="lin" valueType="num">
                                      <p:cBhvr>
                                        <p:cTn id="122" dur="1000" fill="hold"/>
                                        <p:tgtEl>
                                          <p:spTgt spid="4">
                                            <p:graphicEl>
                                              <a:dgm id="{408B362E-88D2-4983-8C18-A8D07F513F5E}"/>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1" nodeType="withEffect">
                                  <p:stCondLst>
                                    <p:cond delay="0"/>
                                  </p:stCondLst>
                                  <p:childTnLst>
                                    <p:set>
                                      <p:cBhvr>
                                        <p:cTn id="124" dur="1" fill="hold">
                                          <p:stCondLst>
                                            <p:cond delay="0"/>
                                          </p:stCondLst>
                                        </p:cTn>
                                        <p:tgtEl>
                                          <p:spTgt spid="4">
                                            <p:graphicEl>
                                              <a:dgm id="{B7C6058D-B0E8-4ACA-B883-A2377BA01CC1}"/>
                                            </p:graphicEl>
                                          </p:spTgt>
                                        </p:tgtEl>
                                        <p:attrNameLst>
                                          <p:attrName>style.visibility</p:attrName>
                                        </p:attrNameLst>
                                      </p:cBhvr>
                                      <p:to>
                                        <p:strVal val="visible"/>
                                      </p:to>
                                    </p:set>
                                    <p:animEffect transition="in" filter="fade">
                                      <p:cBhvr>
                                        <p:cTn id="125" dur="1000"/>
                                        <p:tgtEl>
                                          <p:spTgt spid="4">
                                            <p:graphicEl>
                                              <a:dgm id="{B7C6058D-B0E8-4ACA-B883-A2377BA01CC1}"/>
                                            </p:graphicEl>
                                          </p:spTgt>
                                        </p:tgtEl>
                                      </p:cBhvr>
                                    </p:animEffect>
                                    <p:anim calcmode="lin" valueType="num">
                                      <p:cBhvr>
                                        <p:cTn id="126" dur="1000" fill="hold"/>
                                        <p:tgtEl>
                                          <p:spTgt spid="4">
                                            <p:graphicEl>
                                              <a:dgm id="{B7C6058D-B0E8-4ACA-B883-A2377BA01CC1}"/>
                                            </p:graphicEl>
                                          </p:spTgt>
                                        </p:tgtEl>
                                        <p:attrNameLst>
                                          <p:attrName>ppt_x</p:attrName>
                                        </p:attrNameLst>
                                      </p:cBhvr>
                                      <p:tavLst>
                                        <p:tav tm="0">
                                          <p:val>
                                            <p:strVal val="#ppt_x"/>
                                          </p:val>
                                        </p:tav>
                                        <p:tav tm="100000">
                                          <p:val>
                                            <p:strVal val="#ppt_x"/>
                                          </p:val>
                                        </p:tav>
                                      </p:tavLst>
                                    </p:anim>
                                    <p:anim calcmode="lin" valueType="num">
                                      <p:cBhvr>
                                        <p:cTn id="127" dur="1000" fill="hold"/>
                                        <p:tgtEl>
                                          <p:spTgt spid="4">
                                            <p:graphicEl>
                                              <a:dgm id="{B7C6058D-B0E8-4ACA-B883-A2377BA01CC1}"/>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4">
                                            <p:graphicEl>
                                              <a:dgm id="{B3E63664-935B-494E-B0BF-7F334D4211FE}"/>
                                            </p:graphicEl>
                                          </p:spTgt>
                                        </p:tgtEl>
                                        <p:attrNameLst>
                                          <p:attrName>style.visibility</p:attrName>
                                        </p:attrNameLst>
                                      </p:cBhvr>
                                      <p:to>
                                        <p:strVal val="visible"/>
                                      </p:to>
                                    </p:set>
                                    <p:animEffect transition="in" filter="fade">
                                      <p:cBhvr>
                                        <p:cTn id="132" dur="1000"/>
                                        <p:tgtEl>
                                          <p:spTgt spid="4">
                                            <p:graphicEl>
                                              <a:dgm id="{B3E63664-935B-494E-B0BF-7F334D4211FE}"/>
                                            </p:graphicEl>
                                          </p:spTgt>
                                        </p:tgtEl>
                                      </p:cBhvr>
                                    </p:animEffect>
                                    <p:anim calcmode="lin" valueType="num">
                                      <p:cBhvr>
                                        <p:cTn id="133" dur="1000" fill="hold"/>
                                        <p:tgtEl>
                                          <p:spTgt spid="4">
                                            <p:graphicEl>
                                              <a:dgm id="{B3E63664-935B-494E-B0BF-7F334D4211FE}"/>
                                            </p:graphicEl>
                                          </p:spTgt>
                                        </p:tgtEl>
                                        <p:attrNameLst>
                                          <p:attrName>ppt_x</p:attrName>
                                        </p:attrNameLst>
                                      </p:cBhvr>
                                      <p:tavLst>
                                        <p:tav tm="0">
                                          <p:val>
                                            <p:strVal val="#ppt_x"/>
                                          </p:val>
                                        </p:tav>
                                        <p:tav tm="100000">
                                          <p:val>
                                            <p:strVal val="#ppt_x"/>
                                          </p:val>
                                        </p:tav>
                                      </p:tavLst>
                                    </p:anim>
                                    <p:anim calcmode="lin" valueType="num">
                                      <p:cBhvr>
                                        <p:cTn id="134" dur="1000" fill="hold"/>
                                        <p:tgtEl>
                                          <p:spTgt spid="4">
                                            <p:graphicEl>
                                              <a:dgm id="{B3E63664-935B-494E-B0BF-7F334D4211FE}"/>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4">
                                            <p:graphicEl>
                                              <a:dgm id="{A7053DED-525D-4BAF-A23A-7222CA0CB75D}"/>
                                            </p:graphicEl>
                                          </p:spTgt>
                                        </p:tgtEl>
                                        <p:attrNameLst>
                                          <p:attrName>style.visibility</p:attrName>
                                        </p:attrNameLst>
                                      </p:cBhvr>
                                      <p:to>
                                        <p:strVal val="visible"/>
                                      </p:to>
                                    </p:set>
                                    <p:animEffect transition="in" filter="fade">
                                      <p:cBhvr>
                                        <p:cTn id="137" dur="1000"/>
                                        <p:tgtEl>
                                          <p:spTgt spid="4">
                                            <p:graphicEl>
                                              <a:dgm id="{A7053DED-525D-4BAF-A23A-7222CA0CB75D}"/>
                                            </p:graphicEl>
                                          </p:spTgt>
                                        </p:tgtEl>
                                      </p:cBhvr>
                                    </p:animEffect>
                                    <p:anim calcmode="lin" valueType="num">
                                      <p:cBhvr>
                                        <p:cTn id="138" dur="1000" fill="hold"/>
                                        <p:tgtEl>
                                          <p:spTgt spid="4">
                                            <p:graphicEl>
                                              <a:dgm id="{A7053DED-525D-4BAF-A23A-7222CA0CB75D}"/>
                                            </p:graphicEl>
                                          </p:spTgt>
                                        </p:tgtEl>
                                        <p:attrNameLst>
                                          <p:attrName>ppt_x</p:attrName>
                                        </p:attrNameLst>
                                      </p:cBhvr>
                                      <p:tavLst>
                                        <p:tav tm="0">
                                          <p:val>
                                            <p:strVal val="#ppt_x"/>
                                          </p:val>
                                        </p:tav>
                                        <p:tav tm="100000">
                                          <p:val>
                                            <p:strVal val="#ppt_x"/>
                                          </p:val>
                                        </p:tav>
                                      </p:tavLst>
                                    </p:anim>
                                    <p:anim calcmode="lin" valueType="num">
                                      <p:cBhvr>
                                        <p:cTn id="139" dur="1000" fill="hold"/>
                                        <p:tgtEl>
                                          <p:spTgt spid="4">
                                            <p:graphicEl>
                                              <a:dgm id="{A7053DED-525D-4BAF-A23A-7222CA0CB75D}"/>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1" nodeType="clickEffect">
                                  <p:stCondLst>
                                    <p:cond delay="0"/>
                                  </p:stCondLst>
                                  <p:childTnLst>
                                    <p:set>
                                      <p:cBhvr>
                                        <p:cTn id="143" dur="1" fill="hold">
                                          <p:stCondLst>
                                            <p:cond delay="0"/>
                                          </p:stCondLst>
                                        </p:cTn>
                                        <p:tgtEl>
                                          <p:spTgt spid="4">
                                            <p:graphicEl>
                                              <a:dgm id="{3174A745-3EA9-40AB-9D26-AB038C6E88B7}"/>
                                            </p:graphicEl>
                                          </p:spTgt>
                                        </p:tgtEl>
                                        <p:attrNameLst>
                                          <p:attrName>style.visibility</p:attrName>
                                        </p:attrNameLst>
                                      </p:cBhvr>
                                      <p:to>
                                        <p:strVal val="visible"/>
                                      </p:to>
                                    </p:set>
                                    <p:animEffect transition="in" filter="fade">
                                      <p:cBhvr>
                                        <p:cTn id="144" dur="1000"/>
                                        <p:tgtEl>
                                          <p:spTgt spid="4">
                                            <p:graphicEl>
                                              <a:dgm id="{3174A745-3EA9-40AB-9D26-AB038C6E88B7}"/>
                                            </p:graphicEl>
                                          </p:spTgt>
                                        </p:tgtEl>
                                      </p:cBhvr>
                                    </p:animEffect>
                                    <p:anim calcmode="lin" valueType="num">
                                      <p:cBhvr>
                                        <p:cTn id="145" dur="1000" fill="hold"/>
                                        <p:tgtEl>
                                          <p:spTgt spid="4">
                                            <p:graphicEl>
                                              <a:dgm id="{3174A745-3EA9-40AB-9D26-AB038C6E88B7}"/>
                                            </p:graphicEl>
                                          </p:spTgt>
                                        </p:tgtEl>
                                        <p:attrNameLst>
                                          <p:attrName>ppt_x</p:attrName>
                                        </p:attrNameLst>
                                      </p:cBhvr>
                                      <p:tavLst>
                                        <p:tav tm="0">
                                          <p:val>
                                            <p:strVal val="#ppt_x"/>
                                          </p:val>
                                        </p:tav>
                                        <p:tav tm="100000">
                                          <p:val>
                                            <p:strVal val="#ppt_x"/>
                                          </p:val>
                                        </p:tav>
                                      </p:tavLst>
                                    </p:anim>
                                    <p:anim calcmode="lin" valueType="num">
                                      <p:cBhvr>
                                        <p:cTn id="146" dur="1000" fill="hold"/>
                                        <p:tgtEl>
                                          <p:spTgt spid="4">
                                            <p:graphicEl>
                                              <a:dgm id="{3174A745-3EA9-40AB-9D26-AB038C6E88B7}"/>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1" nodeType="withEffect">
                                  <p:stCondLst>
                                    <p:cond delay="0"/>
                                  </p:stCondLst>
                                  <p:childTnLst>
                                    <p:set>
                                      <p:cBhvr>
                                        <p:cTn id="148" dur="1" fill="hold">
                                          <p:stCondLst>
                                            <p:cond delay="0"/>
                                          </p:stCondLst>
                                        </p:cTn>
                                        <p:tgtEl>
                                          <p:spTgt spid="4">
                                            <p:graphicEl>
                                              <a:dgm id="{85AAE4CD-BE8A-4510-B958-13A1FAFE98BA}"/>
                                            </p:graphicEl>
                                          </p:spTgt>
                                        </p:tgtEl>
                                        <p:attrNameLst>
                                          <p:attrName>style.visibility</p:attrName>
                                        </p:attrNameLst>
                                      </p:cBhvr>
                                      <p:to>
                                        <p:strVal val="visible"/>
                                      </p:to>
                                    </p:set>
                                    <p:animEffect transition="in" filter="fade">
                                      <p:cBhvr>
                                        <p:cTn id="149" dur="1000"/>
                                        <p:tgtEl>
                                          <p:spTgt spid="4">
                                            <p:graphicEl>
                                              <a:dgm id="{85AAE4CD-BE8A-4510-B958-13A1FAFE98BA}"/>
                                            </p:graphicEl>
                                          </p:spTgt>
                                        </p:tgtEl>
                                      </p:cBhvr>
                                    </p:animEffect>
                                    <p:anim calcmode="lin" valueType="num">
                                      <p:cBhvr>
                                        <p:cTn id="150" dur="1000" fill="hold"/>
                                        <p:tgtEl>
                                          <p:spTgt spid="4">
                                            <p:graphicEl>
                                              <a:dgm id="{85AAE4CD-BE8A-4510-B958-13A1FAFE98BA}"/>
                                            </p:graphicEl>
                                          </p:spTgt>
                                        </p:tgtEl>
                                        <p:attrNameLst>
                                          <p:attrName>ppt_x</p:attrName>
                                        </p:attrNameLst>
                                      </p:cBhvr>
                                      <p:tavLst>
                                        <p:tav tm="0">
                                          <p:val>
                                            <p:strVal val="#ppt_x"/>
                                          </p:val>
                                        </p:tav>
                                        <p:tav tm="100000">
                                          <p:val>
                                            <p:strVal val="#ppt_x"/>
                                          </p:val>
                                        </p:tav>
                                      </p:tavLst>
                                    </p:anim>
                                    <p:anim calcmode="lin" valueType="num">
                                      <p:cBhvr>
                                        <p:cTn id="151" dur="1000" fill="hold"/>
                                        <p:tgtEl>
                                          <p:spTgt spid="4">
                                            <p:graphicEl>
                                              <a:dgm id="{85AAE4CD-BE8A-4510-B958-13A1FAFE98BA}"/>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4">
                                            <p:graphicEl>
                                              <a:dgm id="{73A878FC-CF50-424C-8CAE-BDE166FE4E4C}"/>
                                            </p:graphicEl>
                                          </p:spTgt>
                                        </p:tgtEl>
                                        <p:attrNameLst>
                                          <p:attrName>style.visibility</p:attrName>
                                        </p:attrNameLst>
                                      </p:cBhvr>
                                      <p:to>
                                        <p:strVal val="visible"/>
                                      </p:to>
                                    </p:set>
                                    <p:animEffect transition="in" filter="fade">
                                      <p:cBhvr>
                                        <p:cTn id="156" dur="1000"/>
                                        <p:tgtEl>
                                          <p:spTgt spid="4">
                                            <p:graphicEl>
                                              <a:dgm id="{73A878FC-CF50-424C-8CAE-BDE166FE4E4C}"/>
                                            </p:graphicEl>
                                          </p:spTgt>
                                        </p:tgtEl>
                                      </p:cBhvr>
                                    </p:animEffect>
                                    <p:anim calcmode="lin" valueType="num">
                                      <p:cBhvr>
                                        <p:cTn id="157" dur="1000" fill="hold"/>
                                        <p:tgtEl>
                                          <p:spTgt spid="4">
                                            <p:graphicEl>
                                              <a:dgm id="{73A878FC-CF50-424C-8CAE-BDE166FE4E4C}"/>
                                            </p:graphicEl>
                                          </p:spTgt>
                                        </p:tgtEl>
                                        <p:attrNameLst>
                                          <p:attrName>ppt_x</p:attrName>
                                        </p:attrNameLst>
                                      </p:cBhvr>
                                      <p:tavLst>
                                        <p:tav tm="0">
                                          <p:val>
                                            <p:strVal val="#ppt_x"/>
                                          </p:val>
                                        </p:tav>
                                        <p:tav tm="100000">
                                          <p:val>
                                            <p:strVal val="#ppt_x"/>
                                          </p:val>
                                        </p:tav>
                                      </p:tavLst>
                                    </p:anim>
                                    <p:anim calcmode="lin" valueType="num">
                                      <p:cBhvr>
                                        <p:cTn id="158" dur="1000" fill="hold"/>
                                        <p:tgtEl>
                                          <p:spTgt spid="4">
                                            <p:graphicEl>
                                              <a:dgm id="{73A878FC-CF50-424C-8CAE-BDE166FE4E4C}"/>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4">
                                            <p:graphicEl>
                                              <a:dgm id="{05ADF599-8850-4FA2-B07D-2EFE6B6993C5}"/>
                                            </p:graphicEl>
                                          </p:spTgt>
                                        </p:tgtEl>
                                        <p:attrNameLst>
                                          <p:attrName>style.visibility</p:attrName>
                                        </p:attrNameLst>
                                      </p:cBhvr>
                                      <p:to>
                                        <p:strVal val="visible"/>
                                      </p:to>
                                    </p:set>
                                    <p:animEffect transition="in" filter="fade">
                                      <p:cBhvr>
                                        <p:cTn id="161" dur="1000"/>
                                        <p:tgtEl>
                                          <p:spTgt spid="4">
                                            <p:graphicEl>
                                              <a:dgm id="{05ADF599-8850-4FA2-B07D-2EFE6B6993C5}"/>
                                            </p:graphicEl>
                                          </p:spTgt>
                                        </p:tgtEl>
                                      </p:cBhvr>
                                    </p:animEffect>
                                    <p:anim calcmode="lin" valueType="num">
                                      <p:cBhvr>
                                        <p:cTn id="162" dur="1000" fill="hold"/>
                                        <p:tgtEl>
                                          <p:spTgt spid="4">
                                            <p:graphicEl>
                                              <a:dgm id="{05ADF599-8850-4FA2-B07D-2EFE6B6993C5}"/>
                                            </p:graphicEl>
                                          </p:spTgt>
                                        </p:tgtEl>
                                        <p:attrNameLst>
                                          <p:attrName>ppt_x</p:attrName>
                                        </p:attrNameLst>
                                      </p:cBhvr>
                                      <p:tavLst>
                                        <p:tav tm="0">
                                          <p:val>
                                            <p:strVal val="#ppt_x"/>
                                          </p:val>
                                        </p:tav>
                                        <p:tav tm="100000">
                                          <p:val>
                                            <p:strVal val="#ppt_x"/>
                                          </p:val>
                                        </p:tav>
                                      </p:tavLst>
                                    </p:anim>
                                    <p:anim calcmode="lin" valueType="num">
                                      <p:cBhvr>
                                        <p:cTn id="163" dur="1000" fill="hold"/>
                                        <p:tgtEl>
                                          <p:spTgt spid="4">
                                            <p:graphicEl>
                                              <a:dgm id="{05ADF599-8850-4FA2-B07D-2EFE6B6993C5}"/>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1" nodeType="clickEffect">
                                  <p:stCondLst>
                                    <p:cond delay="0"/>
                                  </p:stCondLst>
                                  <p:childTnLst>
                                    <p:set>
                                      <p:cBhvr>
                                        <p:cTn id="167" dur="1" fill="hold">
                                          <p:stCondLst>
                                            <p:cond delay="0"/>
                                          </p:stCondLst>
                                        </p:cTn>
                                        <p:tgtEl>
                                          <p:spTgt spid="4">
                                            <p:graphicEl>
                                              <a:dgm id="{AB0F3517-D1DF-4020-81D0-C57321B0B70F}"/>
                                            </p:graphicEl>
                                          </p:spTgt>
                                        </p:tgtEl>
                                        <p:attrNameLst>
                                          <p:attrName>style.visibility</p:attrName>
                                        </p:attrNameLst>
                                      </p:cBhvr>
                                      <p:to>
                                        <p:strVal val="visible"/>
                                      </p:to>
                                    </p:set>
                                    <p:animEffect transition="in" filter="fade">
                                      <p:cBhvr>
                                        <p:cTn id="168" dur="1000"/>
                                        <p:tgtEl>
                                          <p:spTgt spid="4">
                                            <p:graphicEl>
                                              <a:dgm id="{AB0F3517-D1DF-4020-81D0-C57321B0B70F}"/>
                                            </p:graphicEl>
                                          </p:spTgt>
                                        </p:tgtEl>
                                      </p:cBhvr>
                                    </p:animEffect>
                                    <p:anim calcmode="lin" valueType="num">
                                      <p:cBhvr>
                                        <p:cTn id="169" dur="1000" fill="hold"/>
                                        <p:tgtEl>
                                          <p:spTgt spid="4">
                                            <p:graphicEl>
                                              <a:dgm id="{AB0F3517-D1DF-4020-81D0-C57321B0B70F}"/>
                                            </p:graphicEl>
                                          </p:spTgt>
                                        </p:tgtEl>
                                        <p:attrNameLst>
                                          <p:attrName>ppt_x</p:attrName>
                                        </p:attrNameLst>
                                      </p:cBhvr>
                                      <p:tavLst>
                                        <p:tav tm="0">
                                          <p:val>
                                            <p:strVal val="#ppt_x"/>
                                          </p:val>
                                        </p:tav>
                                        <p:tav tm="100000">
                                          <p:val>
                                            <p:strVal val="#ppt_x"/>
                                          </p:val>
                                        </p:tav>
                                      </p:tavLst>
                                    </p:anim>
                                    <p:anim calcmode="lin" valueType="num">
                                      <p:cBhvr>
                                        <p:cTn id="170" dur="1000" fill="hold"/>
                                        <p:tgtEl>
                                          <p:spTgt spid="4">
                                            <p:graphicEl>
                                              <a:dgm id="{AB0F3517-D1DF-4020-81D0-C57321B0B70F}"/>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1" nodeType="withEffect">
                                  <p:stCondLst>
                                    <p:cond delay="0"/>
                                  </p:stCondLst>
                                  <p:childTnLst>
                                    <p:set>
                                      <p:cBhvr>
                                        <p:cTn id="172" dur="1" fill="hold">
                                          <p:stCondLst>
                                            <p:cond delay="0"/>
                                          </p:stCondLst>
                                        </p:cTn>
                                        <p:tgtEl>
                                          <p:spTgt spid="4">
                                            <p:graphicEl>
                                              <a:dgm id="{9DDB27DB-66C1-4650-9436-91F9E7E5740F}"/>
                                            </p:graphicEl>
                                          </p:spTgt>
                                        </p:tgtEl>
                                        <p:attrNameLst>
                                          <p:attrName>style.visibility</p:attrName>
                                        </p:attrNameLst>
                                      </p:cBhvr>
                                      <p:to>
                                        <p:strVal val="visible"/>
                                      </p:to>
                                    </p:set>
                                    <p:animEffect transition="in" filter="fade">
                                      <p:cBhvr>
                                        <p:cTn id="173" dur="1000"/>
                                        <p:tgtEl>
                                          <p:spTgt spid="4">
                                            <p:graphicEl>
                                              <a:dgm id="{9DDB27DB-66C1-4650-9436-91F9E7E5740F}"/>
                                            </p:graphicEl>
                                          </p:spTgt>
                                        </p:tgtEl>
                                      </p:cBhvr>
                                    </p:animEffect>
                                    <p:anim calcmode="lin" valueType="num">
                                      <p:cBhvr>
                                        <p:cTn id="174" dur="1000" fill="hold"/>
                                        <p:tgtEl>
                                          <p:spTgt spid="4">
                                            <p:graphicEl>
                                              <a:dgm id="{9DDB27DB-66C1-4650-9436-91F9E7E5740F}"/>
                                            </p:graphicEl>
                                          </p:spTgt>
                                        </p:tgtEl>
                                        <p:attrNameLst>
                                          <p:attrName>ppt_x</p:attrName>
                                        </p:attrNameLst>
                                      </p:cBhvr>
                                      <p:tavLst>
                                        <p:tav tm="0">
                                          <p:val>
                                            <p:strVal val="#ppt_x"/>
                                          </p:val>
                                        </p:tav>
                                        <p:tav tm="100000">
                                          <p:val>
                                            <p:strVal val="#ppt_x"/>
                                          </p:val>
                                        </p:tav>
                                      </p:tavLst>
                                    </p:anim>
                                    <p:anim calcmode="lin" valueType="num">
                                      <p:cBhvr>
                                        <p:cTn id="175" dur="1000" fill="hold"/>
                                        <p:tgtEl>
                                          <p:spTgt spid="4">
                                            <p:graphicEl>
                                              <a:dgm id="{9DDB27DB-66C1-4650-9436-91F9E7E5740F}"/>
                                            </p:graphicEl>
                                          </p:spTgt>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7" presetClass="entr" presetSubtype="0" fill="hold" grpId="0" nodeType="clickEffect">
                                  <p:stCondLst>
                                    <p:cond delay="0"/>
                                  </p:stCondLst>
                                  <p:childTnLst>
                                    <p:set>
                                      <p:cBhvr>
                                        <p:cTn id="179" dur="1" fill="hold">
                                          <p:stCondLst>
                                            <p:cond delay="0"/>
                                          </p:stCondLst>
                                        </p:cTn>
                                        <p:tgtEl>
                                          <p:spTgt spid="4">
                                            <p:graphicEl>
                                              <a:dgm id="{10B20D90-E7AB-4A8B-8CAC-88B7632B5561}"/>
                                            </p:graphicEl>
                                          </p:spTgt>
                                        </p:tgtEl>
                                        <p:attrNameLst>
                                          <p:attrName>style.visibility</p:attrName>
                                        </p:attrNameLst>
                                      </p:cBhvr>
                                      <p:to>
                                        <p:strVal val="visible"/>
                                      </p:to>
                                    </p:set>
                                    <p:animEffect transition="in" filter="fade">
                                      <p:cBhvr>
                                        <p:cTn id="180" dur="1000"/>
                                        <p:tgtEl>
                                          <p:spTgt spid="4">
                                            <p:graphicEl>
                                              <a:dgm id="{10B20D90-E7AB-4A8B-8CAC-88B7632B5561}"/>
                                            </p:graphicEl>
                                          </p:spTgt>
                                        </p:tgtEl>
                                      </p:cBhvr>
                                    </p:animEffect>
                                    <p:anim calcmode="lin" valueType="num">
                                      <p:cBhvr>
                                        <p:cTn id="181" dur="1000" fill="hold"/>
                                        <p:tgtEl>
                                          <p:spTgt spid="4">
                                            <p:graphicEl>
                                              <a:dgm id="{10B20D90-E7AB-4A8B-8CAC-88B7632B5561}"/>
                                            </p:graphicEl>
                                          </p:spTgt>
                                        </p:tgtEl>
                                        <p:attrNameLst>
                                          <p:attrName>ppt_x</p:attrName>
                                        </p:attrNameLst>
                                      </p:cBhvr>
                                      <p:tavLst>
                                        <p:tav tm="0">
                                          <p:val>
                                            <p:strVal val="#ppt_x"/>
                                          </p:val>
                                        </p:tav>
                                        <p:tav tm="100000">
                                          <p:val>
                                            <p:strVal val="#ppt_x"/>
                                          </p:val>
                                        </p:tav>
                                      </p:tavLst>
                                    </p:anim>
                                    <p:anim calcmode="lin" valueType="num">
                                      <p:cBhvr>
                                        <p:cTn id="182" dur="1000" fill="hold"/>
                                        <p:tgtEl>
                                          <p:spTgt spid="4">
                                            <p:graphicEl>
                                              <a:dgm id="{10B20D90-E7AB-4A8B-8CAC-88B7632B5561}"/>
                                            </p:graphicEl>
                                          </p:spTgt>
                                        </p:tgtEl>
                                        <p:attrNameLst>
                                          <p:attrName>ppt_y</p:attrName>
                                        </p:attrNameLst>
                                      </p:cBhvr>
                                      <p:tavLst>
                                        <p:tav tm="0">
                                          <p:val>
                                            <p:strVal val="#ppt_y-.1"/>
                                          </p:val>
                                        </p:tav>
                                        <p:tav tm="100000">
                                          <p:val>
                                            <p:strVal val="#ppt_y"/>
                                          </p:val>
                                        </p:tav>
                                      </p:tavLst>
                                    </p:anim>
                                  </p:childTnLst>
                                </p:cTn>
                              </p:par>
                              <p:par>
                                <p:cTn id="183" presetID="47" presetClass="entr" presetSubtype="0" fill="hold" grpId="0" nodeType="withEffect">
                                  <p:stCondLst>
                                    <p:cond delay="0"/>
                                  </p:stCondLst>
                                  <p:childTnLst>
                                    <p:set>
                                      <p:cBhvr>
                                        <p:cTn id="184" dur="1" fill="hold">
                                          <p:stCondLst>
                                            <p:cond delay="0"/>
                                          </p:stCondLst>
                                        </p:cTn>
                                        <p:tgtEl>
                                          <p:spTgt spid="4">
                                            <p:graphicEl>
                                              <a:dgm id="{69E6B8C7-AEF3-4F97-AADE-7CF083A9B654}"/>
                                            </p:graphicEl>
                                          </p:spTgt>
                                        </p:tgtEl>
                                        <p:attrNameLst>
                                          <p:attrName>style.visibility</p:attrName>
                                        </p:attrNameLst>
                                      </p:cBhvr>
                                      <p:to>
                                        <p:strVal val="visible"/>
                                      </p:to>
                                    </p:set>
                                    <p:animEffect transition="in" filter="fade">
                                      <p:cBhvr>
                                        <p:cTn id="185" dur="1000"/>
                                        <p:tgtEl>
                                          <p:spTgt spid="4">
                                            <p:graphicEl>
                                              <a:dgm id="{69E6B8C7-AEF3-4F97-AADE-7CF083A9B654}"/>
                                            </p:graphicEl>
                                          </p:spTgt>
                                        </p:tgtEl>
                                      </p:cBhvr>
                                    </p:animEffect>
                                    <p:anim calcmode="lin" valueType="num">
                                      <p:cBhvr>
                                        <p:cTn id="186" dur="1000" fill="hold"/>
                                        <p:tgtEl>
                                          <p:spTgt spid="4">
                                            <p:graphicEl>
                                              <a:dgm id="{69E6B8C7-AEF3-4F97-AADE-7CF083A9B654}"/>
                                            </p:graphicEl>
                                          </p:spTgt>
                                        </p:tgtEl>
                                        <p:attrNameLst>
                                          <p:attrName>ppt_x</p:attrName>
                                        </p:attrNameLst>
                                      </p:cBhvr>
                                      <p:tavLst>
                                        <p:tav tm="0">
                                          <p:val>
                                            <p:strVal val="#ppt_x"/>
                                          </p:val>
                                        </p:tav>
                                        <p:tav tm="100000">
                                          <p:val>
                                            <p:strVal val="#ppt_x"/>
                                          </p:val>
                                        </p:tav>
                                      </p:tavLst>
                                    </p:anim>
                                    <p:anim calcmode="lin" valueType="num">
                                      <p:cBhvr>
                                        <p:cTn id="187" dur="1000" fill="hold"/>
                                        <p:tgtEl>
                                          <p:spTgt spid="4">
                                            <p:graphicEl>
                                              <a:dgm id="{69E6B8C7-AEF3-4F97-AADE-7CF083A9B654}"/>
                                            </p:graphicEl>
                                          </p:spTgt>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47" presetClass="entr" presetSubtype="0" fill="hold" grpId="1" nodeType="clickEffect">
                                  <p:stCondLst>
                                    <p:cond delay="0"/>
                                  </p:stCondLst>
                                  <p:childTnLst>
                                    <p:set>
                                      <p:cBhvr>
                                        <p:cTn id="191" dur="1" fill="hold">
                                          <p:stCondLst>
                                            <p:cond delay="0"/>
                                          </p:stCondLst>
                                        </p:cTn>
                                        <p:tgtEl>
                                          <p:spTgt spid="4">
                                            <p:graphicEl>
                                              <a:dgm id="{4BAC0836-0001-49AF-AA03-EDBC6FD608FC}"/>
                                            </p:graphicEl>
                                          </p:spTgt>
                                        </p:tgtEl>
                                        <p:attrNameLst>
                                          <p:attrName>style.visibility</p:attrName>
                                        </p:attrNameLst>
                                      </p:cBhvr>
                                      <p:to>
                                        <p:strVal val="visible"/>
                                      </p:to>
                                    </p:set>
                                    <p:animEffect transition="in" filter="fade">
                                      <p:cBhvr>
                                        <p:cTn id="192" dur="1000"/>
                                        <p:tgtEl>
                                          <p:spTgt spid="4">
                                            <p:graphicEl>
                                              <a:dgm id="{4BAC0836-0001-49AF-AA03-EDBC6FD608FC}"/>
                                            </p:graphicEl>
                                          </p:spTgt>
                                        </p:tgtEl>
                                      </p:cBhvr>
                                    </p:animEffect>
                                    <p:anim calcmode="lin" valueType="num">
                                      <p:cBhvr>
                                        <p:cTn id="193" dur="1000" fill="hold"/>
                                        <p:tgtEl>
                                          <p:spTgt spid="4">
                                            <p:graphicEl>
                                              <a:dgm id="{4BAC0836-0001-49AF-AA03-EDBC6FD608FC}"/>
                                            </p:graphicEl>
                                          </p:spTgt>
                                        </p:tgtEl>
                                        <p:attrNameLst>
                                          <p:attrName>ppt_x</p:attrName>
                                        </p:attrNameLst>
                                      </p:cBhvr>
                                      <p:tavLst>
                                        <p:tav tm="0">
                                          <p:val>
                                            <p:strVal val="#ppt_x"/>
                                          </p:val>
                                        </p:tav>
                                        <p:tav tm="100000">
                                          <p:val>
                                            <p:strVal val="#ppt_x"/>
                                          </p:val>
                                        </p:tav>
                                      </p:tavLst>
                                    </p:anim>
                                    <p:anim calcmode="lin" valueType="num">
                                      <p:cBhvr>
                                        <p:cTn id="194" dur="1000" fill="hold"/>
                                        <p:tgtEl>
                                          <p:spTgt spid="4">
                                            <p:graphicEl>
                                              <a:dgm id="{4BAC0836-0001-49AF-AA03-EDBC6FD608FC}"/>
                                            </p:graphicEl>
                                          </p:spTgt>
                                        </p:tgtEl>
                                        <p:attrNameLst>
                                          <p:attrName>ppt_y</p:attrName>
                                        </p:attrNameLst>
                                      </p:cBhvr>
                                      <p:tavLst>
                                        <p:tav tm="0">
                                          <p:val>
                                            <p:strVal val="#ppt_y-.1"/>
                                          </p:val>
                                        </p:tav>
                                        <p:tav tm="100000">
                                          <p:val>
                                            <p:strVal val="#ppt_y"/>
                                          </p:val>
                                        </p:tav>
                                      </p:tavLst>
                                    </p:anim>
                                  </p:childTnLst>
                                </p:cTn>
                              </p:par>
                              <p:par>
                                <p:cTn id="195" presetID="47" presetClass="entr" presetSubtype="0" fill="hold" grpId="1" nodeType="withEffect">
                                  <p:stCondLst>
                                    <p:cond delay="0"/>
                                  </p:stCondLst>
                                  <p:childTnLst>
                                    <p:set>
                                      <p:cBhvr>
                                        <p:cTn id="196" dur="1" fill="hold">
                                          <p:stCondLst>
                                            <p:cond delay="0"/>
                                          </p:stCondLst>
                                        </p:cTn>
                                        <p:tgtEl>
                                          <p:spTgt spid="4">
                                            <p:graphicEl>
                                              <a:dgm id="{5187F89A-21E9-4964-BF9E-0146BF09058B}"/>
                                            </p:graphicEl>
                                          </p:spTgt>
                                        </p:tgtEl>
                                        <p:attrNameLst>
                                          <p:attrName>style.visibility</p:attrName>
                                        </p:attrNameLst>
                                      </p:cBhvr>
                                      <p:to>
                                        <p:strVal val="visible"/>
                                      </p:to>
                                    </p:set>
                                    <p:animEffect transition="in" filter="fade">
                                      <p:cBhvr>
                                        <p:cTn id="197" dur="1000"/>
                                        <p:tgtEl>
                                          <p:spTgt spid="4">
                                            <p:graphicEl>
                                              <a:dgm id="{5187F89A-21E9-4964-BF9E-0146BF09058B}"/>
                                            </p:graphicEl>
                                          </p:spTgt>
                                        </p:tgtEl>
                                      </p:cBhvr>
                                    </p:animEffect>
                                    <p:anim calcmode="lin" valueType="num">
                                      <p:cBhvr>
                                        <p:cTn id="198" dur="1000" fill="hold"/>
                                        <p:tgtEl>
                                          <p:spTgt spid="4">
                                            <p:graphicEl>
                                              <a:dgm id="{5187F89A-21E9-4964-BF9E-0146BF09058B}"/>
                                            </p:graphicEl>
                                          </p:spTgt>
                                        </p:tgtEl>
                                        <p:attrNameLst>
                                          <p:attrName>ppt_x</p:attrName>
                                        </p:attrNameLst>
                                      </p:cBhvr>
                                      <p:tavLst>
                                        <p:tav tm="0">
                                          <p:val>
                                            <p:strVal val="#ppt_x"/>
                                          </p:val>
                                        </p:tav>
                                        <p:tav tm="100000">
                                          <p:val>
                                            <p:strVal val="#ppt_x"/>
                                          </p:val>
                                        </p:tav>
                                      </p:tavLst>
                                    </p:anim>
                                    <p:anim calcmode="lin" valueType="num">
                                      <p:cBhvr>
                                        <p:cTn id="199" dur="1000" fill="hold"/>
                                        <p:tgtEl>
                                          <p:spTgt spid="4">
                                            <p:graphicEl>
                                              <a:dgm id="{5187F89A-21E9-4964-BF9E-0146BF09058B}"/>
                                            </p:graphicEl>
                                          </p:spTgt>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31" presetClass="entr" presetSubtype="0" fill="hold" nodeType="clickEffect">
                                  <p:stCondLst>
                                    <p:cond delay="0"/>
                                  </p:stCondLst>
                                  <p:childTnLst>
                                    <p:set>
                                      <p:cBhvr>
                                        <p:cTn id="203" dur="1" fill="hold">
                                          <p:stCondLst>
                                            <p:cond delay="0"/>
                                          </p:stCondLst>
                                        </p:cTn>
                                        <p:tgtEl>
                                          <p:spTgt spid="7"/>
                                        </p:tgtEl>
                                        <p:attrNameLst>
                                          <p:attrName>style.visibility</p:attrName>
                                        </p:attrNameLst>
                                      </p:cBhvr>
                                      <p:to>
                                        <p:strVal val="visible"/>
                                      </p:to>
                                    </p:set>
                                    <p:anim calcmode="lin" valueType="num">
                                      <p:cBhvr>
                                        <p:cTn id="204" dur="1000" fill="hold"/>
                                        <p:tgtEl>
                                          <p:spTgt spid="7"/>
                                        </p:tgtEl>
                                        <p:attrNameLst>
                                          <p:attrName>ppt_w</p:attrName>
                                        </p:attrNameLst>
                                      </p:cBhvr>
                                      <p:tavLst>
                                        <p:tav tm="0">
                                          <p:val>
                                            <p:fltVal val="0"/>
                                          </p:val>
                                        </p:tav>
                                        <p:tav tm="100000">
                                          <p:val>
                                            <p:strVal val="#ppt_w"/>
                                          </p:val>
                                        </p:tav>
                                      </p:tavLst>
                                    </p:anim>
                                    <p:anim calcmode="lin" valueType="num">
                                      <p:cBhvr>
                                        <p:cTn id="205" dur="1000" fill="hold"/>
                                        <p:tgtEl>
                                          <p:spTgt spid="7"/>
                                        </p:tgtEl>
                                        <p:attrNameLst>
                                          <p:attrName>ppt_h</p:attrName>
                                        </p:attrNameLst>
                                      </p:cBhvr>
                                      <p:tavLst>
                                        <p:tav tm="0">
                                          <p:val>
                                            <p:fltVal val="0"/>
                                          </p:val>
                                        </p:tav>
                                        <p:tav tm="100000">
                                          <p:val>
                                            <p:strVal val="#ppt_h"/>
                                          </p:val>
                                        </p:tav>
                                      </p:tavLst>
                                    </p:anim>
                                    <p:anim calcmode="lin" valueType="num">
                                      <p:cBhvr>
                                        <p:cTn id="206" dur="1000" fill="hold"/>
                                        <p:tgtEl>
                                          <p:spTgt spid="7"/>
                                        </p:tgtEl>
                                        <p:attrNameLst>
                                          <p:attrName>style.rotation</p:attrName>
                                        </p:attrNameLst>
                                      </p:cBhvr>
                                      <p:tavLst>
                                        <p:tav tm="0">
                                          <p:val>
                                            <p:fltVal val="90"/>
                                          </p:val>
                                        </p:tav>
                                        <p:tav tm="100000">
                                          <p:val>
                                            <p:fltVal val="0"/>
                                          </p:val>
                                        </p:tav>
                                      </p:tavLst>
                                    </p:anim>
                                    <p:animEffect transition="in" filter="fade">
                                      <p:cBhvr>
                                        <p:cTn id="207" dur="1000"/>
                                        <p:tgtEl>
                                          <p:spTgt spid="7"/>
                                        </p:tgtEl>
                                      </p:cBhvr>
                                    </p:animEffect>
                                  </p:childTnLst>
                                </p:cTn>
                              </p:par>
                            </p:childTnLst>
                          </p:cTn>
                        </p:par>
                        <p:par>
                          <p:cTn id="208" fill="hold">
                            <p:stCondLst>
                              <p:cond delay="1000"/>
                            </p:stCondLst>
                            <p:childTnLst>
                              <p:par>
                                <p:cTn id="209" presetID="22" presetClass="entr" presetSubtype="8" fill="hold" grpId="0" nodeType="afterEffect">
                                  <p:stCondLst>
                                    <p:cond delay="0"/>
                                  </p:stCondLst>
                                  <p:childTnLst>
                                    <p:set>
                                      <p:cBhvr>
                                        <p:cTn id="210" dur="1" fill="hold">
                                          <p:stCondLst>
                                            <p:cond delay="0"/>
                                          </p:stCondLst>
                                        </p:cTn>
                                        <p:tgtEl>
                                          <p:spTgt spid="6"/>
                                        </p:tgtEl>
                                        <p:attrNameLst>
                                          <p:attrName>style.visibility</p:attrName>
                                        </p:attrNameLst>
                                      </p:cBhvr>
                                      <p:to>
                                        <p:strVal val="visible"/>
                                      </p:to>
                                    </p:set>
                                    <p:animEffect transition="in" filter="wipe(left)">
                                      <p:cBhvr>
                                        <p:cTn id="211" dur="500"/>
                                        <p:tgtEl>
                                          <p:spTgt spid="6"/>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8"/>
                                        </p:tgtEl>
                                        <p:attrNameLst>
                                          <p:attrName>style.visibility</p:attrName>
                                        </p:attrNameLst>
                                      </p:cBhvr>
                                      <p:to>
                                        <p:strVal val="visible"/>
                                      </p:to>
                                    </p:set>
                                    <p:animEffect transition="in" filter="wipe(left)">
                                      <p:cBhvr>
                                        <p:cTn id="2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4" grpId="0" uiExpand="1">
        <p:bldSub>
          <a:bldDgm bld="one"/>
        </p:bldSub>
      </p:bldGraphic>
      <p:bldGraphic spid="4" grpId="1" uiExpand="1">
        <p:bldSub>
          <a:bldDgm bld="one"/>
        </p:bldSub>
      </p:bldGraphic>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1AADE55-124F-C9EF-962B-8314DE3CA1F4}"/>
              </a:ext>
            </a:extLst>
          </p:cNvPr>
          <p:cNvSpPr txBox="1"/>
          <p:nvPr/>
        </p:nvSpPr>
        <p:spPr>
          <a:xfrm>
            <a:off x="2267355" y="943704"/>
            <a:ext cx="8610600" cy="4970591"/>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Will the Lord forget His people in this trying hour? […] Did He forget the three worthies in the fiery furnace? or Daniel in the den of lions? […]</a:t>
            </a:r>
          </a:p>
          <a:p>
            <a:pPr>
              <a:spcBef>
                <a:spcPts val="600"/>
              </a:spcBef>
            </a:pPr>
            <a:r>
              <a:rPr lang="en-US" sz="2400" b="1" dirty="0">
                <a:latin typeface="Constantia" panose="02030602050306030303" pitchFamily="18" charset="0"/>
              </a:rPr>
              <a:t>Though enemies may thrust them into prison, yet dungeon walls cannot cut off the communication between their souls and Christ. One who sees their every weakness, who is acquainted with every trial, is above all earthly powers; and angels will come to them in lonely cells, bringing light and peace from heaven. The prison will be as a palace; for the rich in faith dwell there, and the gloomy walls will be lighted up with heavenly light as when Paul and Silas prayed and sang praises at midnight in the Philippian dungeon</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1CBBFA3C-AF70-5843-EFD0-356391EC51F2}"/>
              </a:ext>
            </a:extLst>
          </p:cNvPr>
          <p:cNvSpPr txBox="1"/>
          <p:nvPr/>
        </p:nvSpPr>
        <p:spPr>
          <a:xfrm>
            <a:off x="7740930" y="6222055"/>
            <a:ext cx="3904403" cy="338554"/>
          </a:xfrm>
          <a:prstGeom prst="rect">
            <a:avLst/>
          </a:prstGeom>
          <a:noFill/>
        </p:spPr>
        <p:txBody>
          <a:bodyPr wrap="none" rtlCol="0">
            <a:spAutoFit/>
          </a:bodyPr>
          <a:lstStyle/>
          <a:p>
            <a:pPr algn="r"/>
            <a:r>
              <a:rPr lang="en" sz="1600" b="1" dirty="0"/>
              <a:t>EGW (The Great Controversy, p. 626-627)</a:t>
            </a:r>
          </a:p>
        </p:txBody>
      </p:sp>
    </p:spTree>
    <p:extLst>
      <p:ext uri="{BB962C8B-B14F-4D97-AF65-F5344CB8AC3E}">
        <p14:creationId xmlns:p14="http://schemas.microsoft.com/office/powerpoint/2010/main" val="16610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503</TotalTime>
  <Words>1690</Words>
  <Application>Microsoft Office PowerPoint</Application>
  <PresentationFormat>Panorámica</PresentationFormat>
  <Paragraphs>82</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2025-05-25T16:35:35Z</dcterms:created>
  <dcterms:modified xsi:type="dcterms:W3CDTF">2025-06-02T16:09:23Z</dcterms:modified>
</cp:coreProperties>
</file>