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1"/>
  </p:notesMasterIdLst>
  <p:sldIdLst>
    <p:sldId id="295" r:id="rId3"/>
    <p:sldId id="317" r:id="rId4"/>
    <p:sldId id="257" r:id="rId5"/>
    <p:sldId id="298" r:id="rId6"/>
    <p:sldId id="259" r:id="rId7"/>
    <p:sldId id="260" r:id="rId8"/>
    <p:sldId id="292" r:id="rId9"/>
    <p:sldId id="297" r:id="rId10"/>
    <p:sldId id="300" r:id="rId11"/>
    <p:sldId id="311" r:id="rId12"/>
    <p:sldId id="312" r:id="rId13"/>
    <p:sldId id="304" r:id="rId14"/>
    <p:sldId id="313" r:id="rId15"/>
    <p:sldId id="314" r:id="rId16"/>
    <p:sldId id="315" r:id="rId17"/>
    <p:sldId id="308" r:id="rId18"/>
    <p:sldId id="316" r:id="rId19"/>
    <p:sldId id="291" r:id="rId20"/>
  </p:sldIdLst>
  <p:sldSz cx="12192000" cy="6858000"/>
  <p:notesSz cx="6858000" cy="9144000"/>
  <p:embeddedFontLst>
    <p:embeddedFont>
      <p:font typeface="Comic Sans MS" panose="030F0702030302020204" pitchFamily="66" charset="0"/>
      <p:regular r:id="rId22"/>
      <p:bold r:id="rId23"/>
      <p:italic r:id="rId24"/>
      <p:boldItalic r:id="rId25"/>
    </p:embeddedFont>
    <p:embeddedFont>
      <p:font typeface="Constantia" panose="02030602050306030303" pitchFamily="18" charset="0"/>
      <p:regular r:id="rId26"/>
      <p:bold r:id="rId27"/>
      <p:italic r:id="rId28"/>
      <p:boldItalic r:id="rId29"/>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6A6D"/>
    <a:srgbClr val="AE4522"/>
    <a:srgbClr val="F6F3FF"/>
    <a:srgbClr val="2254AE"/>
    <a:srgbClr val="EABDB4"/>
    <a:srgbClr val="C74F36"/>
    <a:srgbClr val="8443EC"/>
    <a:srgbClr val="E400EA"/>
    <a:srgbClr val="FEB3FF"/>
    <a:srgbClr val="D7D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6.xml"/></Relationships>
</file>

<file path=ppt/diagrams/_rels/data1.xml.rels><?xml version="1.0" encoding="UTF-8" standalone="yes"?>
<Relationships xmlns="http://schemas.openxmlformats.org/package/2006/relationships"><Relationship Id="rId1" Type="http://schemas.openxmlformats.org/officeDocument/2006/relationships/image" Target="../media/image45.png"/></Relationships>
</file>

<file path=ppt/diagrams/_rels/data10.xml.rels><?xml version="1.0" encoding="UTF-8" standalone="yes"?>
<Relationships xmlns="http://schemas.openxmlformats.org/package/2006/relationships"><Relationship Id="rId1" Type="http://schemas.openxmlformats.org/officeDocument/2006/relationships/image" Target="../media/image70.jpeg"/></Relationships>
</file>

<file path=ppt/diagrams/_rels/data2.xml.rels><?xml version="1.0" encoding="UTF-8" standalone="yes"?>
<Relationships xmlns="http://schemas.openxmlformats.org/package/2006/relationships"><Relationship Id="rId1" Type="http://schemas.openxmlformats.org/officeDocument/2006/relationships/image" Target="../media/image49.jpeg"/></Relationships>
</file>

<file path=ppt/diagrams/_rels/data3.xml.rels><?xml version="1.0" encoding="UTF-8" standalone="yes"?>
<Relationships xmlns="http://schemas.openxmlformats.org/package/2006/relationships"><Relationship Id="rId1" Type="http://schemas.openxmlformats.org/officeDocument/2006/relationships/image" Target="../media/image51.jpeg"/></Relationships>
</file>

<file path=ppt/diagrams/_rels/data4.xml.rels><?xml version="1.0" encoding="UTF-8" standalone="yes"?>
<Relationships xmlns="http://schemas.openxmlformats.org/package/2006/relationships"><Relationship Id="rId1" Type="http://schemas.openxmlformats.org/officeDocument/2006/relationships/image" Target="../media/image54.jpeg"/></Relationships>
</file>

<file path=ppt/diagrams/_rels/data5.xml.rels><?xml version="1.0" encoding="UTF-8" standalone="yes"?>
<Relationships xmlns="http://schemas.openxmlformats.org/package/2006/relationships"><Relationship Id="rId1" Type="http://schemas.openxmlformats.org/officeDocument/2006/relationships/image" Target="../media/image57.jpeg"/></Relationships>
</file>

<file path=ppt/diagrams/_rels/data6.xml.rels><?xml version="1.0" encoding="UTF-8" standalone="yes"?>
<Relationships xmlns="http://schemas.openxmlformats.org/package/2006/relationships"><Relationship Id="rId1" Type="http://schemas.openxmlformats.org/officeDocument/2006/relationships/image" Target="../media/image60.jpeg"/></Relationships>
</file>

<file path=ppt/diagrams/_rels/data7.xml.rels><?xml version="1.0" encoding="UTF-8" standalone="yes"?>
<Relationships xmlns="http://schemas.openxmlformats.org/package/2006/relationships"><Relationship Id="rId1" Type="http://schemas.openxmlformats.org/officeDocument/2006/relationships/image" Target="../media/image63.jpeg"/></Relationships>
</file>

<file path=ppt/diagrams/_rels/data8.xml.rels><?xml version="1.0" encoding="UTF-8" standalone="yes"?>
<Relationships xmlns="http://schemas.openxmlformats.org/package/2006/relationships"><Relationship Id="rId1" Type="http://schemas.openxmlformats.org/officeDocument/2006/relationships/image" Target="../media/image64.jpeg"/></Relationships>
</file>

<file path=ppt/diagrams/_rels/data9.xml.rels><?xml version="1.0" encoding="UTF-8" standalone="yes"?>
<Relationships xmlns="http://schemas.openxmlformats.org/package/2006/relationships"><Relationship Id="rId1" Type="http://schemas.openxmlformats.org/officeDocument/2006/relationships/image" Target="../media/image67.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45.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70.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49.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51.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54.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57.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60.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63.jpeg"/></Relationships>
</file>

<file path=ppt/diagrams/_rels/drawing8.xml.rels><?xml version="1.0" encoding="UTF-8" standalone="yes"?>
<Relationships xmlns="http://schemas.openxmlformats.org/package/2006/relationships"><Relationship Id="rId1" Type="http://schemas.openxmlformats.org/officeDocument/2006/relationships/image" Target="../media/image64.jpeg"/></Relationships>
</file>

<file path=ppt/diagrams/_rels/drawing9.xml.rels><?xml version="1.0" encoding="UTF-8" standalone="yes"?>
<Relationships xmlns="http://schemas.openxmlformats.org/package/2006/relationships"><Relationship Id="rId1" Type="http://schemas.openxmlformats.org/officeDocument/2006/relationships/image" Target="../media/image6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5A7ED7"/>
        </a:solidFill>
      </dgm:spPr>
      <dgm:t>
        <a:bodyPr/>
        <a:lstStyle/>
        <a:p>
          <a:r>
            <a:rPr lang="en" sz="2000" b="1" dirty="0">
              <a:effectLst>
                <a:outerShdw blurRad="38100" dist="38100" dir="2700000" algn="tl">
                  <a:srgbClr val="000000">
                    <a:alpha val="43137"/>
                  </a:srgbClr>
                </a:outerShdw>
              </a:effectLst>
            </a:rPr>
            <a:t>Hapi, god of the Nile</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5A7ED7"/>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626A6D"/>
        </a:solidFill>
        <a:ln>
          <a:solidFill>
            <a:srgbClr val="626A6D"/>
          </a:solidFill>
        </a:ln>
      </dgm:spPr>
      <dgm:t>
        <a:bodyPr/>
        <a:lstStyle/>
        <a:p>
          <a:r>
            <a:rPr lang="en" sz="2000" b="1" dirty="0">
              <a:effectLst>
                <a:outerShdw blurRad="38100" dist="38100" dir="2700000" algn="tl">
                  <a:srgbClr val="000000">
                    <a:alpha val="43137"/>
                  </a:srgbClr>
                </a:outerShdw>
              </a:effectLst>
            </a:rPr>
            <a:t>Ra, god of the sun</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626A6D"/>
          </a:solidFill>
        </a:ln>
      </dgm:spPr>
      <dgm:t>
        <a:bodyPr/>
        <a:lstStyle/>
        <a:p>
          <a:pPr algn="ctr"/>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custScaleY="79763">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66064" custLinFactY="-100000" custLinFactNeighborX="100000" custLinFactNeighborY="-150423"/>
      <dgm:spPr>
        <a:prstGeom prst="plaque">
          <a:avLst/>
        </a:prstGeom>
        <a:ln>
          <a:solidFill>
            <a:srgbClr val="626A6D"/>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48133" custLinFactY="-77844" custLinFactNeighborX="100000" custLinFactNeighborY="-100000"/>
      <dgm:spPr>
        <a:prstGeom prst="plaque">
          <a:avLst/>
        </a:prstGeom>
        <a:ln>
          <a:solidFill>
            <a:srgbClr val="626A6D"/>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438E67"/>
        </a:solidFill>
      </dgm:spPr>
      <dgm:t>
        <a:bodyPr/>
        <a:lstStyle/>
        <a:p>
          <a:r>
            <a:rPr lang="en" sz="2000" b="1" dirty="0">
              <a:effectLst>
                <a:outerShdw blurRad="38100" dist="38100" dir="2700000" algn="tl">
                  <a:srgbClr val="000000">
                    <a:alpha val="43137"/>
                  </a:srgbClr>
                </a:outerShdw>
              </a:effectLst>
            </a:rPr>
            <a:t>Heket, god of frogs</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438E67"/>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8E7144"/>
        </a:solidFill>
      </dgm:spPr>
      <dgm:t>
        <a:bodyPr/>
        <a:lstStyle/>
        <a:p>
          <a:r>
            <a:rPr lang="en" sz="2000" b="1" dirty="0">
              <a:effectLst>
                <a:outerShdw blurRad="38100" dist="38100" dir="2700000" algn="tl">
                  <a:srgbClr val="000000">
                    <a:alpha val="43137"/>
                  </a:srgbClr>
                </a:outerShdw>
              </a:effectLst>
            </a:rPr>
            <a:t>Geb, god of the earth</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8E7144"/>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1" qsCatId="3D" csTypeId="urn:microsoft.com/office/officeart/2005/8/colors/accent1_2" csCatId="accent1" phldr="1"/>
      <dgm:spPr/>
      <dgm:t>
        <a:bodyPr/>
        <a:lstStyle/>
        <a:p>
          <a:endParaRPr lang="es-ES"/>
        </a:p>
      </dgm:t>
    </dgm:pt>
    <dgm:pt modelId="{83444280-FCAB-4A5A-8B86-9D46FC3EBCA7}">
      <dgm:prSet custT="1"/>
      <dgm:spPr>
        <a:solidFill>
          <a:srgbClr val="F88B47"/>
        </a:solidFill>
        <a:ln>
          <a:solidFill>
            <a:srgbClr val="F88B47"/>
          </a:solidFill>
        </a:ln>
      </dgm:spPr>
      <dgm:t>
        <a:bodyPr/>
        <a:lstStyle/>
        <a:p>
          <a:r>
            <a:rPr lang="en" sz="2000" b="1" dirty="0">
              <a:effectLst>
                <a:outerShdw blurRad="38100" dist="38100" dir="2700000" algn="tl">
                  <a:srgbClr val="000000">
                    <a:alpha val="43137"/>
                  </a:srgbClr>
                </a:outerShdw>
              </a:effectLst>
            </a:rPr>
            <a:t>Uatchit, goddess of the marshes</a:t>
          </a: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F88B47"/>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ellips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102448" custLinFactY="-154724" custLinFactNeighborX="200000" custLinFactNeighborY="-200000"/>
      <dgm:spPr>
        <a:prstGeom prst="ellipse">
          <a:avLst/>
        </a:prstGeom>
        <a:ln>
          <a:solidFill>
            <a:srgbClr val="F66912"/>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ellips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53240" custLinFactY="-141082" custLinFactNeighborX="100000" custLinFactNeighborY="-200000"/>
      <dgm:spPr>
        <a:prstGeom prst="ellipse">
          <a:avLst/>
        </a:prstGeom>
        <a:ln>
          <a:solidFill>
            <a:srgbClr val="F66912"/>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1" qsCatId="3D" csTypeId="urn:microsoft.com/office/officeart/2005/8/colors/accent1_2" csCatId="accent1" phldr="1"/>
      <dgm:spPr/>
      <dgm:t>
        <a:bodyPr/>
        <a:lstStyle/>
        <a:p>
          <a:endParaRPr lang="es-ES"/>
        </a:p>
      </dgm:t>
    </dgm:pt>
    <dgm:pt modelId="{83444280-FCAB-4A5A-8B86-9D46FC3EBCA7}">
      <dgm:prSet custT="1"/>
      <dgm:spPr>
        <a:solidFill>
          <a:srgbClr val="12AA6C"/>
        </a:solidFill>
        <a:ln>
          <a:solidFill>
            <a:srgbClr val="12AA6C"/>
          </a:solidFill>
        </a:ln>
      </dgm:spPr>
      <dgm:t>
        <a:bodyPr/>
        <a:lstStyle/>
        <a:p>
          <a:r>
            <a:rPr lang="en" sz="2000" b="1" dirty="0">
              <a:effectLst>
                <a:outerShdw blurRad="38100" dist="38100" dir="2700000" algn="tl">
                  <a:srgbClr val="000000">
                    <a:alpha val="43137"/>
                  </a:srgbClr>
                </a:outerShdw>
              </a:effectLst>
            </a:rPr>
            <a:t>Khnum, creator god</a:t>
          </a: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12AA6C"/>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ellips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102448" custLinFactY="-154724" custLinFactNeighborX="200000" custLinFactNeighborY="-200000"/>
      <dgm:spPr>
        <a:prstGeom prst="ellipse">
          <a:avLst/>
        </a:prstGeom>
        <a:ln>
          <a:solidFill>
            <a:srgbClr val="12AA6C"/>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ellips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53240" custLinFactY="-141082" custLinFactNeighborX="100000" custLinFactNeighborY="-200000"/>
      <dgm:spPr>
        <a:prstGeom prst="ellipse">
          <a:avLst/>
        </a:prstGeom>
        <a:ln>
          <a:solidFill>
            <a:srgbClr val="12AA6C"/>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1" qsCatId="3D" csTypeId="urn:microsoft.com/office/officeart/2005/8/colors/accent1_2" csCatId="accent1" phldr="1"/>
      <dgm:spPr/>
      <dgm:t>
        <a:bodyPr/>
        <a:lstStyle/>
        <a:p>
          <a:endParaRPr lang="es-ES"/>
        </a:p>
      </dgm:t>
    </dgm:pt>
    <dgm:pt modelId="{83444280-FCAB-4A5A-8B86-9D46FC3EBCA7}">
      <dgm:prSet custT="1"/>
      <dgm:spPr>
        <a:solidFill>
          <a:srgbClr val="8443EC"/>
        </a:solidFill>
        <a:ln>
          <a:solidFill>
            <a:srgbClr val="8443EC"/>
          </a:solidFill>
        </a:ln>
      </dgm:spPr>
      <dgm:t>
        <a:bodyPr/>
        <a:lstStyle/>
        <a:p>
          <a:r>
            <a:rPr lang="en" sz="2000" b="1" dirty="0">
              <a:effectLst>
                <a:outerShdw blurRad="38100" dist="38100" dir="2700000" algn="tl">
                  <a:srgbClr val="000000">
                    <a:alpha val="43137"/>
                  </a:srgbClr>
                </a:outerShdw>
              </a:effectLst>
            </a:rPr>
            <a:t>Sekhmet, goddess of healing</a:t>
          </a: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8443EC"/>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ellips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102448" custLinFactY="-154724" custLinFactNeighborX="200000" custLinFactNeighborY="-200000"/>
      <dgm:spPr>
        <a:prstGeom prst="ellipse">
          <a:avLst/>
        </a:prstGeom>
        <a:ln>
          <a:solidFill>
            <a:srgbClr val="8443EC"/>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ellips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53240" custLinFactY="-141082" custLinFactNeighborX="100000" custLinFactNeighborY="-200000"/>
      <dgm:spPr>
        <a:prstGeom prst="ellipse">
          <a:avLst/>
        </a:prstGeom>
        <a:ln>
          <a:solidFill>
            <a:srgbClr val="8443EC"/>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2254AE"/>
        </a:solidFill>
        <a:ln>
          <a:solidFill>
            <a:srgbClr val="2254AE"/>
          </a:solidFill>
        </a:ln>
      </dgm:spPr>
      <dgm:t>
        <a:bodyPr/>
        <a:lstStyle/>
        <a:p>
          <a:r>
            <a:rPr lang="en" sz="2000" b="1" dirty="0">
              <a:effectLst>
                <a:outerShdw blurRad="38100" dist="38100" dir="2700000" algn="tl">
                  <a:srgbClr val="000000">
                    <a:alpha val="43137"/>
                  </a:srgbClr>
                </a:outerShdw>
              </a:effectLst>
            </a:rPr>
            <a:t>Nut, goddess of the sky</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2254AE"/>
          </a:solidFill>
        </a:ln>
      </dgm:spPr>
      <dgm:t>
        <a:bodyPr/>
        <a:lstStyle/>
        <a:p>
          <a:pPr algn="ctr"/>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61451" custLinFactY="-119903" custLinFactNeighborX="100000" custLinFactNeighborY="-200000"/>
      <dgm:spPr>
        <a:prstGeom prst="plaque">
          <a:avLst/>
        </a:prstGeom>
        <a:ln>
          <a:solidFill>
            <a:srgbClr val="2254AE"/>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NeighborX="4750" custLinFactNeighborY="-33538"/>
      <dgm:spPr>
        <a:prstGeom prst="plaque">
          <a:avLst/>
        </a:prstGeom>
        <a:ln>
          <a:solidFill>
            <a:srgbClr val="2254AE"/>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2254AE"/>
        </a:solidFill>
        <a:ln>
          <a:solidFill>
            <a:srgbClr val="2254AE"/>
          </a:solidFill>
        </a:ln>
      </dgm:spPr>
      <dgm:t>
        <a:bodyPr/>
        <a:lstStyle/>
        <a:p>
          <a:r>
            <a:rPr lang="en" sz="2000" b="1" dirty="0">
              <a:effectLst>
                <a:outerShdw blurRad="38100" dist="38100" dir="2700000" algn="tl">
                  <a:srgbClr val="000000">
                    <a:alpha val="43137"/>
                  </a:srgbClr>
                </a:outerShdw>
              </a:effectLst>
            </a:rPr>
            <a:t>Seth, god of storms</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2254AE"/>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61451" custLinFactY="-119903" custLinFactNeighborX="100000" custLinFactNeighborY="-200000"/>
      <dgm:spPr>
        <a:prstGeom prst="plaque">
          <a:avLst/>
        </a:prstGeom>
        <a:ln>
          <a:solidFill>
            <a:srgbClr val="2254AE"/>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47613" custLinFactY="-100000" custLinFactNeighborX="100000" custLinFactNeighborY="-126439"/>
      <dgm:spPr>
        <a:prstGeom prst="plaque">
          <a:avLst/>
        </a:prstGeom>
        <a:ln>
          <a:solidFill>
            <a:srgbClr val="2254AE"/>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AE4522"/>
        </a:solidFill>
        <a:ln>
          <a:solidFill>
            <a:srgbClr val="AE4522"/>
          </a:solidFill>
        </a:ln>
      </dgm:spPr>
      <dgm:t>
        <a:bodyPr/>
        <a:lstStyle/>
        <a:p>
          <a:r>
            <a:rPr lang="en" sz="2000" b="1" dirty="0">
              <a:effectLst>
                <a:outerShdw blurRad="38100" dist="38100" dir="2700000" algn="tl">
                  <a:srgbClr val="000000">
                    <a:alpha val="43137"/>
                  </a:srgbClr>
                </a:outerShdw>
              </a:effectLst>
            </a:rPr>
            <a:t>Neper, god of grain</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AE4522"/>
          </a:solidFill>
        </a:ln>
      </dgm:spPr>
      <dgm:t>
        <a:bodyPr/>
        <a:lstStyle/>
        <a:p>
          <a:pPr algn="ctr"/>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61451" custLinFactY="-119903" custLinFactNeighborX="100000" custLinFactNeighborY="-200000"/>
      <dgm:spPr>
        <a:prstGeom prst="plaque">
          <a:avLst/>
        </a:prstGeom>
        <a:ln>
          <a:solidFill>
            <a:srgbClr val="AE4522"/>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NeighborX="4750" custLinFactNeighborY="-33538"/>
      <dgm:spPr>
        <a:prstGeom prst="plaque">
          <a:avLst/>
        </a:prstGeom>
        <a:ln>
          <a:solidFill>
            <a:srgbClr val="AE4522"/>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338274" y="848714"/>
          <a:ext cx="1619238" cy="1394429"/>
        </a:xfrm>
        <a:prstGeom prst="hexagon">
          <a:avLst>
            <a:gd name="adj" fmla="val 25000"/>
            <a:gd name="vf" fmla="val 115470"/>
          </a:avLst>
        </a:prstGeom>
        <a:solidFill>
          <a:srgbClr val="5A7ED7"/>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Hapi, god of the Nile</a:t>
          </a:r>
          <a:endParaRPr lang="es-ES" sz="2000" kern="1200" dirty="0">
            <a:effectLst>
              <a:outerShdw blurRad="38100" dist="38100" dir="2700000" algn="tl">
                <a:srgbClr val="000000">
                  <a:alpha val="43137"/>
                </a:srgbClr>
              </a:outerShdw>
            </a:effectLst>
          </a:endParaRPr>
        </a:p>
      </dsp:txBody>
      <dsp:txXfrm>
        <a:off x="1589413" y="1064986"/>
        <a:ext cx="1116960" cy="961885"/>
      </dsp:txXfrm>
    </dsp:sp>
    <dsp:sp modelId="{4003989A-EAE1-47D4-B0F1-272D4DE7EFDC}">
      <dsp:nvSpPr>
        <dsp:cNvPr id="0" name=""/>
        <dsp:cNvSpPr/>
      </dsp:nvSpPr>
      <dsp:spPr>
        <a:xfrm>
          <a:off x="1375835" y="1464481"/>
          <a:ext cx="188985" cy="16310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0" y="110988"/>
          <a:ext cx="1617168" cy="1394003"/>
        </a:xfrm>
        <a:prstGeom prst="hexagon">
          <a:avLst>
            <a:gd name="adj" fmla="val 25000"/>
            <a:gd name="vf" fmla="val 115470"/>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5A7ED7"/>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094871" y="1312031"/>
          <a:ext cx="188985" cy="16310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28988" y="1048207"/>
          <a:ext cx="1787816" cy="1228033"/>
        </a:xfrm>
        <a:prstGeom prst="plaque">
          <a:avLst/>
        </a:prstGeom>
        <a:solidFill>
          <a:srgbClr val="626A6D"/>
        </a:solidFill>
        <a:ln>
          <a:solidFill>
            <a:srgbClr val="626A6D"/>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Ra, god of the sun</a:t>
          </a:r>
          <a:endParaRPr lang="es-ES" sz="2000" kern="1200" dirty="0">
            <a:effectLst>
              <a:outerShdw blurRad="38100" dist="38100" dir="2700000" algn="tl">
                <a:srgbClr val="000000">
                  <a:alpha val="43137"/>
                </a:srgbClr>
              </a:outerShdw>
            </a:effectLst>
          </a:endParaRPr>
        </a:p>
      </dsp:txBody>
      <dsp:txXfrm>
        <a:off x="1673717" y="1192936"/>
        <a:ext cx="1498358" cy="938575"/>
      </dsp:txXfrm>
    </dsp:sp>
    <dsp:sp modelId="{4003989A-EAE1-47D4-B0F1-272D4DE7EFDC}">
      <dsp:nvSpPr>
        <dsp:cNvPr id="0" name=""/>
        <dsp:cNvSpPr/>
      </dsp:nvSpPr>
      <dsp:spPr>
        <a:xfrm>
          <a:off x="1916968" y="1121306"/>
          <a:ext cx="208660" cy="180091"/>
        </a:xfrm>
        <a:prstGeom prst="plaque">
          <a:avLst/>
        </a:prstGeom>
        <a:solidFill>
          <a:schemeClr val="lt1">
            <a:hueOff val="0"/>
            <a:satOff val="0"/>
            <a:lumOff val="0"/>
            <a:alphaOff val="0"/>
          </a:schemeClr>
        </a:solidFill>
        <a:ln w="12700" cap="flat" cmpd="sng" algn="ctr">
          <a:solidFill>
            <a:srgbClr val="626A6D"/>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51387" y="77892"/>
          <a:ext cx="1785530" cy="1539132"/>
        </a:xfrm>
        <a:prstGeom prst="plaqu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626A6D"/>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569339" y="1083694"/>
          <a:ext cx="208660" cy="180091"/>
        </a:xfrm>
        <a:prstGeom prst="plaque">
          <a:avLst/>
        </a:prstGeom>
        <a:solidFill>
          <a:schemeClr val="lt1">
            <a:hueOff val="0"/>
            <a:satOff val="0"/>
            <a:lumOff val="0"/>
            <a:alphaOff val="0"/>
          </a:schemeClr>
        </a:solidFill>
        <a:ln w="12700" cap="flat" cmpd="sng" algn="ctr">
          <a:solidFill>
            <a:srgbClr val="626A6D"/>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59299" y="1029459"/>
          <a:ext cx="2128655" cy="1833121"/>
        </a:xfrm>
        <a:prstGeom prst="hexagon">
          <a:avLst>
            <a:gd name="adj" fmla="val 25000"/>
            <a:gd name="vf" fmla="val 115470"/>
          </a:avLst>
        </a:prstGeom>
        <a:solidFill>
          <a:srgbClr val="438E67"/>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Heket, god of frogs</a:t>
          </a:r>
          <a:endParaRPr lang="es-ES" sz="2000" kern="1200" dirty="0">
            <a:effectLst>
              <a:outerShdw blurRad="38100" dist="38100" dir="2700000" algn="tl">
                <a:srgbClr val="000000">
                  <a:alpha val="43137"/>
                </a:srgbClr>
              </a:outerShdw>
            </a:effectLst>
          </a:endParaRPr>
        </a:p>
      </dsp:txBody>
      <dsp:txXfrm>
        <a:off x="2089447" y="1313771"/>
        <a:ext cx="1468359" cy="1264497"/>
      </dsp:txXfrm>
    </dsp:sp>
    <dsp:sp modelId="{4003989A-EAE1-47D4-B0F1-272D4DE7EFDC}">
      <dsp:nvSpPr>
        <dsp:cNvPr id="0" name=""/>
        <dsp:cNvSpPr/>
      </dsp:nvSpPr>
      <dsp:spPr>
        <a:xfrm>
          <a:off x="1808676" y="1838948"/>
          <a:ext cx="248440" cy="21442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0" y="59643"/>
          <a:ext cx="2125933" cy="1832560"/>
        </a:xfrm>
        <a:prstGeom prst="hexagon">
          <a:avLst>
            <a:gd name="adj" fmla="val 25000"/>
            <a:gd name="vf" fmla="val 115470"/>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438E67"/>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439320" y="1638537"/>
          <a:ext cx="248440" cy="21442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13612" y="931732"/>
          <a:ext cx="2045064" cy="1761135"/>
        </a:xfrm>
        <a:prstGeom prst="hexagon">
          <a:avLst>
            <a:gd name="adj" fmla="val 25000"/>
            <a:gd name="vf" fmla="val 115470"/>
          </a:avLst>
        </a:prstGeom>
        <a:solidFill>
          <a:srgbClr val="8E7144"/>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Geb, god of the earth</a:t>
          </a:r>
          <a:endParaRPr lang="es-ES" sz="2000" kern="1200" dirty="0">
            <a:effectLst>
              <a:outerShdw blurRad="38100" dist="38100" dir="2700000" algn="tl">
                <a:srgbClr val="000000">
                  <a:alpha val="43137"/>
                </a:srgbClr>
              </a:outerShdw>
            </a:effectLst>
          </a:endParaRPr>
        </a:p>
      </dsp:txBody>
      <dsp:txXfrm>
        <a:off x="2030795" y="1204879"/>
        <a:ext cx="1410698" cy="1214841"/>
      </dsp:txXfrm>
    </dsp:sp>
    <dsp:sp modelId="{4003989A-EAE1-47D4-B0F1-272D4DE7EFDC}">
      <dsp:nvSpPr>
        <dsp:cNvPr id="0" name=""/>
        <dsp:cNvSpPr/>
      </dsp:nvSpPr>
      <dsp:spPr>
        <a:xfrm>
          <a:off x="1761050" y="1709432"/>
          <a:ext cx="238684" cy="20600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23399" y="0"/>
          <a:ext cx="2042449" cy="1760597"/>
        </a:xfrm>
        <a:prstGeom prst="hexagon">
          <a:avLst>
            <a:gd name="adj" fmla="val 25000"/>
            <a:gd name="vf" fmla="val 115470"/>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8E7144"/>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406199" y="1516892"/>
          <a:ext cx="238684" cy="20600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13612" y="931732"/>
          <a:ext cx="2045064" cy="1761135"/>
        </a:xfrm>
        <a:prstGeom prst="ellipse">
          <a:avLst/>
        </a:prstGeom>
        <a:solidFill>
          <a:srgbClr val="F88B47"/>
        </a:solidFill>
        <a:ln w="12700" cap="flat" cmpd="sng" algn="ctr">
          <a:solidFill>
            <a:srgbClr val="F88B47"/>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Uatchit, goddess of the marshes</a:t>
          </a:r>
        </a:p>
      </dsp:txBody>
      <dsp:txXfrm>
        <a:off x="2013105" y="1189644"/>
        <a:ext cx="1446078" cy="1245311"/>
      </dsp:txXfrm>
    </dsp:sp>
    <dsp:sp modelId="{4003989A-EAE1-47D4-B0F1-272D4DE7EFDC}">
      <dsp:nvSpPr>
        <dsp:cNvPr id="0" name=""/>
        <dsp:cNvSpPr/>
      </dsp:nvSpPr>
      <dsp:spPr>
        <a:xfrm>
          <a:off x="2482946" y="978685"/>
          <a:ext cx="238684" cy="206004"/>
        </a:xfrm>
        <a:prstGeom prst="ellipse">
          <a:avLst/>
        </a:prstGeom>
        <a:solidFill>
          <a:schemeClr val="lt1">
            <a:hueOff val="0"/>
            <a:satOff val="0"/>
            <a:lumOff val="0"/>
            <a:alphaOff val="0"/>
          </a:schemeClr>
        </a:solidFill>
        <a:ln w="12700" cap="flat" cmpd="sng" algn="ctr">
          <a:solidFill>
            <a:srgbClr val="F66912"/>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23399" y="0"/>
          <a:ext cx="2042449" cy="1760597"/>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F88B47"/>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771959" y="814248"/>
          <a:ext cx="238684" cy="206004"/>
        </a:xfrm>
        <a:prstGeom prst="ellipse">
          <a:avLst/>
        </a:prstGeom>
        <a:solidFill>
          <a:schemeClr val="lt1">
            <a:hueOff val="0"/>
            <a:satOff val="0"/>
            <a:lumOff val="0"/>
            <a:alphaOff val="0"/>
          </a:schemeClr>
        </a:solidFill>
        <a:ln w="12700" cap="flat" cmpd="sng" algn="ctr">
          <a:solidFill>
            <a:srgbClr val="F66912"/>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13612" y="931732"/>
          <a:ext cx="2045064" cy="1761135"/>
        </a:xfrm>
        <a:prstGeom prst="ellipse">
          <a:avLst/>
        </a:prstGeom>
        <a:solidFill>
          <a:srgbClr val="12AA6C"/>
        </a:solidFill>
        <a:ln w="12700" cap="flat" cmpd="sng" algn="ctr">
          <a:solidFill>
            <a:srgbClr val="12AA6C"/>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Khnum, creator god</a:t>
          </a:r>
        </a:p>
      </dsp:txBody>
      <dsp:txXfrm>
        <a:off x="2013105" y="1189644"/>
        <a:ext cx="1446078" cy="1245311"/>
      </dsp:txXfrm>
    </dsp:sp>
    <dsp:sp modelId="{4003989A-EAE1-47D4-B0F1-272D4DE7EFDC}">
      <dsp:nvSpPr>
        <dsp:cNvPr id="0" name=""/>
        <dsp:cNvSpPr/>
      </dsp:nvSpPr>
      <dsp:spPr>
        <a:xfrm>
          <a:off x="2482946" y="978685"/>
          <a:ext cx="238684" cy="206004"/>
        </a:xfrm>
        <a:prstGeom prst="ellipse">
          <a:avLst/>
        </a:prstGeom>
        <a:solidFill>
          <a:schemeClr val="lt1">
            <a:hueOff val="0"/>
            <a:satOff val="0"/>
            <a:lumOff val="0"/>
            <a:alphaOff val="0"/>
          </a:schemeClr>
        </a:solidFill>
        <a:ln w="12700" cap="flat" cmpd="sng" algn="ctr">
          <a:solidFill>
            <a:srgbClr val="12AA6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23399" y="0"/>
          <a:ext cx="2042449" cy="1760597"/>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12AA6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771959" y="814248"/>
          <a:ext cx="238684" cy="206004"/>
        </a:xfrm>
        <a:prstGeom prst="ellipse">
          <a:avLst/>
        </a:prstGeom>
        <a:solidFill>
          <a:schemeClr val="lt1">
            <a:hueOff val="0"/>
            <a:satOff val="0"/>
            <a:lumOff val="0"/>
            <a:alphaOff val="0"/>
          </a:schemeClr>
        </a:solidFill>
        <a:ln w="12700" cap="flat" cmpd="sng" algn="ctr">
          <a:solidFill>
            <a:srgbClr val="12AA6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13612" y="931732"/>
          <a:ext cx="2045064" cy="1761135"/>
        </a:xfrm>
        <a:prstGeom prst="ellipse">
          <a:avLst/>
        </a:prstGeom>
        <a:solidFill>
          <a:srgbClr val="8443EC"/>
        </a:solidFill>
        <a:ln w="12700" cap="flat" cmpd="sng" algn="ctr">
          <a:solidFill>
            <a:srgbClr val="8443EC"/>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Sekhmet, goddess of healing</a:t>
          </a:r>
        </a:p>
      </dsp:txBody>
      <dsp:txXfrm>
        <a:off x="2013105" y="1189644"/>
        <a:ext cx="1446078" cy="1245311"/>
      </dsp:txXfrm>
    </dsp:sp>
    <dsp:sp modelId="{4003989A-EAE1-47D4-B0F1-272D4DE7EFDC}">
      <dsp:nvSpPr>
        <dsp:cNvPr id="0" name=""/>
        <dsp:cNvSpPr/>
      </dsp:nvSpPr>
      <dsp:spPr>
        <a:xfrm>
          <a:off x="2482946" y="978685"/>
          <a:ext cx="238684" cy="206004"/>
        </a:xfrm>
        <a:prstGeom prst="ellipse">
          <a:avLst/>
        </a:prstGeom>
        <a:solidFill>
          <a:schemeClr val="lt1">
            <a:hueOff val="0"/>
            <a:satOff val="0"/>
            <a:lumOff val="0"/>
            <a:alphaOff val="0"/>
          </a:schemeClr>
        </a:solidFill>
        <a:ln w="12700" cap="flat" cmpd="sng" algn="ctr">
          <a:solidFill>
            <a:srgbClr val="8443E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23399" y="0"/>
          <a:ext cx="2042449" cy="1760597"/>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8443E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771959" y="814248"/>
          <a:ext cx="238684" cy="206004"/>
        </a:xfrm>
        <a:prstGeom prst="ellipse">
          <a:avLst/>
        </a:prstGeom>
        <a:solidFill>
          <a:schemeClr val="lt1">
            <a:hueOff val="0"/>
            <a:satOff val="0"/>
            <a:lumOff val="0"/>
            <a:alphaOff val="0"/>
          </a:schemeClr>
        </a:solidFill>
        <a:ln w="12700" cap="flat" cmpd="sng" algn="ctr">
          <a:solidFill>
            <a:srgbClr val="8443E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28988" y="814530"/>
          <a:ext cx="1787816" cy="1539602"/>
        </a:xfrm>
        <a:prstGeom prst="plaque">
          <a:avLst/>
        </a:prstGeom>
        <a:solidFill>
          <a:srgbClr val="2254AE"/>
        </a:solidFill>
        <a:ln>
          <a:solidFill>
            <a:srgbClr val="2254AE"/>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Nut, goddess of the sky</a:t>
          </a:r>
          <a:endParaRPr lang="es-ES" sz="2000" kern="1200" dirty="0">
            <a:effectLst>
              <a:outerShdw blurRad="38100" dist="38100" dir="2700000" algn="tl">
                <a:srgbClr val="000000">
                  <a:alpha val="43137"/>
                </a:srgbClr>
              </a:outerShdw>
            </a:effectLst>
          </a:endParaRPr>
        </a:p>
      </dsp:txBody>
      <dsp:txXfrm>
        <a:off x="1710436" y="995978"/>
        <a:ext cx="1424920" cy="1176706"/>
      </dsp:txXfrm>
    </dsp:sp>
    <dsp:sp modelId="{4003989A-EAE1-47D4-B0F1-272D4DE7EFDC}">
      <dsp:nvSpPr>
        <dsp:cNvPr id="0" name=""/>
        <dsp:cNvSpPr/>
      </dsp:nvSpPr>
      <dsp:spPr>
        <a:xfrm>
          <a:off x="1907343" y="918286"/>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51387" y="0"/>
          <a:ext cx="1785530" cy="1539132"/>
        </a:xfrm>
        <a:prstGeom prst="plaqu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270156" y="1265684"/>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28988" y="814530"/>
          <a:ext cx="1787816" cy="1539602"/>
        </a:xfrm>
        <a:prstGeom prst="plaque">
          <a:avLst/>
        </a:prstGeom>
        <a:solidFill>
          <a:srgbClr val="2254AE"/>
        </a:solidFill>
        <a:ln>
          <a:solidFill>
            <a:srgbClr val="2254AE"/>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Seth, god of storms</a:t>
          </a:r>
          <a:endParaRPr lang="es-ES" sz="2000" kern="1200" dirty="0">
            <a:effectLst>
              <a:outerShdw blurRad="38100" dist="38100" dir="2700000" algn="tl">
                <a:srgbClr val="000000">
                  <a:alpha val="43137"/>
                </a:srgbClr>
              </a:outerShdw>
            </a:effectLst>
          </a:endParaRPr>
        </a:p>
      </dsp:txBody>
      <dsp:txXfrm>
        <a:off x="1710436" y="995978"/>
        <a:ext cx="1424920" cy="1176706"/>
      </dsp:txXfrm>
    </dsp:sp>
    <dsp:sp modelId="{4003989A-EAE1-47D4-B0F1-272D4DE7EFDC}">
      <dsp:nvSpPr>
        <dsp:cNvPr id="0" name=""/>
        <dsp:cNvSpPr/>
      </dsp:nvSpPr>
      <dsp:spPr>
        <a:xfrm>
          <a:off x="1907343" y="918286"/>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51387" y="0"/>
          <a:ext cx="1785530" cy="1539132"/>
        </a:xfrm>
        <a:prstGeom prst="plaqu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568254" y="918286"/>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28988" y="814530"/>
          <a:ext cx="1787816" cy="1539602"/>
        </a:xfrm>
        <a:prstGeom prst="plaque">
          <a:avLst/>
        </a:prstGeom>
        <a:solidFill>
          <a:srgbClr val="AE4522"/>
        </a:solidFill>
        <a:ln>
          <a:solidFill>
            <a:srgbClr val="AE4522"/>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Neper, god of grain</a:t>
          </a:r>
          <a:endParaRPr lang="es-ES" sz="2000" kern="1200" dirty="0">
            <a:effectLst>
              <a:outerShdw blurRad="38100" dist="38100" dir="2700000" algn="tl">
                <a:srgbClr val="000000">
                  <a:alpha val="43137"/>
                </a:srgbClr>
              </a:outerShdw>
            </a:effectLst>
          </a:endParaRPr>
        </a:p>
      </dsp:txBody>
      <dsp:txXfrm>
        <a:off x="1710436" y="995978"/>
        <a:ext cx="1424920" cy="1176706"/>
      </dsp:txXfrm>
    </dsp:sp>
    <dsp:sp modelId="{4003989A-EAE1-47D4-B0F1-272D4DE7EFDC}">
      <dsp:nvSpPr>
        <dsp:cNvPr id="0" name=""/>
        <dsp:cNvSpPr/>
      </dsp:nvSpPr>
      <dsp:spPr>
        <a:xfrm>
          <a:off x="1907343" y="918286"/>
          <a:ext cx="208660" cy="180091"/>
        </a:xfrm>
        <a:prstGeom prst="plaque">
          <a:avLst/>
        </a:prstGeom>
        <a:solidFill>
          <a:schemeClr val="lt1">
            <a:hueOff val="0"/>
            <a:satOff val="0"/>
            <a:lumOff val="0"/>
            <a:alphaOff val="0"/>
          </a:schemeClr>
        </a:solidFill>
        <a:ln w="12700" cap="flat" cmpd="sng" algn="ctr">
          <a:solidFill>
            <a:srgbClr val="AE4522"/>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51387" y="0"/>
          <a:ext cx="1785530" cy="1539132"/>
        </a:xfrm>
        <a:prstGeom prst="plaqu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AE4522"/>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270156" y="1265684"/>
          <a:ext cx="208660" cy="180091"/>
        </a:xfrm>
        <a:prstGeom prst="plaque">
          <a:avLst/>
        </a:prstGeom>
        <a:solidFill>
          <a:schemeClr val="lt1">
            <a:hueOff val="0"/>
            <a:satOff val="0"/>
            <a:lumOff val="0"/>
            <a:alphaOff val="0"/>
          </a:schemeClr>
        </a:solidFill>
        <a:ln w="12700" cap="flat" cmpd="sng" algn="ctr">
          <a:solidFill>
            <a:srgbClr val="AE4522"/>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1FE80B-0763-4392-AFEC-354438841FD7}" type="datetimeFigureOut">
              <a:rPr lang="es-ES" smtClean="0"/>
              <a:t>02/07/2025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DB3F07-6A77-47EE-9E29-7A3E18A48FFE}" type="slidenum">
              <a:rPr lang="es-ES" smtClean="0"/>
              <a:t>‹Nº›</a:t>
            </a:fld>
            <a:endParaRPr lang="es-ES"/>
          </a:p>
        </p:txBody>
      </p:sp>
    </p:spTree>
    <p:extLst>
      <p:ext uri="{BB962C8B-B14F-4D97-AF65-F5344CB8AC3E}">
        <p14:creationId xmlns:p14="http://schemas.microsoft.com/office/powerpoint/2010/main" val="895368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5DB3F07-6A77-47EE-9E29-7A3E18A48FFE}" type="slidenum">
              <a:rPr lang="es-ES" smtClean="0"/>
              <a:t>6</a:t>
            </a:fld>
            <a:endParaRPr lang="es-ES"/>
          </a:p>
        </p:txBody>
      </p:sp>
    </p:spTree>
    <p:extLst>
      <p:ext uri="{BB962C8B-B14F-4D97-AF65-F5344CB8AC3E}">
        <p14:creationId xmlns:p14="http://schemas.microsoft.com/office/powerpoint/2010/main" val="3704524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FC8958-DEB7-CE22-FC6D-874948BF957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AEF29E2-AD31-C01F-58A2-5D3A78B0B1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EDE711F-8E64-54BD-9B60-E0FE3CC10858}"/>
              </a:ext>
            </a:extLst>
          </p:cNvPr>
          <p:cNvSpPr>
            <a:spLocks noGrp="1"/>
          </p:cNvSpPr>
          <p:nvPr>
            <p:ph type="dt" sz="half" idx="10"/>
          </p:nvPr>
        </p:nvSpPr>
        <p:spPr/>
        <p:txBody>
          <a:bodyPr/>
          <a:lstStyle/>
          <a:p>
            <a:fld id="{2435A8A0-36A1-4A87-9068-626A0DA9179F}" type="datetimeFigureOut">
              <a:rPr lang="es-ES" smtClean="0"/>
              <a:t>02/07/2025</a:t>
            </a:fld>
            <a:endParaRPr lang="es-ES"/>
          </a:p>
        </p:txBody>
      </p:sp>
      <p:sp>
        <p:nvSpPr>
          <p:cNvPr id="5" name="Marcador de pie de página 4">
            <a:extLst>
              <a:ext uri="{FF2B5EF4-FFF2-40B4-BE49-F238E27FC236}">
                <a16:creationId xmlns:a16="http://schemas.microsoft.com/office/drawing/2014/main" id="{89AB7981-DBB1-4A17-E46C-3EADF237129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9F98C41-9286-C54D-DBE4-EE6D5C60017B}"/>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70514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A76388-247B-3D63-6639-2397DC1F10C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A5AF03D-D81D-0604-EABA-67C272975A8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9EE5D0-F6D3-2B3F-F0B0-AE7F939F01C1}"/>
              </a:ext>
            </a:extLst>
          </p:cNvPr>
          <p:cNvSpPr>
            <a:spLocks noGrp="1"/>
          </p:cNvSpPr>
          <p:nvPr>
            <p:ph type="dt" sz="half" idx="10"/>
          </p:nvPr>
        </p:nvSpPr>
        <p:spPr/>
        <p:txBody>
          <a:bodyPr/>
          <a:lstStyle/>
          <a:p>
            <a:fld id="{2435A8A0-36A1-4A87-9068-626A0DA9179F}" type="datetimeFigureOut">
              <a:rPr lang="es-ES" smtClean="0"/>
              <a:t>02/07/2025</a:t>
            </a:fld>
            <a:endParaRPr lang="es-ES"/>
          </a:p>
        </p:txBody>
      </p:sp>
      <p:sp>
        <p:nvSpPr>
          <p:cNvPr id="5" name="Marcador de pie de página 4">
            <a:extLst>
              <a:ext uri="{FF2B5EF4-FFF2-40B4-BE49-F238E27FC236}">
                <a16:creationId xmlns:a16="http://schemas.microsoft.com/office/drawing/2014/main" id="{C3164F0C-96DC-4BB6-C435-4740AA3840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AD85E4C-9CC8-13F0-20EF-51613BB30CC4}"/>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246042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B0A970D-770E-571E-C3AA-9C7C2982A61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0197039-1AD1-B43E-C33F-B790CD07A6D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EFB1716-A20D-3F86-0CEB-4C3B549D3C4A}"/>
              </a:ext>
            </a:extLst>
          </p:cNvPr>
          <p:cNvSpPr>
            <a:spLocks noGrp="1"/>
          </p:cNvSpPr>
          <p:nvPr>
            <p:ph type="dt" sz="half" idx="10"/>
          </p:nvPr>
        </p:nvSpPr>
        <p:spPr/>
        <p:txBody>
          <a:bodyPr/>
          <a:lstStyle/>
          <a:p>
            <a:fld id="{2435A8A0-36A1-4A87-9068-626A0DA9179F}" type="datetimeFigureOut">
              <a:rPr lang="es-ES" smtClean="0"/>
              <a:t>02/07/2025</a:t>
            </a:fld>
            <a:endParaRPr lang="es-ES"/>
          </a:p>
        </p:txBody>
      </p:sp>
      <p:sp>
        <p:nvSpPr>
          <p:cNvPr id="5" name="Marcador de pie de página 4">
            <a:extLst>
              <a:ext uri="{FF2B5EF4-FFF2-40B4-BE49-F238E27FC236}">
                <a16:creationId xmlns:a16="http://schemas.microsoft.com/office/drawing/2014/main" id="{C9EA92CA-B51E-CF92-1DBC-C6E85ADA156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55DC67D-D153-E694-1D82-DF43C956C23A}"/>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400697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02/07/2025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64607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02/07/2025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46917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02/07/2025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8437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02/07/2025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12669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02/07/2025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2639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02/07/2025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83193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02/07/2025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89079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02/07/2025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93769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AD5125-5046-5F2F-2343-37DB7D6E718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784373-01BF-1220-5EBE-91E1CB4BFEF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9B5427E-3F54-B3F2-81E7-B30FDFDE8491}"/>
              </a:ext>
            </a:extLst>
          </p:cNvPr>
          <p:cNvSpPr>
            <a:spLocks noGrp="1"/>
          </p:cNvSpPr>
          <p:nvPr>
            <p:ph type="dt" sz="half" idx="10"/>
          </p:nvPr>
        </p:nvSpPr>
        <p:spPr/>
        <p:txBody>
          <a:bodyPr/>
          <a:lstStyle/>
          <a:p>
            <a:fld id="{2435A8A0-36A1-4A87-9068-626A0DA9179F}" type="datetimeFigureOut">
              <a:rPr lang="es-ES" smtClean="0"/>
              <a:t>02/07/2025</a:t>
            </a:fld>
            <a:endParaRPr lang="es-ES"/>
          </a:p>
        </p:txBody>
      </p:sp>
      <p:sp>
        <p:nvSpPr>
          <p:cNvPr id="5" name="Marcador de pie de página 4">
            <a:extLst>
              <a:ext uri="{FF2B5EF4-FFF2-40B4-BE49-F238E27FC236}">
                <a16:creationId xmlns:a16="http://schemas.microsoft.com/office/drawing/2014/main" id="{9A4690D6-BBBF-6B02-EBBE-050F66B2AFA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62D11BF-E062-43D6-20D0-97123E98BBCE}"/>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307989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02/07/2025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62226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02/07/2025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38315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02/07/2025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61027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D089D1-DC0C-B76F-6145-88605D40421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1FF360C-F41B-91C6-0047-AF32273E3B4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9ED7722-D889-89EA-CD35-7E43074D2484}"/>
              </a:ext>
            </a:extLst>
          </p:cNvPr>
          <p:cNvSpPr>
            <a:spLocks noGrp="1"/>
          </p:cNvSpPr>
          <p:nvPr>
            <p:ph type="dt" sz="half" idx="10"/>
          </p:nvPr>
        </p:nvSpPr>
        <p:spPr/>
        <p:txBody>
          <a:bodyPr/>
          <a:lstStyle/>
          <a:p>
            <a:fld id="{2435A8A0-36A1-4A87-9068-626A0DA9179F}" type="datetimeFigureOut">
              <a:rPr lang="es-ES" smtClean="0"/>
              <a:t>02/07/2025</a:t>
            </a:fld>
            <a:endParaRPr lang="es-ES"/>
          </a:p>
        </p:txBody>
      </p:sp>
      <p:sp>
        <p:nvSpPr>
          <p:cNvPr id="5" name="Marcador de pie de página 4">
            <a:extLst>
              <a:ext uri="{FF2B5EF4-FFF2-40B4-BE49-F238E27FC236}">
                <a16:creationId xmlns:a16="http://schemas.microsoft.com/office/drawing/2014/main" id="{101D4814-A038-A670-AA70-524ACD39C6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446418E-4AFC-C82C-7F43-603EDC4473D7}"/>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160481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3E03DF-6290-4D7B-4A3F-9CFAAABDC66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75F0331-DCCA-D8E6-1AFA-A98A2037A8B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09A39AB-334F-7115-3650-05F6FC95156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C6DDFF0-1923-8E05-C056-218E4E315175}"/>
              </a:ext>
            </a:extLst>
          </p:cNvPr>
          <p:cNvSpPr>
            <a:spLocks noGrp="1"/>
          </p:cNvSpPr>
          <p:nvPr>
            <p:ph type="dt" sz="half" idx="10"/>
          </p:nvPr>
        </p:nvSpPr>
        <p:spPr/>
        <p:txBody>
          <a:bodyPr/>
          <a:lstStyle/>
          <a:p>
            <a:fld id="{2435A8A0-36A1-4A87-9068-626A0DA9179F}" type="datetimeFigureOut">
              <a:rPr lang="es-ES" smtClean="0"/>
              <a:t>02/07/2025</a:t>
            </a:fld>
            <a:endParaRPr lang="es-ES"/>
          </a:p>
        </p:txBody>
      </p:sp>
      <p:sp>
        <p:nvSpPr>
          <p:cNvPr id="6" name="Marcador de pie de página 5">
            <a:extLst>
              <a:ext uri="{FF2B5EF4-FFF2-40B4-BE49-F238E27FC236}">
                <a16:creationId xmlns:a16="http://schemas.microsoft.com/office/drawing/2014/main" id="{305E0A56-A4AC-1123-42C6-490DC7ABAA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0B3349A-73D7-1591-B084-8DD0EDD78E1F}"/>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346986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B0784D-2F4A-0824-7888-A4F01E3B42B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B3A4750-E1F5-02AF-942F-6EED89C773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83D45AB-3DD4-6E7C-AA6C-9BC54868B08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FEA4474-9B8D-6BD9-7136-F2C0DA10D0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B6584BE-939E-B706-2502-729980CFBD1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68BCE80-AAF9-1BF5-9956-1FD56E31001E}"/>
              </a:ext>
            </a:extLst>
          </p:cNvPr>
          <p:cNvSpPr>
            <a:spLocks noGrp="1"/>
          </p:cNvSpPr>
          <p:nvPr>
            <p:ph type="dt" sz="half" idx="10"/>
          </p:nvPr>
        </p:nvSpPr>
        <p:spPr/>
        <p:txBody>
          <a:bodyPr/>
          <a:lstStyle/>
          <a:p>
            <a:fld id="{2435A8A0-36A1-4A87-9068-626A0DA9179F}" type="datetimeFigureOut">
              <a:rPr lang="es-ES" smtClean="0"/>
              <a:t>02/07/2025</a:t>
            </a:fld>
            <a:endParaRPr lang="es-ES"/>
          </a:p>
        </p:txBody>
      </p:sp>
      <p:sp>
        <p:nvSpPr>
          <p:cNvPr id="8" name="Marcador de pie de página 7">
            <a:extLst>
              <a:ext uri="{FF2B5EF4-FFF2-40B4-BE49-F238E27FC236}">
                <a16:creationId xmlns:a16="http://schemas.microsoft.com/office/drawing/2014/main" id="{044780FF-3C5F-992F-9639-75579B8F9E4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49C8D03-1901-F2E4-8C9B-8112B4A70C5D}"/>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91615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FDB36D-6633-70B0-F512-C5E09F66D90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C5DC6E2-0328-364B-DD05-D6DF162E24E5}"/>
              </a:ext>
            </a:extLst>
          </p:cNvPr>
          <p:cNvSpPr>
            <a:spLocks noGrp="1"/>
          </p:cNvSpPr>
          <p:nvPr>
            <p:ph type="dt" sz="half" idx="10"/>
          </p:nvPr>
        </p:nvSpPr>
        <p:spPr/>
        <p:txBody>
          <a:bodyPr/>
          <a:lstStyle/>
          <a:p>
            <a:fld id="{2435A8A0-36A1-4A87-9068-626A0DA9179F}" type="datetimeFigureOut">
              <a:rPr lang="es-ES" smtClean="0"/>
              <a:t>02/07/2025</a:t>
            </a:fld>
            <a:endParaRPr lang="es-ES"/>
          </a:p>
        </p:txBody>
      </p:sp>
      <p:sp>
        <p:nvSpPr>
          <p:cNvPr id="4" name="Marcador de pie de página 3">
            <a:extLst>
              <a:ext uri="{FF2B5EF4-FFF2-40B4-BE49-F238E27FC236}">
                <a16:creationId xmlns:a16="http://schemas.microsoft.com/office/drawing/2014/main" id="{D621B49F-A231-6378-C06D-70C6884ADAC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B844733-1778-9887-439D-CAC9740662A7}"/>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119453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9BC637D-C03F-705A-5EE7-98F19480E700}"/>
              </a:ext>
            </a:extLst>
          </p:cNvPr>
          <p:cNvSpPr>
            <a:spLocks noGrp="1"/>
          </p:cNvSpPr>
          <p:nvPr>
            <p:ph type="dt" sz="half" idx="10"/>
          </p:nvPr>
        </p:nvSpPr>
        <p:spPr/>
        <p:txBody>
          <a:bodyPr/>
          <a:lstStyle/>
          <a:p>
            <a:fld id="{2435A8A0-36A1-4A87-9068-626A0DA9179F}" type="datetimeFigureOut">
              <a:rPr lang="es-ES" smtClean="0"/>
              <a:t>02/07/2025</a:t>
            </a:fld>
            <a:endParaRPr lang="es-ES"/>
          </a:p>
        </p:txBody>
      </p:sp>
      <p:sp>
        <p:nvSpPr>
          <p:cNvPr id="3" name="Marcador de pie de página 2">
            <a:extLst>
              <a:ext uri="{FF2B5EF4-FFF2-40B4-BE49-F238E27FC236}">
                <a16:creationId xmlns:a16="http://schemas.microsoft.com/office/drawing/2014/main" id="{DE5F84BD-3819-6377-3CAE-752869394EF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1A4B5AA-E84C-2014-5C9F-366859A5E65B}"/>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212468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874DEB-393F-ED00-8A84-634AB56E78E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F31F71C-2FEA-1977-7205-F21A6511B9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E3AEF4D-096F-CC25-9A4A-F787D3BCE7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EEB55F0-911D-7351-D9CF-9E198E8A7E1B}"/>
              </a:ext>
            </a:extLst>
          </p:cNvPr>
          <p:cNvSpPr>
            <a:spLocks noGrp="1"/>
          </p:cNvSpPr>
          <p:nvPr>
            <p:ph type="dt" sz="half" idx="10"/>
          </p:nvPr>
        </p:nvSpPr>
        <p:spPr/>
        <p:txBody>
          <a:bodyPr/>
          <a:lstStyle/>
          <a:p>
            <a:fld id="{2435A8A0-36A1-4A87-9068-626A0DA9179F}" type="datetimeFigureOut">
              <a:rPr lang="es-ES" smtClean="0"/>
              <a:t>02/07/2025</a:t>
            </a:fld>
            <a:endParaRPr lang="es-ES"/>
          </a:p>
        </p:txBody>
      </p:sp>
      <p:sp>
        <p:nvSpPr>
          <p:cNvPr id="6" name="Marcador de pie de página 5">
            <a:extLst>
              <a:ext uri="{FF2B5EF4-FFF2-40B4-BE49-F238E27FC236}">
                <a16:creationId xmlns:a16="http://schemas.microsoft.com/office/drawing/2014/main" id="{F9FB2D06-8850-52D4-18E4-D6D7E15BDC8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544B813-A5F0-B377-240A-D4593EFAD59D}"/>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274972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77AEDE-1A9E-040F-31E6-66F9B60E4ED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F00E7A2-D8EB-9534-B175-1C8A24140E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08F72D6-FD8B-36D6-3716-564C8B414E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6946F10-2E5E-5D77-034F-985DB09511E0}"/>
              </a:ext>
            </a:extLst>
          </p:cNvPr>
          <p:cNvSpPr>
            <a:spLocks noGrp="1"/>
          </p:cNvSpPr>
          <p:nvPr>
            <p:ph type="dt" sz="half" idx="10"/>
          </p:nvPr>
        </p:nvSpPr>
        <p:spPr/>
        <p:txBody>
          <a:bodyPr/>
          <a:lstStyle/>
          <a:p>
            <a:fld id="{2435A8A0-36A1-4A87-9068-626A0DA9179F}" type="datetimeFigureOut">
              <a:rPr lang="es-ES" smtClean="0"/>
              <a:t>02/07/2025</a:t>
            </a:fld>
            <a:endParaRPr lang="es-ES"/>
          </a:p>
        </p:txBody>
      </p:sp>
      <p:sp>
        <p:nvSpPr>
          <p:cNvPr id="6" name="Marcador de pie de página 5">
            <a:extLst>
              <a:ext uri="{FF2B5EF4-FFF2-40B4-BE49-F238E27FC236}">
                <a16:creationId xmlns:a16="http://schemas.microsoft.com/office/drawing/2014/main" id="{5DC7AE18-933E-076A-0A80-9B4FC9C59E7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DAAC27D-71F7-8C6A-3E8B-F45252F59D5E}"/>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242180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A8CE9C4-C26A-D45F-FCC6-C170A18A3A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62B41F-B65A-B127-8B50-089DA3A965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A362FA5-E187-0472-7BA2-8EE66BB696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435A8A0-36A1-4A87-9068-626A0DA9179F}" type="datetimeFigureOut">
              <a:rPr lang="es-ES" smtClean="0"/>
              <a:t>02/07/2025</a:t>
            </a:fld>
            <a:endParaRPr lang="es-ES"/>
          </a:p>
        </p:txBody>
      </p:sp>
      <p:sp>
        <p:nvSpPr>
          <p:cNvPr id="5" name="Marcador de pie de página 4">
            <a:extLst>
              <a:ext uri="{FF2B5EF4-FFF2-40B4-BE49-F238E27FC236}">
                <a16:creationId xmlns:a16="http://schemas.microsoft.com/office/drawing/2014/main" id="{86D69CFD-9D71-4117-AE9A-B7845D039C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5A564C53-EC07-5628-0E3C-1D56B3D208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6F9E0AD-476D-4439-8624-E1E7787E3D3E}" type="slidenum">
              <a:rPr lang="es-ES" smtClean="0"/>
              <a:t>‹Nº›</a:t>
            </a:fld>
            <a:endParaRPr lang="es-ES"/>
          </a:p>
        </p:txBody>
      </p:sp>
    </p:spTree>
    <p:extLst>
      <p:ext uri="{BB962C8B-B14F-4D97-AF65-F5344CB8AC3E}">
        <p14:creationId xmlns:p14="http://schemas.microsoft.com/office/powerpoint/2010/main" val="649625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02/07/2025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541853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8.jpeg"/><Relationship Id="rId7" Type="http://schemas.openxmlformats.org/officeDocument/2006/relationships/diagramColors" Target="../diagrams/colors2.xml"/><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3.jp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6.jp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59.jp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image" Target="../media/image65.jpeg"/><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jpeg"/><Relationship Id="rId10" Type="http://schemas.openxmlformats.org/officeDocument/2006/relationships/image" Target="../media/image22.png"/><Relationship Id="rId4" Type="http://schemas.openxmlformats.org/officeDocument/2006/relationships/image" Target="../media/image17.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B7B81025-E3A0-6F59-52CC-D77FD91D368A}"/>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473F330-3F0B-E513-A946-48688D94F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descr="Patrón de fondo&#10;&#10;El contenido generado por IA puede ser incorrecto.">
            <a:extLst>
              <a:ext uri="{FF2B5EF4-FFF2-40B4-BE49-F238E27FC236}">
                <a16:creationId xmlns:a16="http://schemas.microsoft.com/office/drawing/2014/main" id="{4D8139A3-04D6-F8A6-8F94-96FE51864499}"/>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0" y="-22565"/>
            <a:ext cx="2693955" cy="1435903"/>
          </a:xfrm>
          <a:prstGeom prst="rect">
            <a:avLst/>
          </a:prstGeom>
        </p:spPr>
      </p:pic>
      <p:pic>
        <p:nvPicPr>
          <p:cNvPr id="15" name="Imagen 14" descr="Patrón de fondo&#10;&#10;El contenido generado por IA puede ser incorrecto.">
            <a:extLst>
              <a:ext uri="{FF2B5EF4-FFF2-40B4-BE49-F238E27FC236}">
                <a16:creationId xmlns:a16="http://schemas.microsoft.com/office/drawing/2014/main" id="{CDF9E83D-C9DD-35D3-FA32-FDA5170AD156}"/>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flipH="1">
            <a:off x="-1" y="1059474"/>
            <a:ext cx="2693955" cy="1435903"/>
          </a:xfrm>
          <a:prstGeom prst="rect">
            <a:avLst/>
          </a:prstGeom>
        </p:spPr>
      </p:pic>
      <p:pic>
        <p:nvPicPr>
          <p:cNvPr id="22" name="Imagen 21" descr="Patrón de fondo&#10;&#10;El contenido generado por IA puede ser incorrecto.">
            <a:extLst>
              <a:ext uri="{FF2B5EF4-FFF2-40B4-BE49-F238E27FC236}">
                <a16:creationId xmlns:a16="http://schemas.microsoft.com/office/drawing/2014/main" id="{B796DBDA-9095-C82D-0E00-84FF713F6F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3594948"/>
            <a:ext cx="2693955" cy="1435903"/>
          </a:xfrm>
          <a:prstGeom prst="rect">
            <a:avLst/>
          </a:prstGeom>
        </p:spPr>
      </p:pic>
      <p:pic>
        <p:nvPicPr>
          <p:cNvPr id="23" name="Imagen 22" descr="Patrón de fondo&#10;&#10;El contenido generado por IA puede ser incorrecto.">
            <a:extLst>
              <a:ext uri="{FF2B5EF4-FFF2-40B4-BE49-F238E27FC236}">
                <a16:creationId xmlns:a16="http://schemas.microsoft.com/office/drawing/2014/main" id="{D9C19F68-0193-B217-CDAC-A43A3F89EE98}"/>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flipH="1">
            <a:off x="-2" y="4676987"/>
            <a:ext cx="2693955" cy="1435903"/>
          </a:xfrm>
          <a:prstGeom prst="rect">
            <a:avLst/>
          </a:prstGeom>
        </p:spPr>
      </p:pic>
      <p:pic>
        <p:nvPicPr>
          <p:cNvPr id="24" name="Imagen 23" descr="Patrón de fondo&#10;&#10;El contenido generado por IA puede ser incorrecto.">
            <a:extLst>
              <a:ext uri="{FF2B5EF4-FFF2-40B4-BE49-F238E27FC236}">
                <a16:creationId xmlns:a16="http://schemas.microsoft.com/office/drawing/2014/main" id="{186F4C80-854F-31D4-CC45-4E72860D8F88}"/>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rot="20465627" flipV="1">
            <a:off x="-199936" y="2034710"/>
            <a:ext cx="2954044" cy="1574533"/>
          </a:xfrm>
          <a:prstGeom prst="rect">
            <a:avLst/>
          </a:prstGeom>
        </p:spPr>
      </p:pic>
      <p:pic>
        <p:nvPicPr>
          <p:cNvPr id="13" name="Imagen 12">
            <a:extLst>
              <a:ext uri="{FF2B5EF4-FFF2-40B4-BE49-F238E27FC236}">
                <a16:creationId xmlns:a16="http://schemas.microsoft.com/office/drawing/2014/main" id="{8DFB2F19-2B37-4768-9F9D-B8897B898EC3}"/>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rcRect/>
          <a:stretch/>
        </p:blipFill>
        <p:spPr>
          <a:xfrm>
            <a:off x="9020439" y="169252"/>
            <a:ext cx="3017273" cy="2088000"/>
          </a:xfrm>
          <a:prstGeom prst="rect">
            <a:avLst/>
          </a:prstGeom>
          <a:ln w="88900" cap="sq" cmpd="thickThin">
            <a:solidFill>
              <a:schemeClr val="tx1"/>
            </a:solidFill>
            <a:prstDash val="solid"/>
            <a:miter lim="800000"/>
          </a:ln>
          <a:effectLst>
            <a:innerShdw blurRad="76200">
              <a:srgbClr val="000000"/>
            </a:innerShdw>
          </a:effectLst>
        </p:spPr>
      </p:pic>
      <p:pic>
        <p:nvPicPr>
          <p:cNvPr id="11" name="Imagen 10">
            <a:extLst>
              <a:ext uri="{FF2B5EF4-FFF2-40B4-BE49-F238E27FC236}">
                <a16:creationId xmlns:a16="http://schemas.microsoft.com/office/drawing/2014/main" id="{43DE70AE-3FFB-9B00-1DD1-C4E55118CE77}"/>
              </a:ext>
            </a:extLst>
          </p:cNvPr>
          <p:cNvPicPr>
            <a:picLocks noGrp="1" noRot="1" noChangeAspect="1" noMove="1" noResize="1" noEditPoints="1" noAdjustHandles="1" noChangeArrowheads="1" noChangeShapeType="1" noCrop="1"/>
          </p:cNvPicPr>
          <p:nvPr/>
        </p:nvPicPr>
        <p:blipFill rotWithShape="1">
          <a:blip r:embed="rId6" cstate="email">
            <a:extLst>
              <a:ext uri="{28A0092B-C50C-407E-A947-70E740481C1C}">
                <a14:useLocalDpi xmlns:a14="http://schemas.microsoft.com/office/drawing/2010/main"/>
              </a:ext>
            </a:extLst>
          </a:blip>
          <a:srcRect r="-36"/>
          <a:stretch>
            <a:fillRect/>
          </a:stretch>
        </p:blipFill>
        <p:spPr>
          <a:xfrm>
            <a:off x="9020439" y="2391883"/>
            <a:ext cx="3008340" cy="2088000"/>
          </a:xfrm>
          <a:prstGeom prst="rect">
            <a:avLst/>
          </a:prstGeom>
          <a:ln w="88900" cap="sq" cmpd="thickThin">
            <a:solidFill>
              <a:schemeClr val="tx1"/>
            </a:solidFill>
            <a:prstDash val="solid"/>
            <a:miter lim="800000"/>
          </a:ln>
          <a:effectLst>
            <a:innerShdw blurRad="76200">
              <a:srgbClr val="000000"/>
            </a:innerShdw>
          </a:effectLst>
        </p:spPr>
      </p:pic>
      <p:pic>
        <p:nvPicPr>
          <p:cNvPr id="3" name="Imagen 2">
            <a:extLst>
              <a:ext uri="{FF2B5EF4-FFF2-40B4-BE49-F238E27FC236}">
                <a16:creationId xmlns:a16="http://schemas.microsoft.com/office/drawing/2014/main" id="{A342FCEF-43A9-88A0-5C11-502EA758CF96}"/>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a:ext>
            </a:extLst>
          </a:blip>
          <a:srcRect/>
          <a:stretch/>
        </p:blipFill>
        <p:spPr>
          <a:xfrm>
            <a:off x="9020439" y="4620643"/>
            <a:ext cx="3016182" cy="2088000"/>
          </a:xfrm>
          <a:prstGeom prst="rect">
            <a:avLst/>
          </a:prstGeom>
          <a:ln w="88900" cap="sq" cmpd="thickThin">
            <a:solidFill>
              <a:schemeClr val="tx1"/>
            </a:solidFill>
            <a:prstDash val="solid"/>
            <a:miter lim="800000"/>
          </a:ln>
          <a:effectLst>
            <a:innerShdw blurRad="76200">
              <a:srgbClr val="000000"/>
            </a:innerShdw>
          </a:effectLst>
        </p:spPr>
      </p:pic>
      <p:pic>
        <p:nvPicPr>
          <p:cNvPr id="2" name="Imagen 1">
            <a:extLst>
              <a:ext uri="{FF2B5EF4-FFF2-40B4-BE49-F238E27FC236}">
                <a16:creationId xmlns:a16="http://schemas.microsoft.com/office/drawing/2014/main" id="{76DAEF76-BE58-A3B4-86A2-4A9E7CB4A051}"/>
              </a:ext>
            </a:extLst>
          </p:cNvPr>
          <p:cNvPicPr>
            <a:picLocks noGrp="1" noRot="1" noChangeAspect="1" noMove="1" noResize="1" noEditPoints="1" noAdjustHandles="1" noChangeArrowheads="1" noChangeShapeType="1" noCrop="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5849921" y="169252"/>
            <a:ext cx="3017273" cy="2088000"/>
          </a:xfrm>
          <a:prstGeom prst="rect">
            <a:avLst/>
          </a:prstGeom>
          <a:ln w="88900" cap="sq" cmpd="thickThin">
            <a:solidFill>
              <a:schemeClr val="tx1"/>
            </a:solidFill>
            <a:prstDash val="solid"/>
            <a:miter lim="800000"/>
          </a:ln>
          <a:effectLst>
            <a:innerShdw blurRad="76200">
              <a:srgbClr val="000000"/>
            </a:innerShdw>
          </a:effectLst>
        </p:spPr>
      </p:pic>
      <p:pic>
        <p:nvPicPr>
          <p:cNvPr id="4" name="Imagen 3">
            <a:extLst>
              <a:ext uri="{FF2B5EF4-FFF2-40B4-BE49-F238E27FC236}">
                <a16:creationId xmlns:a16="http://schemas.microsoft.com/office/drawing/2014/main" id="{DF4EE753-455C-3037-4E6C-ED21843A866A}"/>
              </a:ext>
            </a:extLst>
          </p:cNvPr>
          <p:cNvPicPr>
            <a:picLocks noGrp="1" noRot="1" noChangeAspect="1" noMove="1" noResize="1" noEditPoints="1" noAdjustHandles="1" noChangeArrowheads="1" noChangeShapeType="1" noCrop="1"/>
          </p:cNvPicPr>
          <p:nvPr/>
        </p:nvPicPr>
        <p:blipFill rotWithShape="1">
          <a:blip r:embed="rId9" cstate="email">
            <a:extLst>
              <a:ext uri="{28A0092B-C50C-407E-A947-70E740481C1C}">
                <a14:useLocalDpi xmlns:a14="http://schemas.microsoft.com/office/drawing/2010/main"/>
              </a:ext>
            </a:extLst>
          </a:blip>
          <a:srcRect l="-298"/>
          <a:stretch>
            <a:fillRect/>
          </a:stretch>
        </p:blipFill>
        <p:spPr>
          <a:xfrm>
            <a:off x="5849921" y="2391883"/>
            <a:ext cx="3008340" cy="2088000"/>
          </a:xfrm>
          <a:prstGeom prst="rect">
            <a:avLst/>
          </a:prstGeom>
          <a:ln w="88900" cap="sq" cmpd="thickThin">
            <a:solidFill>
              <a:schemeClr val="tx1"/>
            </a:solidFill>
            <a:prstDash val="solid"/>
            <a:miter lim="800000"/>
          </a:ln>
          <a:effectLst>
            <a:innerShdw blurRad="76200">
              <a:srgbClr val="000000"/>
            </a:innerShdw>
          </a:effectLst>
        </p:spPr>
      </p:pic>
      <p:pic>
        <p:nvPicPr>
          <p:cNvPr id="6" name="Imagen 5">
            <a:extLst>
              <a:ext uri="{FF2B5EF4-FFF2-40B4-BE49-F238E27FC236}">
                <a16:creationId xmlns:a16="http://schemas.microsoft.com/office/drawing/2014/main" id="{FBCC7871-84DC-DFF8-C91D-84DBD3FE80C8}"/>
              </a:ext>
            </a:extLst>
          </p:cNvPr>
          <p:cNvPicPr>
            <a:picLocks noGrp="1" noRot="1" noChangeAspect="1" noMove="1" noResize="1" noEditPoints="1" noAdjustHandles="1" noChangeArrowheads="1" noChangeShapeType="1" noCrop="1"/>
          </p:cNvPicPr>
          <p:nvPr/>
        </p:nvPicPr>
        <p:blipFill rotWithShape="1">
          <a:blip r:embed="rId10" cstate="email">
            <a:extLst>
              <a:ext uri="{28A0092B-C50C-407E-A947-70E740481C1C}">
                <a14:useLocalDpi xmlns:a14="http://schemas.microsoft.com/office/drawing/2010/main"/>
              </a:ext>
            </a:extLst>
          </a:blip>
          <a:srcRect l="-242"/>
          <a:stretch>
            <a:fillRect/>
          </a:stretch>
        </p:blipFill>
        <p:spPr>
          <a:xfrm>
            <a:off x="5849921" y="4620643"/>
            <a:ext cx="3016182" cy="2088000"/>
          </a:xfrm>
          <a:prstGeom prst="rect">
            <a:avLst/>
          </a:prstGeom>
          <a:ln w="88900" cap="sq" cmpd="thickThin">
            <a:solidFill>
              <a:schemeClr val="tx1"/>
            </a:solidFill>
            <a:prstDash val="solid"/>
            <a:miter lim="800000"/>
          </a:ln>
          <a:effectLst>
            <a:innerShdw blurRad="76200">
              <a:srgbClr val="000000"/>
            </a:innerShdw>
          </a:effectLst>
        </p:spPr>
      </p:pic>
      <p:pic>
        <p:nvPicPr>
          <p:cNvPr id="7" name="Imagen 6">
            <a:extLst>
              <a:ext uri="{FF2B5EF4-FFF2-40B4-BE49-F238E27FC236}">
                <a16:creationId xmlns:a16="http://schemas.microsoft.com/office/drawing/2014/main" id="{CBF8EEE6-5426-D5E4-9EDB-F039FDF9273A}"/>
              </a:ext>
            </a:extLst>
          </p:cNvPr>
          <p:cNvPicPr>
            <a:picLocks noGrp="1" noRot="1" noChangeAspect="1" noMove="1" noResize="1" noEditPoints="1" noAdjustHandles="1" noChangeArrowheads="1" noChangeShapeType="1" noCrop="1"/>
          </p:cNvPicPr>
          <p:nvPr/>
        </p:nvPicPr>
        <p:blipFill rotWithShape="1">
          <a:blip r:embed="rId11" cstate="email">
            <a:extLst>
              <a:ext uri="{28A0092B-C50C-407E-A947-70E740481C1C}">
                <a14:useLocalDpi xmlns:a14="http://schemas.microsoft.com/office/drawing/2010/main"/>
              </a:ext>
            </a:extLst>
          </a:blip>
          <a:srcRect/>
          <a:stretch>
            <a:fillRect/>
          </a:stretch>
        </p:blipFill>
        <p:spPr>
          <a:xfrm>
            <a:off x="2693955" y="169252"/>
            <a:ext cx="3017273" cy="2088000"/>
          </a:xfrm>
          <a:prstGeom prst="rect">
            <a:avLst/>
          </a:prstGeom>
          <a:ln w="88900" cap="sq" cmpd="thickThin">
            <a:solidFill>
              <a:schemeClr val="tx1"/>
            </a:solidFill>
            <a:prstDash val="solid"/>
            <a:miter lim="800000"/>
          </a:ln>
          <a:effectLst>
            <a:innerShdw blurRad="76200">
              <a:srgbClr val="000000"/>
            </a:innerShdw>
          </a:effectLst>
        </p:spPr>
      </p:pic>
      <p:pic>
        <p:nvPicPr>
          <p:cNvPr id="8" name="Imagen 7">
            <a:extLst>
              <a:ext uri="{FF2B5EF4-FFF2-40B4-BE49-F238E27FC236}">
                <a16:creationId xmlns:a16="http://schemas.microsoft.com/office/drawing/2014/main" id="{FC7B0C9B-73B9-30D3-9B0A-BB0DEA76E863}"/>
              </a:ext>
            </a:extLst>
          </p:cNvPr>
          <p:cNvPicPr>
            <a:picLocks noGrp="1" noRot="1" noChangeAspect="1" noMove="1" noResize="1" noEditPoints="1" noAdjustHandles="1" noChangeArrowheads="1" noChangeShapeType="1" noCrop="1"/>
          </p:cNvPicPr>
          <p:nvPr/>
        </p:nvPicPr>
        <p:blipFill rotWithShape="1">
          <a:blip r:embed="rId12" cstate="email">
            <a:extLst>
              <a:ext uri="{28A0092B-C50C-407E-A947-70E740481C1C}">
                <a14:useLocalDpi xmlns:a14="http://schemas.microsoft.com/office/drawing/2010/main"/>
              </a:ext>
            </a:extLst>
          </a:blip>
          <a:srcRect r="-223"/>
          <a:stretch>
            <a:fillRect/>
          </a:stretch>
        </p:blipFill>
        <p:spPr>
          <a:xfrm>
            <a:off x="2693955" y="2391883"/>
            <a:ext cx="3008340" cy="2088000"/>
          </a:xfrm>
          <a:prstGeom prst="rect">
            <a:avLst/>
          </a:prstGeom>
          <a:ln w="88900" cap="sq" cmpd="thickThin">
            <a:solidFill>
              <a:schemeClr val="tx1"/>
            </a:solidFill>
            <a:prstDash val="solid"/>
            <a:miter lim="800000"/>
          </a:ln>
          <a:effectLst>
            <a:innerShdw blurRad="76200">
              <a:srgbClr val="000000"/>
            </a:innerShdw>
          </a:effectLst>
        </p:spPr>
      </p:pic>
      <p:pic>
        <p:nvPicPr>
          <p:cNvPr id="10" name="Imagen 9">
            <a:extLst>
              <a:ext uri="{FF2B5EF4-FFF2-40B4-BE49-F238E27FC236}">
                <a16:creationId xmlns:a16="http://schemas.microsoft.com/office/drawing/2014/main" id="{BD5BE6D0-5564-E511-4FCF-C4970A275476}"/>
              </a:ext>
            </a:extLst>
          </p:cNvPr>
          <p:cNvPicPr>
            <a:picLocks noGrp="1" noRot="1" noChangeAspect="1" noMove="1" noResize="1" noEditPoints="1" noAdjustHandles="1" noChangeArrowheads="1" noChangeShapeType="1" noCrop="1"/>
          </p:cNvPicPr>
          <p:nvPr/>
        </p:nvPicPr>
        <p:blipFill rotWithShape="1">
          <a:blip r:embed="rId13" cstate="print">
            <a:extLst>
              <a:ext uri="{28A0092B-C50C-407E-A947-70E740481C1C}">
                <a14:useLocalDpi xmlns:a14="http://schemas.microsoft.com/office/drawing/2010/main"/>
              </a:ext>
            </a:extLst>
          </a:blip>
          <a:srcRect/>
          <a:stretch/>
        </p:blipFill>
        <p:spPr>
          <a:xfrm>
            <a:off x="2693955" y="4620643"/>
            <a:ext cx="3016182" cy="2088000"/>
          </a:xfrm>
          <a:prstGeom prst="rect">
            <a:avLst/>
          </a:prstGeom>
          <a:ln w="88900" cap="sq" cmpd="thickThin">
            <a:solidFill>
              <a:schemeClr val="tx1"/>
            </a:solidFill>
            <a:prstDash val="solid"/>
            <a:miter lim="800000"/>
          </a:ln>
          <a:effectLst>
            <a:innerShdw blurRad="76200">
              <a:srgbClr val="000000"/>
            </a:innerShdw>
          </a:effectLst>
        </p:spPr>
      </p:pic>
      <p:sp>
        <p:nvSpPr>
          <p:cNvPr id="12" name="CuadroTexto 11">
            <a:extLst>
              <a:ext uri="{FF2B5EF4-FFF2-40B4-BE49-F238E27FC236}">
                <a16:creationId xmlns:a16="http://schemas.microsoft.com/office/drawing/2014/main" id="{4D0B3F37-679F-377F-000E-346FB817BC06}"/>
              </a:ext>
            </a:extLst>
          </p:cNvPr>
          <p:cNvSpPr txBox="1">
            <a:spLocks noGrp="1" noRot="1" noMove="1" noResize="1" noEditPoints="1" noAdjustHandles="1" noChangeArrowheads="1" noChangeShapeType="1"/>
          </p:cNvSpPr>
          <p:nvPr/>
        </p:nvSpPr>
        <p:spPr>
          <a:xfrm>
            <a:off x="56590" y="-238126"/>
            <a:ext cx="2595326" cy="6062262"/>
          </a:xfrm>
          <a:prstGeom prst="rect">
            <a:avLst/>
          </a:prstGeom>
          <a:noFill/>
        </p:spPr>
        <p:txBody>
          <a:bodyPr vert="wordArtVert" wrap="square" rtlCol="0" anchor="ctr" anchorCtr="0">
            <a:spAutoFit/>
            <a:scene3d>
              <a:camera prst="orthographicFront"/>
              <a:lightRig rig="glow" dir="t"/>
            </a:scene3d>
            <a:sp3d extrusionH="57150" contourW="31750">
              <a:bevelT w="38100" h="38100" prst="relaxedInset"/>
              <a:contourClr>
                <a:schemeClr val="accent5">
                  <a:lumMod val="50000"/>
                </a:schemeClr>
              </a:contourClr>
            </a:sp3d>
          </a:bodyPr>
          <a:lstStyle/>
          <a:p>
            <a:pPr algn="ctr"/>
            <a:r>
              <a:rPr lang="en" sz="6600" b="1" kern="0" spc="-3000" dirty="0">
                <a:ln w="9525">
                  <a:noFill/>
                  <a:prstDash val="solid"/>
                </a:ln>
                <a:solidFill>
                  <a:schemeClr val="accent5">
                    <a:lumMod val="75000"/>
                  </a:schemeClr>
                </a:solidFill>
                <a:effectLst>
                  <a:outerShdw blurRad="12700" dist="25400" dir="2700000" algn="tl" rotWithShape="0">
                    <a:schemeClr val="accent4">
                      <a:lumMod val="75000"/>
                    </a:schemeClr>
                  </a:outerShdw>
                </a:effectLst>
              </a:rPr>
              <a:t>THE PLAGUES</a:t>
            </a:r>
          </a:p>
        </p:txBody>
      </p:sp>
      <p:sp>
        <p:nvSpPr>
          <p:cNvPr id="14" name="CuadroTexto 13">
            <a:extLst>
              <a:ext uri="{FF2B5EF4-FFF2-40B4-BE49-F238E27FC236}">
                <a16:creationId xmlns:a16="http://schemas.microsoft.com/office/drawing/2014/main" id="{B3F0B25D-8EFF-3246-7EBA-08D72A67C7C8}"/>
              </a:ext>
            </a:extLst>
          </p:cNvPr>
          <p:cNvSpPr txBox="1">
            <a:spLocks noGrp="1" noRot="1" noMove="1" noResize="1" noEditPoints="1" noAdjustHandles="1" noChangeArrowheads="1" noChangeShapeType="1"/>
          </p:cNvSpPr>
          <p:nvPr/>
        </p:nvSpPr>
        <p:spPr>
          <a:xfrm>
            <a:off x="0" y="6171493"/>
            <a:ext cx="2554171" cy="584775"/>
          </a:xfrm>
          <a:prstGeom prst="rect">
            <a:avLst/>
          </a:prstGeom>
          <a:noFill/>
        </p:spPr>
        <p:txBody>
          <a:bodyPr wrap="square" rtlCol="0">
            <a:spAutoFit/>
          </a:bodyPr>
          <a:lstStyle/>
          <a:p>
            <a:pPr algn="ctr"/>
            <a:r>
              <a:rPr lang="en" sz="1600" b="1" dirty="0">
                <a:solidFill>
                  <a:schemeClr val="accent5">
                    <a:lumMod val="50000"/>
                  </a:schemeClr>
                </a:solidFill>
              </a:rPr>
              <a:t>Lesson 4 for July 26, 2025</a:t>
            </a:r>
          </a:p>
        </p:txBody>
      </p:sp>
    </p:spTree>
    <p:extLst>
      <p:ext uri="{BB962C8B-B14F-4D97-AF65-F5344CB8AC3E}">
        <p14:creationId xmlns:p14="http://schemas.microsoft.com/office/powerpoint/2010/main" val="422600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CFD62EA-3F7A-9522-934C-608CD685BE2E}"/>
            </a:ext>
          </a:extLst>
        </p:cNvPr>
        <p:cNvGrpSpPr/>
        <p:nvPr/>
      </p:nvGrpSpPr>
      <p:grpSpPr>
        <a:xfrm>
          <a:off x="0" y="0"/>
          <a:ext cx="0" cy="0"/>
          <a:chOff x="0" y="0"/>
          <a:chExt cx="0" cy="0"/>
        </a:xfrm>
      </p:grpSpPr>
      <p:pic>
        <p:nvPicPr>
          <p:cNvPr id="3" name="Imagen 2" descr="Imagen que contiene agua, mujer, hombre, parado&#10;&#10;El contenido generado por IA puede ser incorrecto.">
            <a:extLst>
              <a:ext uri="{FF2B5EF4-FFF2-40B4-BE49-F238E27FC236}">
                <a16:creationId xmlns:a16="http://schemas.microsoft.com/office/drawing/2014/main" id="{9901A5B1-02F2-8EDE-C518-FA3EB6317D8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4902649" y="1571125"/>
            <a:ext cx="6727307" cy="4972050"/>
          </a:xfrm>
          <a:prstGeom prst="round2DiagRect">
            <a:avLst>
              <a:gd name="adj1" fmla="val 16667"/>
              <a:gd name="adj2" fmla="val 0"/>
            </a:avLst>
          </a:prstGeom>
          <a:ln w="57150" cap="sq">
            <a:solidFill>
              <a:srgbClr val="FFFFFF"/>
            </a:solidFill>
            <a:miter lim="800000"/>
          </a:ln>
          <a:effectLst>
            <a:outerShdw blurRad="254000" algn="tl" rotWithShape="0">
              <a:srgbClr val="000000">
                <a:alpha val="43000"/>
              </a:srgbClr>
            </a:outerShdw>
          </a:effectLst>
        </p:spPr>
      </p:pic>
      <p:sp>
        <p:nvSpPr>
          <p:cNvPr id="5" name="CuadroTexto 4">
            <a:extLst>
              <a:ext uri="{FF2B5EF4-FFF2-40B4-BE49-F238E27FC236}">
                <a16:creationId xmlns:a16="http://schemas.microsoft.com/office/drawing/2014/main" id="{05E0B570-BB3B-5613-4892-6123BC68514A}"/>
              </a:ext>
            </a:extLst>
          </p:cNvPr>
          <p:cNvSpPr txBox="1"/>
          <p:nvPr/>
        </p:nvSpPr>
        <p:spPr>
          <a:xfrm>
            <a:off x="690562" y="676186"/>
            <a:ext cx="10810875" cy="646331"/>
          </a:xfrm>
          <a:prstGeom prst="rect">
            <a:avLst/>
          </a:prstGeom>
          <a:solidFill>
            <a:schemeClr val="bg1"/>
          </a:solidFill>
          <a:ln>
            <a:solidFill>
              <a:schemeClr val="accent3"/>
            </a:solidFill>
          </a:ln>
          <a:effectLst>
            <a:outerShdw blurRad="50800" dist="38100" dir="5400000" algn="t" rotWithShape="0">
              <a:prstClr val="black">
                <a:alpha val="40000"/>
              </a:prstClr>
            </a:outerShdw>
          </a:effectLst>
        </p:spPr>
        <p:txBody>
          <a:bodyPr wrap="square">
            <a:spAutoFit/>
            <a:scene3d>
              <a:camera prst="orthographicFront"/>
              <a:lightRig rig="threePt" dir="t"/>
            </a:scene3d>
            <a:sp3d extrusionH="57150">
              <a:bevelT w="38100" h="38100"/>
            </a:sp3d>
          </a:bodyPr>
          <a:lstStyle/>
          <a:p>
            <a:pPr algn="ctr"/>
            <a:r>
              <a:rPr lang="en" sz="1800" b="1" dirty="0">
                <a:solidFill>
                  <a:srgbClr val="438E67"/>
                </a:solidFill>
                <a:latin typeface="Comic Sans MS" panose="030F0702030302020204" pitchFamily="66" charset="0"/>
              </a:rPr>
              <a:t>“</a:t>
            </a:r>
            <a:r>
              <a:rPr lang="en-US" b="1" dirty="0">
                <a:solidFill>
                  <a:srgbClr val="438E67"/>
                </a:solidFill>
                <a:latin typeface="Comic Sans MS" panose="030F0702030302020204" pitchFamily="66" charset="0"/>
              </a:rPr>
              <a:t>Then the Lord said to Moses, “Tell Aaron, ‘Stretch out your hand with your staff over the streams and canals and ponds, and make frogs come up on the land of Egypt</a:t>
            </a:r>
            <a:r>
              <a:rPr lang="en" sz="1800" b="1" dirty="0">
                <a:solidFill>
                  <a:srgbClr val="438E67"/>
                </a:solidFill>
                <a:latin typeface="Comic Sans MS" panose="030F0702030302020204" pitchFamily="66" charset="0"/>
              </a:rPr>
              <a:t>” </a:t>
            </a:r>
            <a:r>
              <a:rPr lang="en" sz="1400" b="1" dirty="0">
                <a:solidFill>
                  <a:srgbClr val="438E67"/>
                </a:solidFill>
                <a:latin typeface="Comic Sans MS" panose="030F0702030302020204" pitchFamily="66" charset="0"/>
              </a:rPr>
              <a:t>(Exodus 8:5)</a:t>
            </a:r>
            <a:endParaRPr lang="es-ES" sz="1800" b="1" dirty="0">
              <a:solidFill>
                <a:srgbClr val="438E67"/>
              </a:solidFill>
              <a:latin typeface="Comic Sans MS" panose="030F0702030302020204" pitchFamily="66" charset="0"/>
            </a:endParaRPr>
          </a:p>
        </p:txBody>
      </p:sp>
      <p:sp>
        <p:nvSpPr>
          <p:cNvPr id="6" name="CuadroTexto 5">
            <a:extLst>
              <a:ext uri="{FF2B5EF4-FFF2-40B4-BE49-F238E27FC236}">
                <a16:creationId xmlns:a16="http://schemas.microsoft.com/office/drawing/2014/main" id="{E9D55EC0-9B0A-02D5-85F0-A6A8270B6382}"/>
              </a:ext>
            </a:extLst>
          </p:cNvPr>
          <p:cNvSpPr txBox="1"/>
          <p:nvPr/>
        </p:nvSpPr>
        <p:spPr>
          <a:xfrm>
            <a:off x="1" y="-57750"/>
            <a:ext cx="12191998" cy="769441"/>
          </a:xfrm>
          <a:prstGeom prst="rect">
            <a:avLst/>
          </a:prstGeom>
          <a:noFill/>
        </p:spPr>
        <p:txBody>
          <a:bodyPr wrap="square" rtlCol="0">
            <a:spAutoFit/>
          </a:bodyPr>
          <a:lstStyle/>
          <a:p>
            <a:pPr algn="ctr"/>
            <a:r>
              <a:rPr lang="en" sz="4400" b="1" dirty="0">
                <a:ln w="10160">
                  <a:solidFill>
                    <a:schemeClr val="accent3"/>
                  </a:solidFill>
                  <a:prstDash val="solid"/>
                </a:ln>
                <a:solidFill>
                  <a:srgbClr val="E8F4EE"/>
                </a:solidFill>
                <a:effectLst>
                  <a:outerShdw blurRad="38100" dist="22860" dir="5400000" algn="tl" rotWithShape="0">
                    <a:srgbClr val="000000">
                      <a:alpha val="30000"/>
                    </a:srgbClr>
                  </a:outerShdw>
                </a:effectLst>
              </a:rPr>
              <a:t>SECOND PLAGUE (</a:t>
            </a:r>
            <a:r>
              <a:rPr lang="es-ES" sz="4400" b="1" dirty="0" err="1">
                <a:ln w="10160">
                  <a:solidFill>
                    <a:schemeClr val="accent3"/>
                  </a:solidFill>
                  <a:prstDash val="solid"/>
                </a:ln>
                <a:solidFill>
                  <a:srgbClr val="E8F4EE"/>
                </a:solidFill>
                <a:effectLst>
                  <a:outerShdw blurRad="38100" dist="22860" dir="5400000" algn="tl" rotWithShape="0">
                    <a:srgbClr val="000000">
                      <a:alpha val="30000"/>
                    </a:srgbClr>
                  </a:outerShdw>
                </a:effectLst>
              </a:rPr>
              <a:t>MILD</a:t>
            </a:r>
            <a:r>
              <a:rPr lang="en" sz="4400" b="1" dirty="0">
                <a:ln w="10160">
                  <a:solidFill>
                    <a:schemeClr val="accent3"/>
                  </a:solidFill>
                  <a:prstDash val="solid"/>
                </a:ln>
                <a:solidFill>
                  <a:srgbClr val="E8F4EE"/>
                </a:solidFill>
                <a:effectLst>
                  <a:outerShdw blurRad="38100" dist="22860" dir="5400000" algn="tl" rotWithShape="0">
                    <a:srgbClr val="000000">
                      <a:alpha val="30000"/>
                    </a:srgbClr>
                  </a:outerShdw>
                </a:effectLst>
              </a:rPr>
              <a:t>): FROGS</a:t>
            </a:r>
          </a:p>
        </p:txBody>
      </p:sp>
      <p:sp>
        <p:nvSpPr>
          <p:cNvPr id="10" name="CuadroTexto 9">
            <a:extLst>
              <a:ext uri="{FF2B5EF4-FFF2-40B4-BE49-F238E27FC236}">
                <a16:creationId xmlns:a16="http://schemas.microsoft.com/office/drawing/2014/main" id="{7134BDEF-044F-59C4-A4D9-BE0888357CDF}"/>
              </a:ext>
            </a:extLst>
          </p:cNvPr>
          <p:cNvSpPr txBox="1"/>
          <p:nvPr/>
        </p:nvSpPr>
        <p:spPr>
          <a:xfrm>
            <a:off x="244285" y="4896837"/>
            <a:ext cx="368141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srgbClr val="438E67"/>
                </a:solidFill>
                <a:effectLst/>
                <a:uLnTx/>
                <a:uFillTx/>
                <a:latin typeface="Aptos" panose="02110004020202020204"/>
                <a:ea typeface="+mn-ea"/>
                <a:cs typeface="+mn-cs"/>
              </a:rPr>
              <a:t>Exodus 8:1-15</a:t>
            </a:r>
          </a:p>
        </p:txBody>
      </p:sp>
      <p:graphicFrame>
        <p:nvGraphicFramePr>
          <p:cNvPr id="13" name="Diagrama 12">
            <a:extLst>
              <a:ext uri="{FF2B5EF4-FFF2-40B4-BE49-F238E27FC236}">
                <a16:creationId xmlns:a16="http://schemas.microsoft.com/office/drawing/2014/main" id="{DADAB16B-03A2-8460-F132-DD87BE7ADCDE}"/>
              </a:ext>
            </a:extLst>
          </p:cNvPr>
          <p:cNvGraphicFramePr/>
          <p:nvPr>
            <p:extLst>
              <p:ext uri="{D42A27DB-BD31-4B8C-83A1-F6EECF244321}">
                <p14:modId xmlns:p14="http://schemas.microsoft.com/office/powerpoint/2010/main" val="3491056722"/>
              </p:ext>
            </p:extLst>
          </p:nvPr>
        </p:nvGraphicFramePr>
        <p:xfrm>
          <a:off x="244285" y="1693248"/>
          <a:ext cx="3887955" cy="29222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uadroTexto 3">
            <a:extLst>
              <a:ext uri="{FF2B5EF4-FFF2-40B4-BE49-F238E27FC236}">
                <a16:creationId xmlns:a16="http://schemas.microsoft.com/office/drawing/2014/main" id="{E9EAA392-0F05-BF9A-80A8-579DBCF35417}"/>
              </a:ext>
            </a:extLst>
          </p:cNvPr>
          <p:cNvSpPr txBox="1"/>
          <p:nvPr/>
        </p:nvSpPr>
        <p:spPr>
          <a:xfrm>
            <a:off x="244285" y="5296947"/>
            <a:ext cx="3681413"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Again the magicians imitated the plague, but were unable to stop it.</a:t>
            </a:r>
          </a:p>
        </p:txBody>
      </p:sp>
    </p:spTree>
    <p:extLst>
      <p:ext uri="{BB962C8B-B14F-4D97-AF65-F5344CB8AC3E}">
        <p14:creationId xmlns:p14="http://schemas.microsoft.com/office/powerpoint/2010/main" val="62173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8" presetClass="entr" presetSubtype="12"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strips(down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Graphic spid="13" grpId="0">
        <p:bldAsOne/>
      </p:bldGraphic>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39FA7A1-892E-9A9A-CA21-92B131DFB835}"/>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EE050054-4EDD-697E-D20A-CDE4BDD4455F}"/>
              </a:ext>
            </a:extLst>
          </p:cNvPr>
          <p:cNvSpPr txBox="1"/>
          <p:nvPr/>
        </p:nvSpPr>
        <p:spPr>
          <a:xfrm>
            <a:off x="690562" y="676186"/>
            <a:ext cx="10810875" cy="646331"/>
          </a:xfrm>
          <a:prstGeom prst="rect">
            <a:avLst/>
          </a:prstGeom>
          <a:solidFill>
            <a:schemeClr val="bg1"/>
          </a:solidFill>
          <a:ln>
            <a:solidFill>
              <a:schemeClr val="accent3"/>
            </a:solidFill>
          </a:ln>
          <a:effectLst>
            <a:outerShdw blurRad="50800" dist="38100" dir="5400000" algn="t" rotWithShape="0">
              <a:prstClr val="black">
                <a:alpha val="40000"/>
              </a:prstClr>
            </a:outerShdw>
          </a:effectLst>
        </p:spPr>
        <p:txBody>
          <a:bodyPr wrap="square">
            <a:spAutoFit/>
            <a:scene3d>
              <a:camera prst="orthographicFront"/>
              <a:lightRig rig="threePt" dir="t"/>
            </a:scene3d>
            <a:sp3d extrusionH="57150">
              <a:bevelT w="38100" h="38100"/>
            </a:sp3d>
          </a:bodyPr>
          <a:lstStyle/>
          <a:p>
            <a:pPr algn="ctr"/>
            <a:r>
              <a:rPr lang="en" sz="1800" b="1" dirty="0">
                <a:solidFill>
                  <a:srgbClr val="8E7144"/>
                </a:solidFill>
                <a:latin typeface="Comic Sans MS" panose="030F0702030302020204" pitchFamily="66" charset="0"/>
              </a:rPr>
              <a:t>“</a:t>
            </a:r>
            <a:r>
              <a:rPr lang="en-US" b="1" dirty="0">
                <a:solidFill>
                  <a:srgbClr val="8E7144"/>
                </a:solidFill>
                <a:latin typeface="Comic Sans MS" panose="030F0702030302020204" pitchFamily="66" charset="0"/>
              </a:rPr>
              <a:t>Then the Lord said to Moses, “Tell Aaron, ‘Stretch out your staff and strike the dust of the ground,’ and throughout the land of Egypt the dust will become gnats</a:t>
            </a:r>
            <a:r>
              <a:rPr lang="en" sz="1800" b="1" dirty="0">
                <a:solidFill>
                  <a:srgbClr val="8E7144"/>
                </a:solidFill>
                <a:latin typeface="Comic Sans MS" panose="030F0702030302020204" pitchFamily="66" charset="0"/>
              </a:rPr>
              <a:t>.’” </a:t>
            </a:r>
            <a:r>
              <a:rPr lang="en" sz="1400" b="1" dirty="0">
                <a:solidFill>
                  <a:srgbClr val="8E7144"/>
                </a:solidFill>
                <a:latin typeface="Comic Sans MS" panose="030F0702030302020204" pitchFamily="66" charset="0"/>
              </a:rPr>
              <a:t>(Exodus 8:16)</a:t>
            </a:r>
            <a:endParaRPr lang="es-ES" sz="1800" b="1" dirty="0">
              <a:solidFill>
                <a:srgbClr val="8E7144"/>
              </a:solidFill>
              <a:latin typeface="Comic Sans MS" panose="030F0702030302020204" pitchFamily="66" charset="0"/>
            </a:endParaRPr>
          </a:p>
        </p:txBody>
      </p:sp>
      <p:sp>
        <p:nvSpPr>
          <p:cNvPr id="6" name="CuadroTexto 5">
            <a:extLst>
              <a:ext uri="{FF2B5EF4-FFF2-40B4-BE49-F238E27FC236}">
                <a16:creationId xmlns:a16="http://schemas.microsoft.com/office/drawing/2014/main" id="{88723346-4315-F375-8098-6C594C01D621}"/>
              </a:ext>
            </a:extLst>
          </p:cNvPr>
          <p:cNvSpPr txBox="1"/>
          <p:nvPr/>
        </p:nvSpPr>
        <p:spPr>
          <a:xfrm>
            <a:off x="1" y="-57750"/>
            <a:ext cx="12191998" cy="769441"/>
          </a:xfrm>
          <a:prstGeom prst="rect">
            <a:avLst/>
          </a:prstGeom>
          <a:noFill/>
        </p:spPr>
        <p:txBody>
          <a:bodyPr wrap="square" rtlCol="0">
            <a:spAutoFit/>
          </a:bodyPr>
          <a:lstStyle/>
          <a:p>
            <a:pPr algn="ctr"/>
            <a:r>
              <a:rPr lang="en" sz="4400" b="1" dirty="0">
                <a:ln w="10160">
                  <a:solidFill>
                    <a:schemeClr val="accent3"/>
                  </a:solidFill>
                  <a:prstDash val="solid"/>
                </a:ln>
                <a:solidFill>
                  <a:srgbClr val="F1ECE3"/>
                </a:solidFill>
                <a:effectLst>
                  <a:outerShdw blurRad="38100" dist="22860" dir="5400000" algn="tl" rotWithShape="0">
                    <a:srgbClr val="000000">
                      <a:alpha val="30000"/>
                    </a:srgbClr>
                  </a:outerShdw>
                </a:effectLst>
              </a:rPr>
              <a:t>THIRD PLAGUE (</a:t>
            </a:r>
            <a:r>
              <a:rPr lang="es-ES" sz="4400" b="1" dirty="0" err="1">
                <a:ln w="10160">
                  <a:solidFill>
                    <a:schemeClr val="accent3"/>
                  </a:solidFill>
                  <a:prstDash val="solid"/>
                </a:ln>
                <a:solidFill>
                  <a:srgbClr val="F1ECE3"/>
                </a:solidFill>
                <a:effectLst>
                  <a:outerShdw blurRad="38100" dist="22860" dir="5400000" algn="tl" rotWithShape="0">
                    <a:srgbClr val="000000">
                      <a:alpha val="30000"/>
                    </a:srgbClr>
                  </a:outerShdw>
                </a:effectLst>
              </a:rPr>
              <a:t>MILD</a:t>
            </a:r>
            <a:r>
              <a:rPr lang="en" sz="4400" b="1" dirty="0">
                <a:ln w="10160">
                  <a:solidFill>
                    <a:schemeClr val="accent3"/>
                  </a:solidFill>
                  <a:prstDash val="solid"/>
                </a:ln>
                <a:solidFill>
                  <a:srgbClr val="F1ECE3"/>
                </a:solidFill>
                <a:effectLst>
                  <a:outerShdw blurRad="38100" dist="22860" dir="5400000" algn="tl" rotWithShape="0">
                    <a:srgbClr val="000000">
                      <a:alpha val="30000"/>
                    </a:srgbClr>
                  </a:outerShdw>
                </a:effectLst>
              </a:rPr>
              <a:t>): LICE</a:t>
            </a:r>
          </a:p>
        </p:txBody>
      </p:sp>
      <p:sp>
        <p:nvSpPr>
          <p:cNvPr id="10" name="CuadroTexto 9">
            <a:extLst>
              <a:ext uri="{FF2B5EF4-FFF2-40B4-BE49-F238E27FC236}">
                <a16:creationId xmlns:a16="http://schemas.microsoft.com/office/drawing/2014/main" id="{F5882452-A1BB-CDFF-EBB7-E4DF8F2B3A6E}"/>
              </a:ext>
            </a:extLst>
          </p:cNvPr>
          <p:cNvSpPr txBox="1"/>
          <p:nvPr/>
        </p:nvSpPr>
        <p:spPr>
          <a:xfrm>
            <a:off x="395286" y="4112063"/>
            <a:ext cx="368141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srgbClr val="8E7144"/>
                </a:solidFill>
                <a:effectLst/>
                <a:uLnTx/>
                <a:uFillTx/>
                <a:latin typeface="Aptos" panose="02110004020202020204"/>
                <a:ea typeface="+mn-ea"/>
                <a:cs typeface="+mn-cs"/>
              </a:rPr>
              <a:t>Exodus 8:16-19</a:t>
            </a:r>
          </a:p>
        </p:txBody>
      </p:sp>
      <p:graphicFrame>
        <p:nvGraphicFramePr>
          <p:cNvPr id="13" name="Diagrama 12">
            <a:extLst>
              <a:ext uri="{FF2B5EF4-FFF2-40B4-BE49-F238E27FC236}">
                <a16:creationId xmlns:a16="http://schemas.microsoft.com/office/drawing/2014/main" id="{4D700DBF-50D2-13C5-E182-C50A828705F1}"/>
              </a:ext>
            </a:extLst>
          </p:cNvPr>
          <p:cNvGraphicFramePr/>
          <p:nvPr>
            <p:extLst>
              <p:ext uri="{D42A27DB-BD31-4B8C-83A1-F6EECF244321}">
                <p14:modId xmlns:p14="http://schemas.microsoft.com/office/powerpoint/2010/main" val="690324933"/>
              </p:ext>
            </p:extLst>
          </p:nvPr>
        </p:nvGraphicFramePr>
        <p:xfrm>
          <a:off x="395286" y="1619250"/>
          <a:ext cx="3782077" cy="2692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Imagen 14">
            <a:extLst>
              <a:ext uri="{FF2B5EF4-FFF2-40B4-BE49-F238E27FC236}">
                <a16:creationId xmlns:a16="http://schemas.microsoft.com/office/drawing/2014/main" id="{282CC8B4-E755-BE1B-BBB3-FDB5BC65F0A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4470948" y="1580750"/>
            <a:ext cx="7476767" cy="4972050"/>
          </a:xfrm>
          <a:prstGeom prst="round2DiagRect">
            <a:avLst>
              <a:gd name="adj1" fmla="val 16667"/>
              <a:gd name="adj2" fmla="val 0"/>
            </a:avLst>
          </a:prstGeom>
          <a:ln w="57150" cap="sq">
            <a:solidFill>
              <a:srgbClr val="FFFFFF"/>
            </a:solidFill>
            <a:miter lim="800000"/>
          </a:ln>
          <a:effectLst>
            <a:outerShdw blurRad="254000" algn="tl" rotWithShape="0">
              <a:srgbClr val="000000">
                <a:alpha val="43000"/>
              </a:srgbClr>
            </a:outerShdw>
          </a:effectLst>
        </p:spPr>
      </p:pic>
      <p:sp>
        <p:nvSpPr>
          <p:cNvPr id="3" name="CuadroTexto 2">
            <a:extLst>
              <a:ext uri="{FF2B5EF4-FFF2-40B4-BE49-F238E27FC236}">
                <a16:creationId xmlns:a16="http://schemas.microsoft.com/office/drawing/2014/main" id="{64127C96-E1BE-5DD9-A9C6-CA935802D497}"/>
              </a:ext>
            </a:extLst>
          </p:cNvPr>
          <p:cNvSpPr txBox="1"/>
          <p:nvPr/>
        </p:nvSpPr>
        <p:spPr>
          <a:xfrm>
            <a:off x="395286" y="4435766"/>
            <a:ext cx="3681413"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Creating life from the dust of the ground (Gen. 1:24)? There was no longer any doubt about the origin of the plagues: “This is the finger of God” (Ex . 8:19). And the magicians finally fell silent.</a:t>
            </a:r>
          </a:p>
        </p:txBody>
      </p:sp>
    </p:spTree>
    <p:extLst>
      <p:ext uri="{BB962C8B-B14F-4D97-AF65-F5344CB8AC3E}">
        <p14:creationId xmlns:p14="http://schemas.microsoft.com/office/powerpoint/2010/main" val="353316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8" presetClass="entr" presetSubtype="12"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strips(down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Graphic spid="13" grpId="0">
        <p:bldAsOne/>
      </p:bldGraphic>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11054DC-64D8-A28A-ADF3-8AA17E452896}"/>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01E8EA46-2BD0-0641-752B-6FF72DE12678}"/>
              </a:ext>
            </a:extLst>
          </p:cNvPr>
          <p:cNvSpPr txBox="1"/>
          <p:nvPr/>
        </p:nvSpPr>
        <p:spPr>
          <a:xfrm>
            <a:off x="690562" y="676186"/>
            <a:ext cx="10810875" cy="646331"/>
          </a:xfrm>
          <a:prstGeom prst="rect">
            <a:avLst/>
          </a:prstGeom>
          <a:noFill/>
        </p:spPr>
        <p:txBody>
          <a:bodyPr wrap="square">
            <a:spAutoFit/>
          </a:bodyPr>
          <a:lstStyle/>
          <a:p>
            <a:pPr algn="ctr"/>
            <a:r>
              <a:rPr lang="en" sz="1800"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a:t>
            </a:r>
            <a:r>
              <a:rPr lang="en-US"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And the Lord did this. Dense swarms of flies poured into Pharaoh’s palace and into the houses of his officials; throughout Egypt the land was ruined by the flies</a:t>
            </a:r>
            <a:r>
              <a:rPr lang="en" sz="1800"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 </a:t>
            </a:r>
            <a:r>
              <a:rPr lang="en" sz="1400"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(Exodus 8:24)</a:t>
            </a:r>
            <a:endParaRPr lang="es-ES" sz="1800"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4F35E404-73D1-0A2F-4CA9-8D03E430F84F}"/>
              </a:ext>
            </a:extLst>
          </p:cNvPr>
          <p:cNvSpPr txBox="1"/>
          <p:nvPr/>
        </p:nvSpPr>
        <p:spPr>
          <a:xfrm>
            <a:off x="1" y="0"/>
            <a:ext cx="12191998" cy="769441"/>
          </a:xfrm>
          <a:prstGeom prst="rect">
            <a:avLst/>
          </a:prstGeom>
          <a:noFill/>
        </p:spPr>
        <p:txBody>
          <a:bodyPr wrap="square" rtlCol="0">
            <a:spAutoFit/>
          </a:bodyPr>
          <a:lstStyle/>
          <a:p>
            <a:pPr algn="ctr"/>
            <a:r>
              <a:rPr lang="en" sz="4400" b="1" dirty="0">
                <a:ln w="22225">
                  <a:solidFill>
                    <a:schemeClr val="accent2"/>
                  </a:solidFill>
                  <a:prstDash val="solid"/>
                </a:ln>
                <a:solidFill>
                  <a:schemeClr val="accent2">
                    <a:lumMod val="40000"/>
                    <a:lumOff val="60000"/>
                  </a:schemeClr>
                </a:solidFill>
              </a:rPr>
              <a:t>FOURTH PLAGUE (SERIOUS): FLIES</a:t>
            </a:r>
          </a:p>
        </p:txBody>
      </p:sp>
      <p:sp>
        <p:nvSpPr>
          <p:cNvPr id="10" name="CuadroTexto 9">
            <a:extLst>
              <a:ext uri="{FF2B5EF4-FFF2-40B4-BE49-F238E27FC236}">
                <a16:creationId xmlns:a16="http://schemas.microsoft.com/office/drawing/2014/main" id="{F0C3DBE5-AB9C-894D-5B9C-72698371C061}"/>
              </a:ext>
            </a:extLst>
          </p:cNvPr>
          <p:cNvSpPr txBox="1"/>
          <p:nvPr/>
        </p:nvSpPr>
        <p:spPr>
          <a:xfrm>
            <a:off x="6968390" y="4767768"/>
            <a:ext cx="4456798" cy="400110"/>
          </a:xfrm>
          <a:prstGeom prst="rect">
            <a:avLst/>
          </a:prstGeom>
          <a:noFill/>
        </p:spPr>
        <p:txBody>
          <a:bodyPr wrap="square">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srgbClr val="F88B47"/>
                </a:solidFill>
                <a:effectLst/>
                <a:uLnTx/>
                <a:uFillTx/>
                <a:latin typeface="Aptos" panose="02110004020202020204"/>
                <a:ea typeface="+mn-ea"/>
                <a:cs typeface="+mn-cs"/>
              </a:rPr>
              <a:t>Exodus 8:20-32.</a:t>
            </a:r>
          </a:p>
        </p:txBody>
      </p:sp>
      <p:graphicFrame>
        <p:nvGraphicFramePr>
          <p:cNvPr id="3" name="Diagrama 2">
            <a:extLst>
              <a:ext uri="{FF2B5EF4-FFF2-40B4-BE49-F238E27FC236}">
                <a16:creationId xmlns:a16="http://schemas.microsoft.com/office/drawing/2014/main" id="{B629B6A6-209C-E965-4BE2-1CE5DB03BCF8}"/>
              </a:ext>
            </a:extLst>
          </p:cNvPr>
          <p:cNvGraphicFramePr/>
          <p:nvPr>
            <p:extLst>
              <p:ext uri="{D42A27DB-BD31-4B8C-83A1-F6EECF244321}">
                <p14:modId xmlns:p14="http://schemas.microsoft.com/office/powerpoint/2010/main" val="2247108100"/>
              </p:ext>
            </p:extLst>
          </p:nvPr>
        </p:nvGraphicFramePr>
        <p:xfrm>
          <a:off x="7719360" y="2074900"/>
          <a:ext cx="3782077" cy="2692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93BFA260-68A6-5861-0B03-840791D059BD}"/>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222663" y="1858563"/>
            <a:ext cx="6100834" cy="4602384"/>
          </a:xfrm>
          <a:prstGeom prst="snip2DiagRect">
            <a:avLst>
              <a:gd name="adj1" fmla="val 0"/>
              <a:gd name="adj2" fmla="val 28797"/>
            </a:avLst>
          </a:prstGeom>
          <a:solidFill>
            <a:srgbClr val="FFFFFF">
              <a:shade val="85000"/>
            </a:srgbClr>
          </a:solidFill>
          <a:ln w="8890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3E4ABBFB-5B65-309B-4D57-77827245C9A4}"/>
              </a:ext>
            </a:extLst>
          </p:cNvPr>
          <p:cNvSpPr txBox="1"/>
          <p:nvPr/>
        </p:nvSpPr>
        <p:spPr>
          <a:xfrm>
            <a:off x="6968390" y="5135509"/>
            <a:ext cx="4833085"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For the first time, the Israelites were protected from the plague. This led Pharaoh to negotiate, but he ultimately failed to keep his end of the bargain.</a:t>
            </a:r>
          </a:p>
        </p:txBody>
      </p:sp>
    </p:spTree>
    <p:extLst>
      <p:ext uri="{BB962C8B-B14F-4D97-AF65-F5344CB8AC3E}">
        <p14:creationId xmlns:p14="http://schemas.microsoft.com/office/powerpoint/2010/main" val="366120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8" presetClass="entr" presetSubtype="3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amond(out)">
                                      <p:cBhvr>
                                        <p:cTn id="20" dur="7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3" grpId="0">
        <p:bldAsOne/>
      </p:bldGraphic>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F66A6C6-01CF-D6A1-F40E-52D2E3DF9AEB}"/>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57B62C3C-B594-2A4F-23B2-584F706A8DB8}"/>
              </a:ext>
            </a:extLst>
          </p:cNvPr>
          <p:cNvSpPr txBox="1"/>
          <p:nvPr/>
        </p:nvSpPr>
        <p:spPr>
          <a:xfrm>
            <a:off x="690562" y="769441"/>
            <a:ext cx="10810875" cy="646331"/>
          </a:xfrm>
          <a:prstGeom prst="rect">
            <a:avLst/>
          </a:prstGeom>
          <a:noFill/>
        </p:spPr>
        <p:txBody>
          <a:bodyPr wrap="square">
            <a:spAutoFit/>
          </a:bodyPr>
          <a:lstStyle/>
          <a:p>
            <a:pPr algn="ctr"/>
            <a:r>
              <a:rPr lang="en" sz="1800"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a:t>
            </a:r>
            <a:r>
              <a:rPr lang="en-US"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he hand of the Lord will bring a terrible plague on your livestock in the field—on your horses, donkeys and camels and on your cattle, sheep and goats</a:t>
            </a:r>
            <a:r>
              <a:rPr lang="en" sz="1800"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 </a:t>
            </a:r>
            <a:r>
              <a:rPr lang="en" sz="1400"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(Exodus 9:3)</a:t>
            </a:r>
            <a:endParaRPr lang="es-ES" sz="1800"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63F9D26E-A1B0-76BD-3326-6657EEE067E6}"/>
              </a:ext>
            </a:extLst>
          </p:cNvPr>
          <p:cNvSpPr txBox="1"/>
          <p:nvPr/>
        </p:nvSpPr>
        <p:spPr>
          <a:xfrm>
            <a:off x="1" y="0"/>
            <a:ext cx="12191998" cy="769441"/>
          </a:xfrm>
          <a:prstGeom prst="rect">
            <a:avLst/>
          </a:prstGeom>
          <a:noFill/>
        </p:spPr>
        <p:txBody>
          <a:bodyPr wrap="square" rtlCol="0">
            <a:spAutoFit/>
          </a:bodyPr>
          <a:lstStyle/>
          <a:p>
            <a:pPr algn="ctr"/>
            <a:r>
              <a:rPr lang="en" sz="4400" b="1" dirty="0">
                <a:ln w="22225">
                  <a:solidFill>
                    <a:schemeClr val="accent5">
                      <a:lumMod val="75000"/>
                    </a:schemeClr>
                  </a:solidFill>
                  <a:prstDash val="solid"/>
                </a:ln>
                <a:solidFill>
                  <a:schemeClr val="accent5">
                    <a:lumMod val="40000"/>
                    <a:lumOff val="60000"/>
                  </a:schemeClr>
                </a:solidFill>
              </a:rPr>
              <a:t>FIFTH PLAGUE (SERIOUS): DEATH OF CATTLE</a:t>
            </a:r>
          </a:p>
        </p:txBody>
      </p:sp>
      <p:sp>
        <p:nvSpPr>
          <p:cNvPr id="10" name="CuadroTexto 9">
            <a:extLst>
              <a:ext uri="{FF2B5EF4-FFF2-40B4-BE49-F238E27FC236}">
                <a16:creationId xmlns:a16="http://schemas.microsoft.com/office/drawing/2014/main" id="{B2C20041-4CD2-C5ED-CAC9-AAA235CBD330}"/>
              </a:ext>
            </a:extLst>
          </p:cNvPr>
          <p:cNvSpPr txBox="1"/>
          <p:nvPr/>
        </p:nvSpPr>
        <p:spPr>
          <a:xfrm>
            <a:off x="7044639" y="4921772"/>
            <a:ext cx="4456798" cy="400110"/>
          </a:xfrm>
          <a:prstGeom prst="rect">
            <a:avLst/>
          </a:prstGeom>
          <a:noFill/>
        </p:spPr>
        <p:txBody>
          <a:bodyPr wrap="square">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srgbClr val="12AA6C"/>
                </a:solidFill>
                <a:effectLst/>
                <a:uLnTx/>
                <a:uFillTx/>
                <a:latin typeface="Aptos" panose="02110004020202020204"/>
                <a:ea typeface="+mn-ea"/>
                <a:cs typeface="+mn-cs"/>
              </a:rPr>
              <a:t>Exodus 9:1-7.</a:t>
            </a:r>
          </a:p>
        </p:txBody>
      </p:sp>
      <p:graphicFrame>
        <p:nvGraphicFramePr>
          <p:cNvPr id="3" name="Diagrama 2">
            <a:extLst>
              <a:ext uri="{FF2B5EF4-FFF2-40B4-BE49-F238E27FC236}">
                <a16:creationId xmlns:a16="http://schemas.microsoft.com/office/drawing/2014/main" id="{7F903568-9884-D2D7-00C9-1A044253D6CE}"/>
              </a:ext>
            </a:extLst>
          </p:cNvPr>
          <p:cNvGraphicFramePr/>
          <p:nvPr>
            <p:extLst>
              <p:ext uri="{D42A27DB-BD31-4B8C-83A1-F6EECF244321}">
                <p14:modId xmlns:p14="http://schemas.microsoft.com/office/powerpoint/2010/main" val="1218288679"/>
              </p:ext>
            </p:extLst>
          </p:nvPr>
        </p:nvGraphicFramePr>
        <p:xfrm>
          <a:off x="7719360" y="2074900"/>
          <a:ext cx="3782077" cy="2692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5CDEA013-B74C-1BEB-C3B5-E04BD9B1039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222663" y="1858563"/>
            <a:ext cx="6100834" cy="4602384"/>
          </a:xfrm>
          <a:prstGeom prst="snip2DiagRect">
            <a:avLst>
              <a:gd name="adj1" fmla="val 0"/>
              <a:gd name="adj2" fmla="val 28797"/>
            </a:avLst>
          </a:prstGeom>
          <a:solidFill>
            <a:srgbClr val="FFFFFF">
              <a:shade val="85000"/>
            </a:srgbClr>
          </a:solidFill>
          <a:ln w="889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27F5698B-BFE7-E204-83C9-CED1F4BB9FC1}"/>
              </a:ext>
            </a:extLst>
          </p:cNvPr>
          <p:cNvSpPr txBox="1"/>
          <p:nvPr/>
        </p:nvSpPr>
        <p:spPr>
          <a:xfrm>
            <a:off x="7044638" y="5321882"/>
            <a:ext cx="445679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Many gods had animal heads, so this plague humiliated most of them.</a:t>
            </a:r>
          </a:p>
        </p:txBody>
      </p:sp>
    </p:spTree>
    <p:extLst>
      <p:ext uri="{BB962C8B-B14F-4D97-AF65-F5344CB8AC3E}">
        <p14:creationId xmlns:p14="http://schemas.microsoft.com/office/powerpoint/2010/main" val="370068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8" presetClass="entr" presetSubtype="3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amond(out)">
                                      <p:cBhvr>
                                        <p:cTn id="20" dur="7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3" grpId="0">
        <p:bldAsOne/>
      </p:bldGraphic>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BA916C8-6CB1-38B5-774C-413FE3883D9B}"/>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F787A0E7-218B-6515-FDDE-066F8E2A2F4B}"/>
              </a:ext>
            </a:extLst>
          </p:cNvPr>
          <p:cNvSpPr txBox="1"/>
          <p:nvPr/>
        </p:nvSpPr>
        <p:spPr>
          <a:xfrm>
            <a:off x="430304" y="775839"/>
            <a:ext cx="11331392" cy="646331"/>
          </a:xfrm>
          <a:prstGeom prst="rect">
            <a:avLst/>
          </a:prstGeom>
          <a:noFill/>
        </p:spPr>
        <p:txBody>
          <a:bodyPr wrap="square">
            <a:spAutoFit/>
          </a:bodyPr>
          <a:lstStyle/>
          <a:p>
            <a:pPr algn="ctr"/>
            <a:r>
              <a:rPr lang="en" sz="1800"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a:t>
            </a:r>
            <a:r>
              <a:rPr lang="en-US"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So they took soot from a furnace and stood before Pharaoh. Moses tossed it into the air, and festering boils broke out on people and animals</a:t>
            </a:r>
            <a:r>
              <a:rPr lang="en" sz="1800"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 </a:t>
            </a:r>
            <a:r>
              <a:rPr lang="en" sz="1400"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(Exodus 9:10)</a:t>
            </a:r>
            <a:endParaRPr lang="es-ES" sz="1800"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0A7288F4-2A6A-6D59-F814-5F68871C6693}"/>
              </a:ext>
            </a:extLst>
          </p:cNvPr>
          <p:cNvSpPr txBox="1"/>
          <p:nvPr/>
        </p:nvSpPr>
        <p:spPr>
          <a:xfrm>
            <a:off x="1" y="0"/>
            <a:ext cx="12191998" cy="769441"/>
          </a:xfrm>
          <a:prstGeom prst="rect">
            <a:avLst/>
          </a:prstGeom>
          <a:noFill/>
        </p:spPr>
        <p:txBody>
          <a:bodyPr wrap="square" rtlCol="0">
            <a:spAutoFit/>
          </a:bodyPr>
          <a:lstStyle/>
          <a:p>
            <a:pPr algn="ctr"/>
            <a:r>
              <a:rPr lang="en" sz="4400" b="1" dirty="0">
                <a:ln w="22225">
                  <a:solidFill>
                    <a:schemeClr val="accent6">
                      <a:lumMod val="50000"/>
                    </a:schemeClr>
                  </a:solidFill>
                  <a:prstDash val="solid"/>
                </a:ln>
                <a:solidFill>
                  <a:schemeClr val="accent6">
                    <a:lumMod val="40000"/>
                    <a:lumOff val="60000"/>
                  </a:schemeClr>
                </a:solidFill>
              </a:rPr>
              <a:t>SIXTH PLAGUE (SERIOUS): ULCERS</a:t>
            </a:r>
          </a:p>
        </p:txBody>
      </p:sp>
      <p:sp>
        <p:nvSpPr>
          <p:cNvPr id="10" name="CuadroTexto 9">
            <a:extLst>
              <a:ext uri="{FF2B5EF4-FFF2-40B4-BE49-F238E27FC236}">
                <a16:creationId xmlns:a16="http://schemas.microsoft.com/office/drawing/2014/main" id="{3C9531C6-7866-BE3C-B213-3CBDC6E70D4E}"/>
              </a:ext>
            </a:extLst>
          </p:cNvPr>
          <p:cNvSpPr txBox="1"/>
          <p:nvPr/>
        </p:nvSpPr>
        <p:spPr>
          <a:xfrm>
            <a:off x="6462666" y="4518523"/>
            <a:ext cx="5661955" cy="400110"/>
          </a:xfrm>
          <a:prstGeom prst="rect">
            <a:avLst/>
          </a:prstGeom>
          <a:noFill/>
        </p:spPr>
        <p:txBody>
          <a:bodyPr wrap="square">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srgbClr val="8443EC"/>
                </a:solidFill>
                <a:effectLst/>
                <a:uLnTx/>
                <a:uFillTx/>
                <a:latin typeface="Aptos" panose="02110004020202020204"/>
                <a:ea typeface="+mn-ea"/>
                <a:cs typeface="+mn-cs"/>
              </a:rPr>
              <a:t>Exodus 9: </a:t>
            </a:r>
            <a:r>
              <a:rPr lang="en" sz="2000" b="1" dirty="0">
                <a:solidFill>
                  <a:srgbClr val="8443EC"/>
                </a:solidFill>
                <a:latin typeface="Aptos" panose="02110004020202020204"/>
              </a:rPr>
              <a:t>8-12 </a:t>
            </a:r>
            <a:r>
              <a:rPr kumimoji="0" lang="en" sz="2000" b="1" i="0" u="none" strike="noStrike" kern="1200" cap="none" spc="0" normalizeH="0" baseline="0" noProof="0" dirty="0">
                <a:ln>
                  <a:noFill/>
                </a:ln>
                <a:solidFill>
                  <a:srgbClr val="8443EC"/>
                </a:solidFill>
                <a:effectLst/>
                <a:uLnTx/>
                <a:uFillTx/>
                <a:latin typeface="Aptos" panose="02110004020202020204"/>
                <a:ea typeface="+mn-ea"/>
                <a:cs typeface="+mn-cs"/>
              </a:rPr>
              <a:t>.</a:t>
            </a:r>
          </a:p>
        </p:txBody>
      </p:sp>
      <p:graphicFrame>
        <p:nvGraphicFramePr>
          <p:cNvPr id="3" name="Diagrama 2">
            <a:extLst>
              <a:ext uri="{FF2B5EF4-FFF2-40B4-BE49-F238E27FC236}">
                <a16:creationId xmlns:a16="http://schemas.microsoft.com/office/drawing/2014/main" id="{7098E087-2A0A-4415-6600-1B5568D495AD}"/>
              </a:ext>
            </a:extLst>
          </p:cNvPr>
          <p:cNvGraphicFramePr/>
          <p:nvPr>
            <p:extLst>
              <p:ext uri="{D42A27DB-BD31-4B8C-83A1-F6EECF244321}">
                <p14:modId xmlns:p14="http://schemas.microsoft.com/office/powerpoint/2010/main" val="850787576"/>
              </p:ext>
            </p:extLst>
          </p:nvPr>
        </p:nvGraphicFramePr>
        <p:xfrm>
          <a:off x="7719360" y="2074900"/>
          <a:ext cx="3782077" cy="2692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B94E89F9-BBE4-A2BC-9F5C-8B2BF538C7D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222663" y="1858563"/>
            <a:ext cx="6100834" cy="4602384"/>
          </a:xfrm>
          <a:prstGeom prst="snip2DiagRect">
            <a:avLst>
              <a:gd name="adj1" fmla="val 0"/>
              <a:gd name="adj2" fmla="val 28797"/>
            </a:avLst>
          </a:prstGeom>
          <a:solidFill>
            <a:srgbClr val="FFFFFF">
              <a:shade val="85000"/>
            </a:srgbClr>
          </a:solidFill>
          <a:ln w="88900" cap="sq">
            <a:solidFill>
              <a:schemeClr val="accent6">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5742A4D2-A3D6-6E5C-EE49-3D7422EFB795}"/>
              </a:ext>
            </a:extLst>
          </p:cNvPr>
          <p:cNvSpPr txBox="1"/>
          <p:nvPr/>
        </p:nvSpPr>
        <p:spPr>
          <a:xfrm>
            <a:off x="6462666" y="4918633"/>
            <a:ext cx="5729334"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Not even the magicians could heal themselves                  (Exod. 9:11). Pharaoh had no doubt about the source of the plagues. But he had decided to refuse to bow down to God, and God allowed him to reap the fruit of his rebellion (Exod. 9:12).</a:t>
            </a:r>
          </a:p>
        </p:txBody>
      </p:sp>
    </p:spTree>
    <p:extLst>
      <p:ext uri="{BB962C8B-B14F-4D97-AF65-F5344CB8AC3E}">
        <p14:creationId xmlns:p14="http://schemas.microsoft.com/office/powerpoint/2010/main" val="405369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8" presetClass="entr" presetSubtype="3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amond(out)">
                                      <p:cBhvr>
                                        <p:cTn id="20" dur="7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3" grpId="0">
        <p:bldAsOne/>
      </p:bldGraphic>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3D6B1AF-1BC4-BAFF-2F5C-5A070A5ABBF6}"/>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49AAF885-A2F5-408D-C811-2867B824022D}"/>
              </a:ext>
            </a:extLst>
          </p:cNvPr>
          <p:cNvSpPr txBox="1"/>
          <p:nvPr/>
        </p:nvSpPr>
        <p:spPr>
          <a:xfrm>
            <a:off x="690562" y="676186"/>
            <a:ext cx="10810875" cy="646331"/>
          </a:xfrm>
          <a:prstGeom prst="rect">
            <a:avLst/>
          </a:prstGeom>
          <a:noFill/>
        </p:spPr>
        <p:txBody>
          <a:bodyPr wrap="square">
            <a:spAutoFit/>
          </a:bodyPr>
          <a:lstStyle/>
          <a:p>
            <a:pPr algn="ctr"/>
            <a:r>
              <a:rPr lang="en" sz="1800" b="1" dirty="0">
                <a:solidFill>
                  <a:srgbClr val="F6F3FF"/>
                </a:solidFill>
                <a:effectLst>
                  <a:outerShdw blurRad="38100" dist="38100" dir="2700000" algn="tl">
                    <a:srgbClr val="000000">
                      <a:alpha val="43137"/>
                    </a:srgbClr>
                  </a:outerShdw>
                </a:effectLst>
                <a:latin typeface="Comic Sans MS" panose="030F0702030302020204" pitchFamily="66" charset="0"/>
              </a:rPr>
              <a:t>“</a:t>
            </a:r>
            <a:r>
              <a:rPr lang="en-US" b="1" dirty="0">
                <a:solidFill>
                  <a:srgbClr val="F6F3FF"/>
                </a:solidFill>
                <a:effectLst>
                  <a:outerShdw blurRad="38100" dist="38100" dir="2700000" algn="tl">
                    <a:srgbClr val="000000">
                      <a:alpha val="43137"/>
                    </a:srgbClr>
                  </a:outerShdw>
                </a:effectLst>
                <a:latin typeface="Comic Sans MS" panose="030F0702030302020204" pitchFamily="66" charset="0"/>
              </a:rPr>
              <a:t>Therefore, at this time tomorrow I will send the worst hailstorm that has ever fallen on Egypt, from the day it was founded till now</a:t>
            </a:r>
            <a:r>
              <a:rPr lang="en" sz="1800" b="1" dirty="0">
                <a:solidFill>
                  <a:srgbClr val="F6F3FF"/>
                </a:solidFill>
                <a:effectLst>
                  <a:outerShdw blurRad="38100" dist="38100" dir="2700000" algn="tl">
                    <a:srgbClr val="000000">
                      <a:alpha val="43137"/>
                    </a:srgbClr>
                  </a:outerShdw>
                </a:effectLst>
                <a:latin typeface="Comic Sans MS" panose="030F0702030302020204" pitchFamily="66" charset="0"/>
              </a:rPr>
              <a:t>” </a:t>
            </a:r>
            <a:r>
              <a:rPr lang="en" sz="1400" b="1" dirty="0">
                <a:solidFill>
                  <a:srgbClr val="F6F3FF"/>
                </a:solidFill>
                <a:effectLst>
                  <a:outerShdw blurRad="38100" dist="38100" dir="2700000" algn="tl">
                    <a:srgbClr val="000000">
                      <a:alpha val="43137"/>
                    </a:srgbClr>
                  </a:outerShdw>
                </a:effectLst>
                <a:latin typeface="Comic Sans MS" panose="030F0702030302020204" pitchFamily="66" charset="0"/>
              </a:rPr>
              <a:t>(Exodus 9:18)</a:t>
            </a:r>
            <a:endParaRPr lang="es-ES" sz="1800" b="1" dirty="0">
              <a:solidFill>
                <a:srgbClr val="F6F3FF"/>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6D38C607-DFC0-5B78-C74C-A3C9FD5D82B3}"/>
              </a:ext>
            </a:extLst>
          </p:cNvPr>
          <p:cNvSpPr txBox="1"/>
          <p:nvPr/>
        </p:nvSpPr>
        <p:spPr>
          <a:xfrm>
            <a:off x="1" y="0"/>
            <a:ext cx="12191998" cy="76944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 sz="4400" b="1" dirty="0">
                <a:ln/>
                <a:solidFill>
                  <a:schemeClr val="accent4"/>
                </a:solidFill>
              </a:rPr>
              <a:t>SEVENTH PLAGUE (DEVASTATING): HAIL</a:t>
            </a:r>
          </a:p>
        </p:txBody>
      </p:sp>
      <p:sp>
        <p:nvSpPr>
          <p:cNvPr id="10" name="CuadroTexto 9">
            <a:extLst>
              <a:ext uri="{FF2B5EF4-FFF2-40B4-BE49-F238E27FC236}">
                <a16:creationId xmlns:a16="http://schemas.microsoft.com/office/drawing/2014/main" id="{B57D08DB-D194-20D5-D98A-BFAA27CB5413}"/>
              </a:ext>
            </a:extLst>
          </p:cNvPr>
          <p:cNvSpPr txBox="1"/>
          <p:nvPr/>
        </p:nvSpPr>
        <p:spPr>
          <a:xfrm>
            <a:off x="4214751" y="2119418"/>
            <a:ext cx="310948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srgbClr val="2254AE"/>
                </a:solidFill>
                <a:effectLst/>
                <a:uLnTx/>
                <a:uFillTx/>
                <a:latin typeface="Aptos" panose="02110004020202020204"/>
                <a:ea typeface="+mn-ea"/>
                <a:cs typeface="+mn-cs"/>
              </a:rPr>
              <a:t>Exodus 9:13-35.</a:t>
            </a:r>
          </a:p>
        </p:txBody>
      </p:sp>
      <p:graphicFrame>
        <p:nvGraphicFramePr>
          <p:cNvPr id="2" name="Diagrama 1">
            <a:extLst>
              <a:ext uri="{FF2B5EF4-FFF2-40B4-BE49-F238E27FC236}">
                <a16:creationId xmlns:a16="http://schemas.microsoft.com/office/drawing/2014/main" id="{6CB47C43-8A27-DF18-8CAF-D79AA66E4EC0}"/>
              </a:ext>
            </a:extLst>
          </p:cNvPr>
          <p:cNvGraphicFramePr/>
          <p:nvPr>
            <p:extLst>
              <p:ext uri="{D42A27DB-BD31-4B8C-83A1-F6EECF244321}">
                <p14:modId xmlns:p14="http://schemas.microsoft.com/office/powerpoint/2010/main" val="2441874435"/>
              </p:ext>
            </p:extLst>
          </p:nvPr>
        </p:nvGraphicFramePr>
        <p:xfrm>
          <a:off x="356788" y="1705512"/>
          <a:ext cx="3368192" cy="2354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a 2">
            <a:extLst>
              <a:ext uri="{FF2B5EF4-FFF2-40B4-BE49-F238E27FC236}">
                <a16:creationId xmlns:a16="http://schemas.microsoft.com/office/drawing/2014/main" id="{993BE1DE-D1E3-7200-756E-157F4316029C}"/>
              </a:ext>
            </a:extLst>
          </p:cNvPr>
          <p:cNvGraphicFramePr/>
          <p:nvPr>
            <p:extLst>
              <p:ext uri="{D42A27DB-BD31-4B8C-83A1-F6EECF244321}">
                <p14:modId xmlns:p14="http://schemas.microsoft.com/office/powerpoint/2010/main" val="1098932151"/>
              </p:ext>
            </p:extLst>
          </p:nvPr>
        </p:nvGraphicFramePr>
        <p:xfrm>
          <a:off x="356788" y="4189395"/>
          <a:ext cx="3368192" cy="23541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Imagen 6" descr="Un dibujo de una persona&#10;&#10;El contenido generado por IA puede ser incorrecto.">
            <a:extLst>
              <a:ext uri="{FF2B5EF4-FFF2-40B4-BE49-F238E27FC236}">
                <a16:creationId xmlns:a16="http://schemas.microsoft.com/office/drawing/2014/main" id="{2D9F6C3D-0AE3-88FF-B73E-98094084F8F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783123" y="1564104"/>
            <a:ext cx="4150360" cy="5173579"/>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0757219E-1DC4-344C-4662-0CBBF98A1690}"/>
              </a:ext>
            </a:extLst>
          </p:cNvPr>
          <p:cNvSpPr txBox="1"/>
          <p:nvPr/>
        </p:nvSpPr>
        <p:spPr>
          <a:xfrm>
            <a:off x="4214751" y="2519528"/>
            <a:ext cx="3109486"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The Egyptians' faith was tested. Those who believed saved the lives of their servants and their livestock (Ex. 9:20). Pharaoh did not believe, and although he confessed his sin, his confession was not sincere (Ex. 9:27-30).</a:t>
            </a:r>
          </a:p>
        </p:txBody>
      </p:sp>
    </p:spTree>
    <p:extLst>
      <p:ext uri="{BB962C8B-B14F-4D97-AF65-F5344CB8AC3E}">
        <p14:creationId xmlns:p14="http://schemas.microsoft.com/office/powerpoint/2010/main" val="331562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75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 calcmode="lin" valueType="num">
                                      <p:cBhvr>
                                        <p:cTn id="30" dur="500" fill="hold"/>
                                        <p:tgtEl>
                                          <p:spTgt spid="2"/>
                                        </p:tgtEl>
                                        <p:attrNameLst>
                                          <p:attrName>style.rotation</p:attrName>
                                        </p:attrNameLst>
                                      </p:cBhvr>
                                      <p:tavLst>
                                        <p:tav tm="0">
                                          <p:val>
                                            <p:fltVal val="360"/>
                                          </p:val>
                                        </p:tav>
                                        <p:tav tm="100000">
                                          <p:val>
                                            <p:fltVal val="0"/>
                                          </p:val>
                                        </p:tav>
                                      </p:tavLst>
                                    </p:anim>
                                    <p:animEffect transition="in" filter="fade">
                                      <p:cBhvr>
                                        <p:cTn id="31" dur="500"/>
                                        <p:tgtEl>
                                          <p:spTgt spid="2"/>
                                        </p:tgtEl>
                                      </p:cBhvr>
                                    </p:animEffect>
                                  </p:childTnLst>
                                </p:cTn>
                              </p:par>
                            </p:childTnLst>
                          </p:cTn>
                        </p:par>
                        <p:par>
                          <p:cTn id="32" fill="hold">
                            <p:stCondLst>
                              <p:cond delay="500"/>
                            </p:stCondLst>
                            <p:childTnLst>
                              <p:par>
                                <p:cTn id="33" presetID="49" presetClass="entr" presetSubtype="0" decel="100000"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 calcmode="lin" valueType="num">
                                      <p:cBhvr>
                                        <p:cTn id="37" dur="500" fill="hold"/>
                                        <p:tgtEl>
                                          <p:spTgt spid="3"/>
                                        </p:tgtEl>
                                        <p:attrNameLst>
                                          <p:attrName>style.rotation</p:attrName>
                                        </p:attrNameLst>
                                      </p:cBhvr>
                                      <p:tavLst>
                                        <p:tav tm="0">
                                          <p:val>
                                            <p:fltVal val="360"/>
                                          </p:val>
                                        </p:tav>
                                        <p:tav tm="100000">
                                          <p:val>
                                            <p:fltVal val="0"/>
                                          </p:val>
                                        </p:tav>
                                      </p:tavLst>
                                    </p:anim>
                                    <p:animEffect transition="in" filter="fade">
                                      <p:cBhvr>
                                        <p:cTn id="38" dur="500"/>
                                        <p:tgtEl>
                                          <p:spTgt spid="3"/>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2" grpId="0">
        <p:bldAsOne/>
      </p:bldGraphic>
      <p:bldGraphic spid="3" grpId="0">
        <p:bldAsOne/>
      </p:bldGraphic>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F0C150A-2268-4263-73BD-6E62C56B51A4}"/>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C8D6FD46-6334-2167-4EA6-E2C13C1F94B8}"/>
              </a:ext>
            </a:extLst>
          </p:cNvPr>
          <p:cNvSpPr txBox="1"/>
          <p:nvPr/>
        </p:nvSpPr>
        <p:spPr>
          <a:xfrm>
            <a:off x="690562" y="676186"/>
            <a:ext cx="10810875" cy="369332"/>
          </a:xfrm>
          <a:prstGeom prst="rect">
            <a:avLst/>
          </a:prstGeom>
          <a:noFill/>
        </p:spPr>
        <p:txBody>
          <a:bodyPr wrap="square">
            <a:spAutoFit/>
          </a:bodyPr>
          <a:lstStyle/>
          <a:p>
            <a:pPr algn="ctr"/>
            <a:r>
              <a:rPr lang="en" sz="18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If you refuse to let them go, I will bring locusts into your country tomorrow</a:t>
            </a:r>
            <a:r>
              <a:rPr lang="en" sz="18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(Exodus 10:4)</a:t>
            </a:r>
            <a:endParaRPr lang="es-ES" sz="18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8E01CDCF-7EE7-2AED-519D-7A15EF303620}"/>
              </a:ext>
            </a:extLst>
          </p:cNvPr>
          <p:cNvSpPr txBox="1"/>
          <p:nvPr/>
        </p:nvSpPr>
        <p:spPr>
          <a:xfrm>
            <a:off x="1" y="0"/>
            <a:ext cx="12191998" cy="76944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defPPr>
              <a:defRPr lang="es-ES"/>
            </a:defPPr>
            <a:lvl1pPr algn="ctr">
              <a:defRPr sz="4400" b="1">
                <a:ln/>
                <a:solidFill>
                  <a:schemeClr val="accent4"/>
                </a:solidFill>
              </a:defRPr>
            </a:lvl1pPr>
          </a:lstStyle>
          <a:p>
            <a:r>
              <a:rPr lang="en" dirty="0">
                <a:solidFill>
                  <a:schemeClr val="accent2">
                    <a:lumMod val="40000"/>
                    <a:lumOff val="60000"/>
                  </a:schemeClr>
                </a:solidFill>
              </a:rPr>
              <a:t>EIGHTH PLAGUE (DEVASTATING): LOCUSTS</a:t>
            </a:r>
          </a:p>
        </p:txBody>
      </p:sp>
      <p:sp>
        <p:nvSpPr>
          <p:cNvPr id="10" name="CuadroTexto 9">
            <a:extLst>
              <a:ext uri="{FF2B5EF4-FFF2-40B4-BE49-F238E27FC236}">
                <a16:creationId xmlns:a16="http://schemas.microsoft.com/office/drawing/2014/main" id="{D6B1F340-336F-B309-6D88-59272B1E7E67}"/>
              </a:ext>
            </a:extLst>
          </p:cNvPr>
          <p:cNvSpPr txBox="1"/>
          <p:nvPr/>
        </p:nvSpPr>
        <p:spPr>
          <a:xfrm>
            <a:off x="241283" y="4311690"/>
            <a:ext cx="358957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srgbClr val="AE4522"/>
                </a:solidFill>
                <a:effectLst/>
                <a:uLnTx/>
                <a:uFillTx/>
                <a:latin typeface="Aptos" panose="02110004020202020204"/>
                <a:ea typeface="+mn-ea"/>
                <a:cs typeface="+mn-cs"/>
              </a:rPr>
              <a:t>Exodus 10:1-20.</a:t>
            </a:r>
          </a:p>
        </p:txBody>
      </p:sp>
      <p:graphicFrame>
        <p:nvGraphicFramePr>
          <p:cNvPr id="2" name="Diagrama 1">
            <a:extLst>
              <a:ext uri="{FF2B5EF4-FFF2-40B4-BE49-F238E27FC236}">
                <a16:creationId xmlns:a16="http://schemas.microsoft.com/office/drawing/2014/main" id="{D3C6BC07-2808-93E4-CBAA-9FA91EC3DBBC}"/>
              </a:ext>
            </a:extLst>
          </p:cNvPr>
          <p:cNvGraphicFramePr/>
          <p:nvPr>
            <p:extLst>
              <p:ext uri="{D42A27DB-BD31-4B8C-83A1-F6EECF244321}">
                <p14:modId xmlns:p14="http://schemas.microsoft.com/office/powerpoint/2010/main" val="145374528"/>
              </p:ext>
            </p:extLst>
          </p:nvPr>
        </p:nvGraphicFramePr>
        <p:xfrm>
          <a:off x="462663" y="1609259"/>
          <a:ext cx="3368192" cy="2354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10">
            <a:extLst>
              <a:ext uri="{FF2B5EF4-FFF2-40B4-BE49-F238E27FC236}">
                <a16:creationId xmlns:a16="http://schemas.microsoft.com/office/drawing/2014/main" id="{D6DDCF6F-B541-DF30-7E69-010B5FB5332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4203033" y="1721470"/>
            <a:ext cx="7858224" cy="4900711"/>
          </a:xfrm>
          <a:prstGeom prst="roundRect">
            <a:avLst>
              <a:gd name="adj" fmla="val 4167"/>
            </a:avLst>
          </a:prstGeom>
          <a:solidFill>
            <a:srgbClr val="FFFFFF"/>
          </a:solidFill>
          <a:ln w="76200" cap="sq">
            <a:solidFill>
              <a:schemeClr val="accent2">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87A7CFF1-7107-3639-B807-575CE68043D1}"/>
              </a:ext>
            </a:extLst>
          </p:cNvPr>
          <p:cNvSpPr txBox="1"/>
          <p:nvPr/>
        </p:nvSpPr>
        <p:spPr>
          <a:xfrm>
            <a:off x="241283" y="4711800"/>
            <a:ext cx="3589572"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With Egypt devastated, the Egyptians themselves begged Pharaoh to let Israel go (Ex. 10:7).</a:t>
            </a:r>
          </a:p>
        </p:txBody>
      </p:sp>
    </p:spTree>
    <p:extLst>
      <p:ext uri="{BB962C8B-B14F-4D97-AF65-F5344CB8AC3E}">
        <p14:creationId xmlns:p14="http://schemas.microsoft.com/office/powerpoint/2010/main" val="331022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75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 calcmode="lin" valueType="num">
                                      <p:cBhvr>
                                        <p:cTn id="30" dur="500" fill="hold"/>
                                        <p:tgtEl>
                                          <p:spTgt spid="2"/>
                                        </p:tgtEl>
                                        <p:attrNameLst>
                                          <p:attrName>style.rotation</p:attrName>
                                        </p:attrNameLst>
                                      </p:cBhvr>
                                      <p:tavLst>
                                        <p:tav tm="0">
                                          <p:val>
                                            <p:fltVal val="360"/>
                                          </p:val>
                                        </p:tav>
                                        <p:tav tm="100000">
                                          <p:val>
                                            <p:fltVal val="0"/>
                                          </p:val>
                                        </p:tav>
                                      </p:tavLst>
                                    </p:anim>
                                    <p:animEffect transition="in" filter="fade">
                                      <p:cBhvr>
                                        <p:cTn id="31" dur="500"/>
                                        <p:tgtEl>
                                          <p:spTgt spid="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left)">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2" grpId="0">
        <p:bldAsOne/>
      </p:bldGraphic>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0B9CFFE-E128-A059-D1F9-8FDCB1D88AFD}"/>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07E65032-ED16-4008-6A46-5AF1B2CF2FA9}"/>
              </a:ext>
            </a:extLst>
          </p:cNvPr>
          <p:cNvSpPr txBox="1"/>
          <p:nvPr/>
        </p:nvSpPr>
        <p:spPr>
          <a:xfrm>
            <a:off x="690562" y="676186"/>
            <a:ext cx="10810875" cy="646331"/>
          </a:xfrm>
          <a:prstGeom prst="rect">
            <a:avLst/>
          </a:prstGeom>
          <a:noFill/>
        </p:spPr>
        <p:txBody>
          <a:bodyPr wrap="square">
            <a:spAutoFit/>
          </a:bodyPr>
          <a:lstStyle/>
          <a:p>
            <a:pPr algn="ctr"/>
            <a:r>
              <a:rPr lang="en" sz="18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Then the Lord said to Moses, “Stretch out your hand toward the sky so that darkness spreads over Egypt—darkness that can be felt</a:t>
            </a:r>
            <a:r>
              <a:rPr lang="en" sz="18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(Exodus 10:21)</a:t>
            </a:r>
            <a:endParaRPr lang="es-ES" sz="18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8547BB59-4904-5FBA-CCB9-B71F88664C36}"/>
              </a:ext>
            </a:extLst>
          </p:cNvPr>
          <p:cNvSpPr txBox="1"/>
          <p:nvPr/>
        </p:nvSpPr>
        <p:spPr>
          <a:xfrm>
            <a:off x="1" y="0"/>
            <a:ext cx="12191998" cy="76944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defPPr>
              <a:defRPr lang="es-ES"/>
            </a:defPPr>
            <a:lvl1pPr algn="ctr">
              <a:defRPr sz="4400" b="1">
                <a:ln/>
                <a:solidFill>
                  <a:schemeClr val="accent4"/>
                </a:solidFill>
              </a:defRPr>
            </a:lvl1pPr>
          </a:lstStyle>
          <a:p>
            <a:r>
              <a:rPr lang="en" dirty="0">
                <a:solidFill>
                  <a:schemeClr val="accent3">
                    <a:lumMod val="40000"/>
                    <a:lumOff val="60000"/>
                  </a:schemeClr>
                </a:solidFill>
              </a:rPr>
              <a:t>NINTH PLAGUE (DEVASTATING): DARKNESS</a:t>
            </a:r>
          </a:p>
        </p:txBody>
      </p:sp>
      <p:sp>
        <p:nvSpPr>
          <p:cNvPr id="10" name="CuadroTexto 9">
            <a:extLst>
              <a:ext uri="{FF2B5EF4-FFF2-40B4-BE49-F238E27FC236}">
                <a16:creationId xmlns:a16="http://schemas.microsoft.com/office/drawing/2014/main" id="{6A408383-1839-D338-FED0-30BEE13A4716}"/>
              </a:ext>
            </a:extLst>
          </p:cNvPr>
          <p:cNvSpPr txBox="1"/>
          <p:nvPr/>
        </p:nvSpPr>
        <p:spPr>
          <a:xfrm>
            <a:off x="224440" y="3858101"/>
            <a:ext cx="378207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srgbClr val="626A6D"/>
                </a:solidFill>
                <a:effectLst/>
                <a:uLnTx/>
                <a:uFillTx/>
                <a:latin typeface="Aptos" panose="02110004020202020204"/>
                <a:ea typeface="+mn-ea"/>
                <a:cs typeface="+mn-cs"/>
              </a:rPr>
              <a:t>Exodus 10:21-29.</a:t>
            </a:r>
          </a:p>
        </p:txBody>
      </p:sp>
      <p:graphicFrame>
        <p:nvGraphicFramePr>
          <p:cNvPr id="2" name="Diagrama 1">
            <a:extLst>
              <a:ext uri="{FF2B5EF4-FFF2-40B4-BE49-F238E27FC236}">
                <a16:creationId xmlns:a16="http://schemas.microsoft.com/office/drawing/2014/main" id="{7B710B13-AE9B-7B60-645B-A8C8F8A6A822}"/>
              </a:ext>
            </a:extLst>
          </p:cNvPr>
          <p:cNvGraphicFramePr/>
          <p:nvPr>
            <p:extLst>
              <p:ext uri="{D42A27DB-BD31-4B8C-83A1-F6EECF244321}">
                <p14:modId xmlns:p14="http://schemas.microsoft.com/office/powerpoint/2010/main" val="3433470622"/>
              </p:ext>
            </p:extLst>
          </p:nvPr>
        </p:nvGraphicFramePr>
        <p:xfrm>
          <a:off x="441809" y="1503968"/>
          <a:ext cx="3368192" cy="2354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10">
            <a:extLst>
              <a:ext uri="{FF2B5EF4-FFF2-40B4-BE49-F238E27FC236}">
                <a16:creationId xmlns:a16="http://schemas.microsoft.com/office/drawing/2014/main" id="{2240E1FD-744E-1BA6-31B7-404B377DC44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203033" y="1721470"/>
            <a:ext cx="7858224" cy="4900711"/>
          </a:xfrm>
          <a:prstGeom prst="roundRect">
            <a:avLst>
              <a:gd name="adj" fmla="val 4167"/>
            </a:avLst>
          </a:prstGeom>
          <a:solidFill>
            <a:srgbClr val="FFFFFF"/>
          </a:solidFill>
          <a:ln w="76200" cap="sq">
            <a:solidFill>
              <a:schemeClr val="accent3">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B193DC52-8702-3997-4B43-2E8559CFAE88}"/>
              </a:ext>
            </a:extLst>
          </p:cNvPr>
          <p:cNvSpPr txBox="1"/>
          <p:nvPr/>
        </p:nvSpPr>
        <p:spPr>
          <a:xfrm>
            <a:off x="224440" y="4257054"/>
            <a:ext cx="3978593"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Life in Egypt came to a standstill for three days (Except in Goshen). God granted a time of reflection, which Pharaoh did not take full advantage of.</a:t>
            </a:r>
          </a:p>
        </p:txBody>
      </p:sp>
    </p:spTree>
    <p:extLst>
      <p:ext uri="{BB962C8B-B14F-4D97-AF65-F5344CB8AC3E}">
        <p14:creationId xmlns:p14="http://schemas.microsoft.com/office/powerpoint/2010/main" val="43507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75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 calcmode="lin" valueType="num">
                                      <p:cBhvr>
                                        <p:cTn id="30" dur="500" fill="hold"/>
                                        <p:tgtEl>
                                          <p:spTgt spid="2"/>
                                        </p:tgtEl>
                                        <p:attrNameLst>
                                          <p:attrName>style.rotation</p:attrName>
                                        </p:attrNameLst>
                                      </p:cBhvr>
                                      <p:tavLst>
                                        <p:tav tm="0">
                                          <p:val>
                                            <p:fltVal val="360"/>
                                          </p:val>
                                        </p:tav>
                                        <p:tav tm="100000">
                                          <p:val>
                                            <p:fltVal val="0"/>
                                          </p:val>
                                        </p:tav>
                                      </p:tavLst>
                                    </p:anim>
                                    <p:animEffect transition="in" filter="fade">
                                      <p:cBhvr>
                                        <p:cTn id="31" dur="500"/>
                                        <p:tgtEl>
                                          <p:spTgt spid="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left)">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2" grpId="0">
        <p:bldAsOne/>
      </p:bldGraphic>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2112D0D-E55F-AA28-4AFF-44843A5ADA00}"/>
              </a:ext>
            </a:extLst>
          </p:cNvPr>
          <p:cNvSpPr txBox="1"/>
          <p:nvPr/>
        </p:nvSpPr>
        <p:spPr>
          <a:xfrm>
            <a:off x="270911" y="1612085"/>
            <a:ext cx="11598704" cy="4893647"/>
          </a:xfrm>
          <a:prstGeom prst="rect">
            <a:avLst/>
          </a:prstGeom>
          <a:noFill/>
        </p:spPr>
        <p:txBody>
          <a:bodyPr wrap="square">
            <a:spAutoFit/>
          </a:bodyPr>
          <a:lstStyle/>
          <a:p>
            <a:pPr>
              <a:spcBef>
                <a:spcPts val="600"/>
              </a:spcBef>
            </a:pPr>
            <a:r>
              <a:rPr lang="en" sz="2600" b="1" dirty="0">
                <a:latin typeface="Constantia" panose="02030602050306030303" pitchFamily="18" charset="0"/>
              </a:rPr>
              <a:t>“</a:t>
            </a:r>
            <a:r>
              <a:rPr lang="en-US" sz="2600" b="1" dirty="0">
                <a:latin typeface="Constantia" panose="02030602050306030303" pitchFamily="18" charset="0"/>
              </a:rPr>
              <a:t>Before the infliction of each plague, Moses was to describe its nature and effects, that the king might save himself from it if he chose. Every punishment rejected would be followed by one more severe, until his proud heart would be humbled, and he would acknowledge the Maker of heaven and earth as the true and living God. The Lord would give the Egyptians an opportunity to see how vain was the wisdom of their mighty men, how feeble the power of their gods, when opposed to the commands of Jehovah. He would punish the people of Egypt for their idolatry and silence their boasting of the blessings received from their senseless deities. God would glorify His own name, that other nations might hear of His power and tremble at His mighty acts, and that His people might be led to turn from their idolatry and render Him pure worship</a:t>
            </a:r>
            <a:r>
              <a:rPr lang="en" sz="2600" b="1" dirty="0">
                <a:latin typeface="Constantia" panose="02030602050306030303" pitchFamily="18" charset="0"/>
              </a:rPr>
              <a:t>.”</a:t>
            </a:r>
          </a:p>
        </p:txBody>
      </p:sp>
      <p:sp>
        <p:nvSpPr>
          <p:cNvPr id="4" name="CuadroTexto 3">
            <a:extLst>
              <a:ext uri="{FF2B5EF4-FFF2-40B4-BE49-F238E27FC236}">
                <a16:creationId xmlns:a16="http://schemas.microsoft.com/office/drawing/2014/main" id="{4B74E5FC-383C-D18E-234E-4DEC4C25BEFA}"/>
              </a:ext>
            </a:extLst>
          </p:cNvPr>
          <p:cNvSpPr txBox="1"/>
          <p:nvPr/>
        </p:nvSpPr>
        <p:spPr>
          <a:xfrm>
            <a:off x="67376" y="637859"/>
            <a:ext cx="9808144" cy="369332"/>
          </a:xfrm>
          <a:prstGeom prst="rect">
            <a:avLst/>
          </a:prstGeom>
          <a:noFill/>
        </p:spPr>
        <p:txBody>
          <a:bodyPr wrap="square" rtlCol="0">
            <a:spAutoFit/>
          </a:bodyPr>
          <a:lstStyle/>
          <a:p>
            <a:pPr algn="ctr"/>
            <a:r>
              <a:rPr lang="en" b="1" dirty="0"/>
              <a:t>EGW (Patriarchs and Prophets, p. 263)</a:t>
            </a:r>
          </a:p>
        </p:txBody>
      </p:sp>
    </p:spTree>
    <p:extLst>
      <p:ext uri="{BB962C8B-B14F-4D97-AF65-F5344CB8AC3E}">
        <p14:creationId xmlns:p14="http://schemas.microsoft.com/office/powerpoint/2010/main" val="44519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C59F55-A893-A990-A133-FAB2C0FA3B1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a:extLst>
              <a:ext uri="{FF2B5EF4-FFF2-40B4-BE49-F238E27FC236}">
                <a16:creationId xmlns:a16="http://schemas.microsoft.com/office/drawing/2014/main" id="{227F0C74-14A2-D2FD-B356-A218BBB973AC}"/>
              </a:ext>
            </a:extLst>
          </p:cNvPr>
          <p:cNvPicPr>
            <a:picLocks noChangeAspect="1"/>
          </p:cNvPicPr>
          <p:nvPr/>
        </p:nvPicPr>
        <p:blipFill>
          <a:blip r:embed="rId2">
            <a:extLst>
              <a:ext uri="{28A0092B-C50C-407E-A947-70E740481C1C}">
                <a14:useLocalDpi xmlns:a14="http://schemas.microsoft.com/office/drawing/2010/main" val="0"/>
              </a:ext>
            </a:extLst>
          </a:blip>
          <a:srcRect t="14894" b="14894"/>
          <a:stretch/>
        </p:blipFill>
        <p:spPr>
          <a:xfrm>
            <a:off x="20" y="2959630"/>
            <a:ext cx="6400781" cy="3898370"/>
          </a:xfrm>
          <a:prstGeom prst="rect">
            <a:avLst/>
          </a:prstGeom>
          <a:effectLst>
            <a:outerShdw blurRad="50800" dist="38100" dir="18900000" algn="bl" rotWithShape="0">
              <a:prstClr val="black">
                <a:alpha val="40000"/>
              </a:prstClr>
            </a:outerShdw>
          </a:effectLst>
        </p:spPr>
      </p:pic>
      <p:pic>
        <p:nvPicPr>
          <p:cNvPr id="2" name="Imagen 1" descr="Imagen que contiene persona, interior, a rayas, sostener&#10;&#10;El contenido generado por IA puede ser incorrecto.">
            <a:extLst>
              <a:ext uri="{FF2B5EF4-FFF2-40B4-BE49-F238E27FC236}">
                <a16:creationId xmlns:a16="http://schemas.microsoft.com/office/drawing/2014/main" id="{50EE0C82-4FD9-103F-6F5C-B928286D1856}"/>
              </a:ext>
            </a:extLst>
          </p:cNvPr>
          <p:cNvPicPr>
            <a:picLocks noChangeAspect="1"/>
          </p:cNvPicPr>
          <p:nvPr/>
        </p:nvPicPr>
        <p:blipFill>
          <a:blip r:embed="rId3">
            <a:extLst>
              <a:ext uri="{28A0092B-C50C-407E-A947-70E740481C1C}">
                <a14:useLocalDpi xmlns:a14="http://schemas.microsoft.com/office/drawing/2010/main" val="0"/>
              </a:ext>
            </a:extLst>
          </a:blip>
          <a:srcRect r="3353"/>
          <a:stretch>
            <a:fillRect/>
          </a:stretch>
        </p:blipFill>
        <p:spPr>
          <a:xfrm>
            <a:off x="6591299" y="1"/>
            <a:ext cx="5600701" cy="6857999"/>
          </a:xfrm>
          <a:prstGeom prst="rect">
            <a:avLst/>
          </a:prstGeom>
          <a:effectLst>
            <a:outerShdw blurRad="50800" dist="38100" dir="10800000" algn="r" rotWithShape="0">
              <a:prstClr val="black">
                <a:alpha val="40000"/>
              </a:prstClr>
            </a:outerShdw>
          </a:effectLst>
        </p:spPr>
      </p:pic>
      <p:sp>
        <p:nvSpPr>
          <p:cNvPr id="5" name="CuadroTexto 4">
            <a:extLst>
              <a:ext uri="{FF2B5EF4-FFF2-40B4-BE49-F238E27FC236}">
                <a16:creationId xmlns:a16="http://schemas.microsoft.com/office/drawing/2014/main" id="{0473E252-DC24-C923-8E28-0823DB5593D4}"/>
              </a:ext>
            </a:extLst>
          </p:cNvPr>
          <p:cNvSpPr txBox="1"/>
          <p:nvPr/>
        </p:nvSpPr>
        <p:spPr>
          <a:xfrm>
            <a:off x="0" y="198367"/>
            <a:ext cx="6591299" cy="2585323"/>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a:t>
            </a:r>
            <a:r>
              <a:rPr kumimoji="0" lang="en-US"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So the heart of Pharaoh was hard; neither would he let the children of Israel go, as the Lord had spoken by Moses</a:t>
            </a:r>
            <a:r>
              <a:rPr kumimoji="0" lang="es-ES"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err="1">
                <a:ln w="12700" cmpd="sng">
                  <a:noFill/>
                  <a:prstDash val="solid"/>
                </a:ln>
                <a:solidFill>
                  <a:srgbClr val="196B24">
                    <a:lumMod val="75000"/>
                  </a:srgbClr>
                </a:solidFill>
                <a:effectLst/>
                <a:uLnTx/>
                <a:uFillTx/>
                <a:latin typeface="Comic Sans MS" panose="030F0702030302020204" pitchFamily="66" charset="0"/>
                <a:ea typeface="+mn-ea"/>
                <a:cs typeface="+mn-cs"/>
              </a:rPr>
              <a:t>Exodus</a:t>
            </a:r>
            <a:r>
              <a:rPr kumimoji="0" lang="es-ES" sz="24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 9:35, </a:t>
            </a:r>
            <a:r>
              <a:rPr kumimoji="0" lang="es-ES" sz="1800" b="1" i="0" u="none" strike="noStrike" kern="1200" cap="none" spc="0" normalizeH="0" baseline="0" noProof="0" dirty="0" err="1">
                <a:ln w="12700" cmpd="sng">
                  <a:noFill/>
                  <a:prstDash val="solid"/>
                </a:ln>
                <a:solidFill>
                  <a:srgbClr val="196B24">
                    <a:lumMod val="75000"/>
                  </a:srgbClr>
                </a:solidFill>
                <a:effectLst/>
                <a:uLnTx/>
                <a:uFillTx/>
                <a:latin typeface="Comic Sans MS" panose="030F0702030302020204" pitchFamily="66" charset="0"/>
                <a:ea typeface="+mn-ea"/>
                <a:cs typeface="+mn-cs"/>
              </a:rPr>
              <a:t>NKJV</a:t>
            </a:r>
            <a:endParaRPr kumimoji="0" lang="es-ES" sz="24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597586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5752233-2D7B-5003-51DD-2A0D336D4302}"/>
              </a:ext>
            </a:extLst>
          </p:cNvPr>
          <p:cNvSpPr txBox="1"/>
          <p:nvPr/>
        </p:nvSpPr>
        <p:spPr>
          <a:xfrm>
            <a:off x="6181624" y="3768382"/>
            <a:ext cx="6000851"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n" sz="2000" b="1" dirty="0">
                <a:solidFill>
                  <a:srgbClr val="4F7F0D"/>
                </a:solidFill>
              </a:rPr>
              <a:t>The prelude:</a:t>
            </a:r>
          </a:p>
          <a:p>
            <a:pPr lvl="1">
              <a:spcBef>
                <a:spcPts val="600"/>
              </a:spcBef>
            </a:pPr>
            <a:r>
              <a:rPr lang="en" sz="2000" b="1" dirty="0"/>
              <a:t>Snake Fight (Exodus 7:8-12)</a:t>
            </a:r>
          </a:p>
          <a:p>
            <a:pPr lvl="1">
              <a:spcBef>
                <a:spcPts val="600"/>
              </a:spcBef>
            </a:pPr>
            <a:r>
              <a:rPr lang="en" sz="2000" b="1" dirty="0"/>
              <a:t>A hardened heart (Exodus 7:13)</a:t>
            </a:r>
          </a:p>
          <a:p>
            <a:pPr>
              <a:spcBef>
                <a:spcPts val="1800"/>
              </a:spcBef>
            </a:pPr>
            <a:r>
              <a:rPr lang="en" sz="2000" b="1" dirty="0">
                <a:solidFill>
                  <a:srgbClr val="263DCA"/>
                </a:solidFill>
              </a:rPr>
              <a:t>The plagues:</a:t>
            </a:r>
          </a:p>
          <a:p>
            <a:pPr lvl="1">
              <a:spcBef>
                <a:spcPts val="600"/>
              </a:spcBef>
            </a:pPr>
            <a:r>
              <a:rPr lang="en" sz="2000" b="1" dirty="0"/>
              <a:t>Three mild plagues (Exodus 7:14-8:19)</a:t>
            </a:r>
          </a:p>
          <a:p>
            <a:pPr lvl="1">
              <a:spcBef>
                <a:spcPts val="600"/>
              </a:spcBef>
            </a:pPr>
            <a:r>
              <a:rPr lang="en" sz="2000" b="1" dirty="0"/>
              <a:t>Three serious plagues (Exodus 8:20-9:12)</a:t>
            </a:r>
          </a:p>
          <a:p>
            <a:pPr lvl="1">
              <a:spcBef>
                <a:spcPts val="600"/>
              </a:spcBef>
            </a:pPr>
            <a:r>
              <a:rPr lang="en" sz="2000" b="1" dirty="0"/>
              <a:t>Three devastating plagues (Exodus 9:13-10:29)</a:t>
            </a:r>
          </a:p>
        </p:txBody>
      </p:sp>
      <p:sp>
        <p:nvSpPr>
          <p:cNvPr id="3" name="CuadroTexto 2">
            <a:extLst>
              <a:ext uri="{FF2B5EF4-FFF2-40B4-BE49-F238E27FC236}">
                <a16:creationId xmlns:a16="http://schemas.microsoft.com/office/drawing/2014/main" id="{043EB75B-1830-7BA1-58B6-07C3FE278B8F}"/>
              </a:ext>
            </a:extLst>
          </p:cNvPr>
          <p:cNvSpPr txBox="1"/>
          <p:nvPr/>
        </p:nvSpPr>
        <p:spPr>
          <a:xfrm>
            <a:off x="161924" y="130441"/>
            <a:ext cx="6543676" cy="1323439"/>
          </a:xfrm>
          <a:prstGeom prst="rect">
            <a:avLst/>
          </a:prstGeom>
          <a:noFill/>
        </p:spPr>
        <p:txBody>
          <a:bodyPr wrap="square" rtlCol="0">
            <a:spAutoFit/>
          </a:bodyPr>
          <a:lstStyle/>
          <a:p>
            <a:pPr>
              <a:spcBef>
                <a:spcPts val="600"/>
              </a:spcBef>
            </a:pPr>
            <a:r>
              <a:rPr lang="en" sz="2000" b="1" dirty="0"/>
              <a:t>When God's people faced a war, God instructed them to first negotiate terms of peace. If an agreement could not be reached, then action was to be taken </a:t>
            </a:r>
            <a:br>
              <a:rPr lang="es-ES" sz="2000" b="1" dirty="0"/>
            </a:br>
            <a:r>
              <a:rPr lang="en" sz="2000" b="1" dirty="0"/>
              <a:t>(Deut. 20:10-12).</a:t>
            </a:r>
          </a:p>
        </p:txBody>
      </p:sp>
      <p:pic>
        <p:nvPicPr>
          <p:cNvPr id="5" name="Imagen 4" descr="Un pastel de bodas&#10;&#10;El contenido generado por IA puede ser incorrecto.">
            <a:extLst>
              <a:ext uri="{FF2B5EF4-FFF2-40B4-BE49-F238E27FC236}">
                <a16:creationId xmlns:a16="http://schemas.microsoft.com/office/drawing/2014/main" id="{94173006-7BB6-E051-F500-D68C7719D8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34175" y="335126"/>
            <a:ext cx="5336096" cy="2864266"/>
          </a:xfrm>
          <a:prstGeom prst="rect">
            <a:avLst/>
          </a:prstGeom>
          <a:effectLst>
            <a:outerShdw blurRad="50800" dist="38100" algn="l" rotWithShape="0">
              <a:prstClr val="black">
                <a:alpha val="40000"/>
              </a:prstClr>
            </a:outerShdw>
          </a:effectLst>
        </p:spPr>
      </p:pic>
      <p:pic>
        <p:nvPicPr>
          <p:cNvPr id="7" name="Imagen 6" descr="Imagen que contiene fila, tabla, grande, montón&#10;&#10;El contenido generado por IA puede ser incorrecto.">
            <a:extLst>
              <a:ext uri="{FF2B5EF4-FFF2-40B4-BE49-F238E27FC236}">
                <a16:creationId xmlns:a16="http://schemas.microsoft.com/office/drawing/2014/main" id="{4DB78BC9-AC11-2CC2-595A-A3E13F33503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79" y="3922386"/>
            <a:ext cx="3943372" cy="259725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Imagen 8" descr="Un dibujo de una persona&#10;&#10;El contenido generado por IA puede ser incorrecto.">
            <a:extLst>
              <a:ext uri="{FF2B5EF4-FFF2-40B4-BE49-F238E27FC236}">
                <a16:creationId xmlns:a16="http://schemas.microsoft.com/office/drawing/2014/main" id="{733701EE-55DF-BCA0-768A-0C90FF8C9A0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3857625" y="3922385"/>
            <a:ext cx="1809752" cy="28051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Icono&#10;&#10;El contenido generado por IA puede ser incorrecto.">
            <a:extLst>
              <a:ext uri="{FF2B5EF4-FFF2-40B4-BE49-F238E27FC236}">
                <a16:creationId xmlns:a16="http://schemas.microsoft.com/office/drawing/2014/main" id="{B554827B-3D73-6FC5-2D56-772F3269840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58811" y="5108683"/>
            <a:ext cx="297825" cy="297825"/>
          </a:xfrm>
          <a:prstGeom prst="rect">
            <a:avLst/>
          </a:prstGeom>
          <a:effectLst>
            <a:outerShdw blurRad="50800" dist="38100" dir="8100000" algn="tr" rotWithShape="0">
              <a:prstClr val="black">
                <a:alpha val="40000"/>
              </a:prstClr>
            </a:outerShdw>
          </a:effectLst>
        </p:spPr>
      </p:pic>
      <p:pic>
        <p:nvPicPr>
          <p:cNvPr id="15" name="Imagen 14" descr="Icono&#10;&#10;El contenido generado por IA puede ser incorrecto.">
            <a:extLst>
              <a:ext uri="{FF2B5EF4-FFF2-40B4-BE49-F238E27FC236}">
                <a16:creationId xmlns:a16="http://schemas.microsoft.com/office/drawing/2014/main" id="{B1489463-AD26-82A5-6571-758D70F6C89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58811" y="3800249"/>
            <a:ext cx="297825" cy="297825"/>
          </a:xfrm>
          <a:prstGeom prst="rect">
            <a:avLst/>
          </a:prstGeom>
          <a:effectLst>
            <a:outerShdw blurRad="50800" dist="38100" dir="8100000" algn="tr" rotWithShape="0">
              <a:prstClr val="black">
                <a:alpha val="40000"/>
              </a:prstClr>
            </a:outerShdw>
          </a:effectLst>
        </p:spPr>
      </p:pic>
      <p:pic>
        <p:nvPicPr>
          <p:cNvPr id="21" name="Imagen 20" descr="Forma, Flecha&#10;&#10;El contenido generado por IA puede ser incorrecto.">
            <a:extLst>
              <a:ext uri="{FF2B5EF4-FFF2-40B4-BE49-F238E27FC236}">
                <a16:creationId xmlns:a16="http://schemas.microsoft.com/office/drawing/2014/main" id="{C79A316D-86B5-9EB8-4549-E8BE341B160D}"/>
              </a:ext>
            </a:extLst>
          </p:cNvPr>
          <p:cNvPicPr>
            <a:picLocks noChangeAspect="1"/>
          </p:cNvPicPr>
          <p:nvPr/>
        </p:nvPicPr>
        <p:blipFill>
          <a:blip r:embed="rId8" cstate="email">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flipH="1">
            <a:off x="6252209" y="5532909"/>
            <a:ext cx="396564" cy="206116"/>
          </a:xfrm>
          <a:prstGeom prst="rect">
            <a:avLst/>
          </a:prstGeom>
          <a:effectLst>
            <a:outerShdw blurRad="50800" dist="38100" dir="8100000" algn="tr" rotWithShape="0">
              <a:prstClr val="black">
                <a:alpha val="40000"/>
              </a:prstClr>
            </a:outerShdw>
          </a:effectLst>
        </p:spPr>
      </p:pic>
      <p:pic>
        <p:nvPicPr>
          <p:cNvPr id="25" name="Imagen 24" descr="Imagen que contiene monitor, pantalla, computadora, firmar&#10;&#10;El contenido generado por IA puede ser incorrecto.">
            <a:extLst>
              <a:ext uri="{FF2B5EF4-FFF2-40B4-BE49-F238E27FC236}">
                <a16:creationId xmlns:a16="http://schemas.microsoft.com/office/drawing/2014/main" id="{D5B0FAEE-5089-56BC-82DA-783E8A4CDE4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6252209" y="5922893"/>
            <a:ext cx="396564" cy="206116"/>
          </a:xfrm>
          <a:prstGeom prst="rect">
            <a:avLst/>
          </a:prstGeom>
          <a:effectLst>
            <a:outerShdw blurRad="50800" dist="38100" dir="8100000" algn="tr" rotWithShape="0">
              <a:prstClr val="black">
                <a:alpha val="40000"/>
              </a:prstClr>
            </a:outerShdw>
          </a:effectLst>
        </p:spPr>
      </p:pic>
      <p:pic>
        <p:nvPicPr>
          <p:cNvPr id="26" name="Imagen 25" descr="Pantalla de video juego&#10;&#10;El contenido generado por IA puede ser incorrecto.">
            <a:extLst>
              <a:ext uri="{FF2B5EF4-FFF2-40B4-BE49-F238E27FC236}">
                <a16:creationId xmlns:a16="http://schemas.microsoft.com/office/drawing/2014/main" id="{DF828DBF-D763-812E-FBEF-2D6A94C6638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flipH="1">
            <a:off x="6252209" y="4240441"/>
            <a:ext cx="396564" cy="206116"/>
          </a:xfrm>
          <a:prstGeom prst="rect">
            <a:avLst/>
          </a:prstGeom>
          <a:effectLst>
            <a:outerShdw blurRad="50800" dist="38100" dir="8100000" algn="tr" rotWithShape="0">
              <a:prstClr val="black">
                <a:alpha val="40000"/>
              </a:prstClr>
            </a:outerShdw>
          </a:effectLst>
        </p:spPr>
      </p:pic>
      <p:pic>
        <p:nvPicPr>
          <p:cNvPr id="27" name="Imagen 26" descr="Pantalla de video juego&#10;&#10;El contenido generado por IA puede ser incorrecto.">
            <a:extLst>
              <a:ext uri="{FF2B5EF4-FFF2-40B4-BE49-F238E27FC236}">
                <a16:creationId xmlns:a16="http://schemas.microsoft.com/office/drawing/2014/main" id="{D106AF38-DD73-A16A-1B04-C5A2B5255AC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flipH="1">
            <a:off x="6252209" y="4616236"/>
            <a:ext cx="396564" cy="206116"/>
          </a:xfrm>
          <a:prstGeom prst="rect">
            <a:avLst/>
          </a:prstGeom>
          <a:effectLst>
            <a:outerShdw blurRad="50800" dist="38100" dir="8100000" algn="tr" rotWithShape="0">
              <a:prstClr val="black">
                <a:alpha val="40000"/>
              </a:prstClr>
            </a:outerShdw>
          </a:effectLst>
        </p:spPr>
      </p:pic>
      <p:pic>
        <p:nvPicPr>
          <p:cNvPr id="29" name="Imagen 28" descr="Forma, Flecha&#10;&#10;El contenido generado por IA puede ser incorrecto.">
            <a:extLst>
              <a:ext uri="{FF2B5EF4-FFF2-40B4-BE49-F238E27FC236}">
                <a16:creationId xmlns:a16="http://schemas.microsoft.com/office/drawing/2014/main" id="{79681E11-24CD-1221-1E2C-1F00C50A6C8A}"/>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flipH="1">
            <a:off x="6252209" y="6313523"/>
            <a:ext cx="396564" cy="20611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98DAC17A-4566-3704-2BA7-CD93EBE5778A}"/>
              </a:ext>
            </a:extLst>
          </p:cNvPr>
          <p:cNvSpPr txBox="1"/>
          <p:nvPr/>
        </p:nvSpPr>
        <p:spPr>
          <a:xfrm>
            <a:off x="161923" y="2639908"/>
            <a:ext cx="6543675" cy="1015663"/>
          </a:xfrm>
          <a:prstGeom prst="rect">
            <a:avLst/>
          </a:prstGeom>
          <a:noFill/>
        </p:spPr>
        <p:txBody>
          <a:bodyPr wrap="square">
            <a:spAutoFit/>
          </a:bodyPr>
          <a:lstStyle/>
          <a:p>
            <a:pPr>
              <a:spcBef>
                <a:spcPts val="600"/>
              </a:spcBef>
            </a:pPr>
            <a:r>
              <a:rPr lang="en" sz="2000" b="1" dirty="0"/>
              <a:t>When the plagues fell, no god in the vast Egyptian pantheon could protect Egypt from the power of the one true God.</a:t>
            </a:r>
          </a:p>
        </p:txBody>
      </p:sp>
      <p:sp>
        <p:nvSpPr>
          <p:cNvPr id="11" name="CuadroTexto 10">
            <a:extLst>
              <a:ext uri="{FF2B5EF4-FFF2-40B4-BE49-F238E27FC236}">
                <a16:creationId xmlns:a16="http://schemas.microsoft.com/office/drawing/2014/main" id="{C299A7AC-BB09-3D6B-1080-81E4096BF6E5}"/>
              </a:ext>
            </a:extLst>
          </p:cNvPr>
          <p:cNvSpPr txBox="1"/>
          <p:nvPr/>
        </p:nvSpPr>
        <p:spPr>
          <a:xfrm>
            <a:off x="161922" y="1539062"/>
            <a:ext cx="6543675" cy="1015663"/>
          </a:xfrm>
          <a:prstGeom prst="rect">
            <a:avLst/>
          </a:prstGeom>
          <a:noFill/>
        </p:spPr>
        <p:txBody>
          <a:bodyPr wrap="square">
            <a:spAutoFit/>
          </a:bodyPr>
          <a:lstStyle/>
          <a:p>
            <a:pPr>
              <a:spcBef>
                <a:spcPts val="600"/>
              </a:spcBef>
            </a:pPr>
            <a:r>
              <a:rPr lang="en" sz="2000" b="1" dirty="0"/>
              <a:t>This was how God dealt with Egypt. A peaceful solution had been attempted, but Thutmose refused to accept it. The time had come for action.</a:t>
            </a:r>
          </a:p>
        </p:txBody>
      </p:sp>
    </p:spTree>
    <p:extLst>
      <p:ext uri="{BB962C8B-B14F-4D97-AF65-F5344CB8AC3E}">
        <p14:creationId xmlns:p14="http://schemas.microsoft.com/office/powerpoint/2010/main" val="342691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ppt_x</p:attrName>
                                        </p:attrNameLst>
                                      </p:cBhvr>
                                      <p:tavLst>
                                        <p:tav tm="0">
                                          <p:val>
                                            <p:strVal val="#ppt_x-#ppt_w/2"/>
                                          </p:val>
                                        </p:tav>
                                        <p:tav tm="100000">
                                          <p:val>
                                            <p:strVal val="#ppt_x"/>
                                          </p:val>
                                        </p:tav>
                                      </p:tavLst>
                                    </p:anim>
                                    <p:anim calcmode="lin" valueType="num">
                                      <p:cBhvr>
                                        <p:cTn id="25" dur="500" fill="hold"/>
                                        <p:tgtEl>
                                          <p:spTgt spid="7"/>
                                        </p:tgtEl>
                                        <p:attrNameLst>
                                          <p:attrName>ppt_y</p:attrName>
                                        </p:attrNameLst>
                                      </p:cBhvr>
                                      <p:tavLst>
                                        <p:tav tm="0">
                                          <p:val>
                                            <p:strVal val="#ppt_y"/>
                                          </p:val>
                                        </p:tav>
                                        <p:tav tm="100000">
                                          <p:val>
                                            <p:strVal val="#ppt_y"/>
                                          </p:val>
                                        </p:tav>
                                      </p:tavLst>
                                    </p:anim>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strVal val="#ppt_h"/>
                                          </p:val>
                                        </p:tav>
                                        <p:tav tm="100000">
                                          <p:val>
                                            <p:strVal val="#ppt_h"/>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3"/>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
                                            <p:txEl>
                                              <p:pRg st="0" end="0"/>
                                            </p:txEl>
                                          </p:spTgt>
                                        </p:tgtEl>
                                        <p:attrNameLst>
                                          <p:attrName>style.visibility</p:attrName>
                                        </p:attrNameLst>
                                      </p:cBhvr>
                                      <p:to>
                                        <p:strVal val="visible"/>
                                      </p:to>
                                    </p:set>
                                    <p:animEffect transition="in" filter="wipe(left)">
                                      <p:cBhvr>
                                        <p:cTn id="46" dur="500"/>
                                        <p:tgtEl>
                                          <p:spTgt spid="2">
                                            <p:txEl>
                                              <p:pRg st="0" end="0"/>
                                            </p:txEl>
                                          </p:spTgt>
                                        </p:tgtEl>
                                      </p:cBhvr>
                                    </p:animEffect>
                                  </p:childTnLst>
                                </p:cTn>
                              </p:par>
                            </p:childTnLst>
                          </p:cTn>
                        </p:par>
                        <p:par>
                          <p:cTn id="47" fill="hold">
                            <p:stCondLst>
                              <p:cond delay="1000"/>
                            </p:stCondLst>
                            <p:childTnLst>
                              <p:par>
                                <p:cTn id="48" presetID="17" presetClass="entr" presetSubtype="8" fill="hold" nodeType="after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p:cTn id="50" dur="500" fill="hold"/>
                                        <p:tgtEl>
                                          <p:spTgt spid="26"/>
                                        </p:tgtEl>
                                        <p:attrNameLst>
                                          <p:attrName>ppt_x</p:attrName>
                                        </p:attrNameLst>
                                      </p:cBhvr>
                                      <p:tavLst>
                                        <p:tav tm="0">
                                          <p:val>
                                            <p:strVal val="#ppt_x-#ppt_w/2"/>
                                          </p:val>
                                        </p:tav>
                                        <p:tav tm="100000">
                                          <p:val>
                                            <p:strVal val="#ppt_x"/>
                                          </p:val>
                                        </p:tav>
                                      </p:tavLst>
                                    </p:anim>
                                    <p:anim calcmode="lin" valueType="num">
                                      <p:cBhvr>
                                        <p:cTn id="51" dur="500" fill="hold"/>
                                        <p:tgtEl>
                                          <p:spTgt spid="26"/>
                                        </p:tgtEl>
                                        <p:attrNameLst>
                                          <p:attrName>ppt_y</p:attrName>
                                        </p:attrNameLst>
                                      </p:cBhvr>
                                      <p:tavLst>
                                        <p:tav tm="0">
                                          <p:val>
                                            <p:strVal val="#ppt_y"/>
                                          </p:val>
                                        </p:tav>
                                        <p:tav tm="100000">
                                          <p:val>
                                            <p:strVal val="#ppt_y"/>
                                          </p:val>
                                        </p:tav>
                                      </p:tavLst>
                                    </p:anim>
                                    <p:anim calcmode="lin" valueType="num">
                                      <p:cBhvr>
                                        <p:cTn id="52" dur="500" fill="hold"/>
                                        <p:tgtEl>
                                          <p:spTgt spid="26"/>
                                        </p:tgtEl>
                                        <p:attrNameLst>
                                          <p:attrName>ppt_w</p:attrName>
                                        </p:attrNameLst>
                                      </p:cBhvr>
                                      <p:tavLst>
                                        <p:tav tm="0">
                                          <p:val>
                                            <p:fltVal val="0"/>
                                          </p:val>
                                        </p:tav>
                                        <p:tav tm="100000">
                                          <p:val>
                                            <p:strVal val="#ppt_w"/>
                                          </p:val>
                                        </p:tav>
                                      </p:tavLst>
                                    </p:anim>
                                    <p:anim calcmode="lin" valueType="num">
                                      <p:cBhvr>
                                        <p:cTn id="53" dur="500" fill="hold"/>
                                        <p:tgtEl>
                                          <p:spTgt spid="26"/>
                                        </p:tgtEl>
                                        <p:attrNameLst>
                                          <p:attrName>ppt_h</p:attrName>
                                        </p:attrNameLst>
                                      </p:cBhvr>
                                      <p:tavLst>
                                        <p:tav tm="0">
                                          <p:val>
                                            <p:strVal val="#ppt_h"/>
                                          </p:val>
                                        </p:tav>
                                        <p:tav tm="100000">
                                          <p:val>
                                            <p:strVal val="#ppt_h"/>
                                          </p:val>
                                        </p:tav>
                                      </p:tavLst>
                                    </p:anim>
                                  </p:childTnLst>
                                </p:cTn>
                              </p:par>
                            </p:childTnLst>
                          </p:cTn>
                        </p:par>
                        <p:par>
                          <p:cTn id="54" fill="hold">
                            <p:stCondLst>
                              <p:cond delay="1500"/>
                            </p:stCondLst>
                            <p:childTnLst>
                              <p:par>
                                <p:cTn id="55" presetID="22" presetClass="entr" presetSubtype="8" fill="hold" grpId="0" nodeType="afterEffect">
                                  <p:stCondLst>
                                    <p:cond delay="0"/>
                                  </p:stCondLst>
                                  <p:childTnLst>
                                    <p:set>
                                      <p:cBhvr>
                                        <p:cTn id="56" dur="1" fill="hold">
                                          <p:stCondLst>
                                            <p:cond delay="0"/>
                                          </p:stCondLst>
                                        </p:cTn>
                                        <p:tgtEl>
                                          <p:spTgt spid="2">
                                            <p:txEl>
                                              <p:pRg st="1" end="1"/>
                                            </p:txEl>
                                          </p:spTgt>
                                        </p:tgtEl>
                                        <p:attrNameLst>
                                          <p:attrName>style.visibility</p:attrName>
                                        </p:attrNameLst>
                                      </p:cBhvr>
                                      <p:to>
                                        <p:strVal val="visible"/>
                                      </p:to>
                                    </p:set>
                                    <p:animEffect transition="in" filter="wipe(left)">
                                      <p:cBhvr>
                                        <p:cTn id="57" dur="500"/>
                                        <p:tgtEl>
                                          <p:spTgt spid="2">
                                            <p:txEl>
                                              <p:pRg st="1" end="1"/>
                                            </p:txEl>
                                          </p:spTgt>
                                        </p:tgtEl>
                                      </p:cBhvr>
                                    </p:animEffect>
                                  </p:childTnLst>
                                </p:cTn>
                              </p:par>
                            </p:childTnLst>
                          </p:cTn>
                        </p:par>
                        <p:par>
                          <p:cTn id="58" fill="hold">
                            <p:stCondLst>
                              <p:cond delay="2000"/>
                            </p:stCondLst>
                            <p:childTnLst>
                              <p:par>
                                <p:cTn id="59" presetID="17" presetClass="entr" presetSubtype="8"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p:cTn id="61" dur="500" fill="hold"/>
                                        <p:tgtEl>
                                          <p:spTgt spid="27"/>
                                        </p:tgtEl>
                                        <p:attrNameLst>
                                          <p:attrName>ppt_x</p:attrName>
                                        </p:attrNameLst>
                                      </p:cBhvr>
                                      <p:tavLst>
                                        <p:tav tm="0">
                                          <p:val>
                                            <p:strVal val="#ppt_x-#ppt_w/2"/>
                                          </p:val>
                                        </p:tav>
                                        <p:tav tm="100000">
                                          <p:val>
                                            <p:strVal val="#ppt_x"/>
                                          </p:val>
                                        </p:tav>
                                      </p:tavLst>
                                    </p:anim>
                                    <p:anim calcmode="lin" valueType="num">
                                      <p:cBhvr>
                                        <p:cTn id="62" dur="500" fill="hold"/>
                                        <p:tgtEl>
                                          <p:spTgt spid="27"/>
                                        </p:tgtEl>
                                        <p:attrNameLst>
                                          <p:attrName>ppt_y</p:attrName>
                                        </p:attrNameLst>
                                      </p:cBhvr>
                                      <p:tavLst>
                                        <p:tav tm="0">
                                          <p:val>
                                            <p:strVal val="#ppt_y"/>
                                          </p:val>
                                        </p:tav>
                                        <p:tav tm="100000">
                                          <p:val>
                                            <p:strVal val="#ppt_y"/>
                                          </p:val>
                                        </p:tav>
                                      </p:tavLst>
                                    </p:anim>
                                    <p:anim calcmode="lin" valueType="num">
                                      <p:cBhvr>
                                        <p:cTn id="63" dur="500" fill="hold"/>
                                        <p:tgtEl>
                                          <p:spTgt spid="27"/>
                                        </p:tgtEl>
                                        <p:attrNameLst>
                                          <p:attrName>ppt_w</p:attrName>
                                        </p:attrNameLst>
                                      </p:cBhvr>
                                      <p:tavLst>
                                        <p:tav tm="0">
                                          <p:val>
                                            <p:fltVal val="0"/>
                                          </p:val>
                                        </p:tav>
                                        <p:tav tm="100000">
                                          <p:val>
                                            <p:strVal val="#ppt_w"/>
                                          </p:val>
                                        </p:tav>
                                      </p:tavLst>
                                    </p:anim>
                                    <p:anim calcmode="lin" valueType="num">
                                      <p:cBhvr>
                                        <p:cTn id="64" dur="500" fill="hold"/>
                                        <p:tgtEl>
                                          <p:spTgt spid="27"/>
                                        </p:tgtEl>
                                        <p:attrNameLst>
                                          <p:attrName>ppt_h</p:attrName>
                                        </p:attrNameLst>
                                      </p:cBhvr>
                                      <p:tavLst>
                                        <p:tav tm="0">
                                          <p:val>
                                            <p:strVal val="#ppt_h"/>
                                          </p:val>
                                        </p:tav>
                                        <p:tav tm="100000">
                                          <p:val>
                                            <p:strVal val="#ppt_h"/>
                                          </p:val>
                                        </p:tav>
                                      </p:tavLst>
                                    </p:anim>
                                  </p:childTnLst>
                                </p:cTn>
                              </p:par>
                            </p:childTnLst>
                          </p:cTn>
                        </p:par>
                        <p:par>
                          <p:cTn id="65" fill="hold">
                            <p:stCondLst>
                              <p:cond delay="2500"/>
                            </p:stCondLst>
                            <p:childTnLst>
                              <p:par>
                                <p:cTn id="66" presetID="22" presetClass="entr" presetSubtype="8" fill="hold" grpId="0" nodeType="afterEffect">
                                  <p:stCondLst>
                                    <p:cond delay="0"/>
                                  </p:stCondLst>
                                  <p:childTnLst>
                                    <p:set>
                                      <p:cBhvr>
                                        <p:cTn id="67" dur="1" fill="hold">
                                          <p:stCondLst>
                                            <p:cond delay="0"/>
                                          </p:stCondLst>
                                        </p:cTn>
                                        <p:tgtEl>
                                          <p:spTgt spid="2">
                                            <p:txEl>
                                              <p:pRg st="2" end="2"/>
                                            </p:txEl>
                                          </p:spTgt>
                                        </p:tgtEl>
                                        <p:attrNameLst>
                                          <p:attrName>style.visibility</p:attrName>
                                        </p:attrNameLst>
                                      </p:cBhvr>
                                      <p:to>
                                        <p:strVal val="visible"/>
                                      </p:to>
                                    </p:set>
                                    <p:animEffect transition="in" filter="wipe(left)">
                                      <p:cBhvr>
                                        <p:cTn id="68" dur="500"/>
                                        <p:tgtEl>
                                          <p:spTgt spid="2">
                                            <p:txEl>
                                              <p:pRg st="2" end="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50" presetClass="entr" presetSubtype="0" decel="100000" fill="hold" nodeType="click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p:cTn id="73" dur="500" fill="hold"/>
                                        <p:tgtEl>
                                          <p:spTgt spid="10"/>
                                        </p:tgtEl>
                                        <p:attrNameLst>
                                          <p:attrName>ppt_w</p:attrName>
                                        </p:attrNameLst>
                                      </p:cBhvr>
                                      <p:tavLst>
                                        <p:tav tm="0">
                                          <p:val>
                                            <p:strVal val="#ppt_w+.3"/>
                                          </p:val>
                                        </p:tav>
                                        <p:tav tm="100000">
                                          <p:val>
                                            <p:strVal val="#ppt_w"/>
                                          </p:val>
                                        </p:tav>
                                      </p:tavLst>
                                    </p:anim>
                                    <p:anim calcmode="lin" valueType="num">
                                      <p:cBhvr>
                                        <p:cTn id="74" dur="500" fill="hold"/>
                                        <p:tgtEl>
                                          <p:spTgt spid="10"/>
                                        </p:tgtEl>
                                        <p:attrNameLst>
                                          <p:attrName>ppt_h</p:attrName>
                                        </p:attrNameLst>
                                      </p:cBhvr>
                                      <p:tavLst>
                                        <p:tav tm="0">
                                          <p:val>
                                            <p:strVal val="#ppt_h"/>
                                          </p:val>
                                        </p:tav>
                                        <p:tav tm="100000">
                                          <p:val>
                                            <p:strVal val="#ppt_h"/>
                                          </p:val>
                                        </p:tav>
                                      </p:tavLst>
                                    </p:anim>
                                    <p:animEffect transition="in" filter="fade">
                                      <p:cBhvr>
                                        <p:cTn id="75" dur="500"/>
                                        <p:tgtEl>
                                          <p:spTgt spid="10"/>
                                        </p:tgtEl>
                                      </p:cBhvr>
                                    </p:animEffect>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2">
                                            <p:txEl>
                                              <p:pRg st="3" end="3"/>
                                            </p:txEl>
                                          </p:spTgt>
                                        </p:tgtEl>
                                        <p:attrNameLst>
                                          <p:attrName>style.visibility</p:attrName>
                                        </p:attrNameLst>
                                      </p:cBhvr>
                                      <p:to>
                                        <p:strVal val="visible"/>
                                      </p:to>
                                    </p:set>
                                    <p:animEffect transition="in" filter="wipe(left)">
                                      <p:cBhvr>
                                        <p:cTn id="79" dur="500"/>
                                        <p:tgtEl>
                                          <p:spTgt spid="2">
                                            <p:txEl>
                                              <p:pRg st="3" end="3"/>
                                            </p:txEl>
                                          </p:spTgt>
                                        </p:tgtEl>
                                      </p:cBhvr>
                                    </p:animEffect>
                                  </p:childTnLst>
                                </p:cTn>
                              </p:par>
                            </p:childTnLst>
                          </p:cTn>
                        </p:par>
                        <p:par>
                          <p:cTn id="80" fill="hold">
                            <p:stCondLst>
                              <p:cond delay="1000"/>
                            </p:stCondLst>
                            <p:childTnLst>
                              <p:par>
                                <p:cTn id="81" presetID="17" presetClass="entr" presetSubtype="8" fill="hold" nodeType="after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p:cTn id="83" dur="500" fill="hold"/>
                                        <p:tgtEl>
                                          <p:spTgt spid="21"/>
                                        </p:tgtEl>
                                        <p:attrNameLst>
                                          <p:attrName>ppt_x</p:attrName>
                                        </p:attrNameLst>
                                      </p:cBhvr>
                                      <p:tavLst>
                                        <p:tav tm="0">
                                          <p:val>
                                            <p:strVal val="#ppt_x-#ppt_w/2"/>
                                          </p:val>
                                        </p:tav>
                                        <p:tav tm="100000">
                                          <p:val>
                                            <p:strVal val="#ppt_x"/>
                                          </p:val>
                                        </p:tav>
                                      </p:tavLst>
                                    </p:anim>
                                    <p:anim calcmode="lin" valueType="num">
                                      <p:cBhvr>
                                        <p:cTn id="84" dur="500" fill="hold"/>
                                        <p:tgtEl>
                                          <p:spTgt spid="21"/>
                                        </p:tgtEl>
                                        <p:attrNameLst>
                                          <p:attrName>ppt_y</p:attrName>
                                        </p:attrNameLst>
                                      </p:cBhvr>
                                      <p:tavLst>
                                        <p:tav tm="0">
                                          <p:val>
                                            <p:strVal val="#ppt_y"/>
                                          </p:val>
                                        </p:tav>
                                        <p:tav tm="100000">
                                          <p:val>
                                            <p:strVal val="#ppt_y"/>
                                          </p:val>
                                        </p:tav>
                                      </p:tavLst>
                                    </p:anim>
                                    <p:anim calcmode="lin" valueType="num">
                                      <p:cBhvr>
                                        <p:cTn id="85" dur="500" fill="hold"/>
                                        <p:tgtEl>
                                          <p:spTgt spid="21"/>
                                        </p:tgtEl>
                                        <p:attrNameLst>
                                          <p:attrName>ppt_w</p:attrName>
                                        </p:attrNameLst>
                                      </p:cBhvr>
                                      <p:tavLst>
                                        <p:tav tm="0">
                                          <p:val>
                                            <p:fltVal val="0"/>
                                          </p:val>
                                        </p:tav>
                                        <p:tav tm="100000">
                                          <p:val>
                                            <p:strVal val="#ppt_w"/>
                                          </p:val>
                                        </p:tav>
                                      </p:tavLst>
                                    </p:anim>
                                    <p:anim calcmode="lin" valueType="num">
                                      <p:cBhvr>
                                        <p:cTn id="86" dur="500" fill="hold"/>
                                        <p:tgtEl>
                                          <p:spTgt spid="21"/>
                                        </p:tgtEl>
                                        <p:attrNameLst>
                                          <p:attrName>ppt_h</p:attrName>
                                        </p:attrNameLst>
                                      </p:cBhvr>
                                      <p:tavLst>
                                        <p:tav tm="0">
                                          <p:val>
                                            <p:strVal val="#ppt_h"/>
                                          </p:val>
                                        </p:tav>
                                        <p:tav tm="100000">
                                          <p:val>
                                            <p:strVal val="#ppt_h"/>
                                          </p:val>
                                        </p:tav>
                                      </p:tavLst>
                                    </p:anim>
                                  </p:childTnLst>
                                </p:cTn>
                              </p:par>
                            </p:childTnLst>
                          </p:cTn>
                        </p:par>
                        <p:par>
                          <p:cTn id="87" fill="hold">
                            <p:stCondLst>
                              <p:cond delay="1500"/>
                            </p:stCondLst>
                            <p:childTnLst>
                              <p:par>
                                <p:cTn id="88" presetID="22" presetClass="entr" presetSubtype="8" fill="hold" grpId="0" nodeType="afterEffect">
                                  <p:stCondLst>
                                    <p:cond delay="0"/>
                                  </p:stCondLst>
                                  <p:childTnLst>
                                    <p:set>
                                      <p:cBhvr>
                                        <p:cTn id="89" dur="1" fill="hold">
                                          <p:stCondLst>
                                            <p:cond delay="0"/>
                                          </p:stCondLst>
                                        </p:cTn>
                                        <p:tgtEl>
                                          <p:spTgt spid="2">
                                            <p:txEl>
                                              <p:pRg st="4" end="4"/>
                                            </p:txEl>
                                          </p:spTgt>
                                        </p:tgtEl>
                                        <p:attrNameLst>
                                          <p:attrName>style.visibility</p:attrName>
                                        </p:attrNameLst>
                                      </p:cBhvr>
                                      <p:to>
                                        <p:strVal val="visible"/>
                                      </p:to>
                                    </p:set>
                                    <p:animEffect transition="in" filter="wipe(left)">
                                      <p:cBhvr>
                                        <p:cTn id="90" dur="500"/>
                                        <p:tgtEl>
                                          <p:spTgt spid="2">
                                            <p:txEl>
                                              <p:pRg st="4" end="4"/>
                                            </p:txEl>
                                          </p:spTgt>
                                        </p:tgtEl>
                                      </p:cBhvr>
                                    </p:animEffect>
                                  </p:childTnLst>
                                </p:cTn>
                              </p:par>
                            </p:childTnLst>
                          </p:cTn>
                        </p:par>
                        <p:par>
                          <p:cTn id="91" fill="hold">
                            <p:stCondLst>
                              <p:cond delay="2000"/>
                            </p:stCondLst>
                            <p:childTnLst>
                              <p:par>
                                <p:cTn id="92" presetID="17" presetClass="entr" presetSubtype="8" fill="hold" nodeType="afterEffect">
                                  <p:stCondLst>
                                    <p:cond delay="0"/>
                                  </p:stCondLst>
                                  <p:childTnLst>
                                    <p:set>
                                      <p:cBhvr>
                                        <p:cTn id="93" dur="1" fill="hold">
                                          <p:stCondLst>
                                            <p:cond delay="0"/>
                                          </p:stCondLst>
                                        </p:cTn>
                                        <p:tgtEl>
                                          <p:spTgt spid="25"/>
                                        </p:tgtEl>
                                        <p:attrNameLst>
                                          <p:attrName>style.visibility</p:attrName>
                                        </p:attrNameLst>
                                      </p:cBhvr>
                                      <p:to>
                                        <p:strVal val="visible"/>
                                      </p:to>
                                    </p:set>
                                    <p:anim calcmode="lin" valueType="num">
                                      <p:cBhvr>
                                        <p:cTn id="94" dur="500" fill="hold"/>
                                        <p:tgtEl>
                                          <p:spTgt spid="25"/>
                                        </p:tgtEl>
                                        <p:attrNameLst>
                                          <p:attrName>ppt_x</p:attrName>
                                        </p:attrNameLst>
                                      </p:cBhvr>
                                      <p:tavLst>
                                        <p:tav tm="0">
                                          <p:val>
                                            <p:strVal val="#ppt_x-#ppt_w/2"/>
                                          </p:val>
                                        </p:tav>
                                        <p:tav tm="100000">
                                          <p:val>
                                            <p:strVal val="#ppt_x"/>
                                          </p:val>
                                        </p:tav>
                                      </p:tavLst>
                                    </p:anim>
                                    <p:anim calcmode="lin" valueType="num">
                                      <p:cBhvr>
                                        <p:cTn id="95" dur="500" fill="hold"/>
                                        <p:tgtEl>
                                          <p:spTgt spid="25"/>
                                        </p:tgtEl>
                                        <p:attrNameLst>
                                          <p:attrName>ppt_y</p:attrName>
                                        </p:attrNameLst>
                                      </p:cBhvr>
                                      <p:tavLst>
                                        <p:tav tm="0">
                                          <p:val>
                                            <p:strVal val="#ppt_y"/>
                                          </p:val>
                                        </p:tav>
                                        <p:tav tm="100000">
                                          <p:val>
                                            <p:strVal val="#ppt_y"/>
                                          </p:val>
                                        </p:tav>
                                      </p:tavLst>
                                    </p:anim>
                                    <p:anim calcmode="lin" valueType="num">
                                      <p:cBhvr>
                                        <p:cTn id="96" dur="500" fill="hold"/>
                                        <p:tgtEl>
                                          <p:spTgt spid="25"/>
                                        </p:tgtEl>
                                        <p:attrNameLst>
                                          <p:attrName>ppt_w</p:attrName>
                                        </p:attrNameLst>
                                      </p:cBhvr>
                                      <p:tavLst>
                                        <p:tav tm="0">
                                          <p:val>
                                            <p:fltVal val="0"/>
                                          </p:val>
                                        </p:tav>
                                        <p:tav tm="100000">
                                          <p:val>
                                            <p:strVal val="#ppt_w"/>
                                          </p:val>
                                        </p:tav>
                                      </p:tavLst>
                                    </p:anim>
                                    <p:anim calcmode="lin" valueType="num">
                                      <p:cBhvr>
                                        <p:cTn id="97" dur="500" fill="hold"/>
                                        <p:tgtEl>
                                          <p:spTgt spid="25"/>
                                        </p:tgtEl>
                                        <p:attrNameLst>
                                          <p:attrName>ppt_h</p:attrName>
                                        </p:attrNameLst>
                                      </p:cBhvr>
                                      <p:tavLst>
                                        <p:tav tm="0">
                                          <p:val>
                                            <p:strVal val="#ppt_h"/>
                                          </p:val>
                                        </p:tav>
                                        <p:tav tm="100000">
                                          <p:val>
                                            <p:strVal val="#ppt_h"/>
                                          </p:val>
                                        </p:tav>
                                      </p:tavLst>
                                    </p:anim>
                                  </p:childTnLst>
                                </p:cTn>
                              </p:par>
                            </p:childTnLst>
                          </p:cTn>
                        </p:par>
                        <p:par>
                          <p:cTn id="98" fill="hold">
                            <p:stCondLst>
                              <p:cond delay="2500"/>
                            </p:stCondLst>
                            <p:childTnLst>
                              <p:par>
                                <p:cTn id="99" presetID="22" presetClass="entr" presetSubtype="8" fill="hold" grpId="0" nodeType="afterEffect">
                                  <p:stCondLst>
                                    <p:cond delay="0"/>
                                  </p:stCondLst>
                                  <p:childTnLst>
                                    <p:set>
                                      <p:cBhvr>
                                        <p:cTn id="100" dur="1" fill="hold">
                                          <p:stCondLst>
                                            <p:cond delay="0"/>
                                          </p:stCondLst>
                                        </p:cTn>
                                        <p:tgtEl>
                                          <p:spTgt spid="2">
                                            <p:txEl>
                                              <p:pRg st="5" end="5"/>
                                            </p:txEl>
                                          </p:spTgt>
                                        </p:tgtEl>
                                        <p:attrNameLst>
                                          <p:attrName>style.visibility</p:attrName>
                                        </p:attrNameLst>
                                      </p:cBhvr>
                                      <p:to>
                                        <p:strVal val="visible"/>
                                      </p:to>
                                    </p:set>
                                    <p:animEffect transition="in" filter="wipe(left)">
                                      <p:cBhvr>
                                        <p:cTn id="101" dur="500"/>
                                        <p:tgtEl>
                                          <p:spTgt spid="2">
                                            <p:txEl>
                                              <p:pRg st="5" end="5"/>
                                            </p:txEl>
                                          </p:spTgt>
                                        </p:tgtEl>
                                      </p:cBhvr>
                                    </p:animEffect>
                                  </p:childTnLst>
                                </p:cTn>
                              </p:par>
                            </p:childTnLst>
                          </p:cTn>
                        </p:par>
                        <p:par>
                          <p:cTn id="102" fill="hold">
                            <p:stCondLst>
                              <p:cond delay="3000"/>
                            </p:stCondLst>
                            <p:childTnLst>
                              <p:par>
                                <p:cTn id="103" presetID="17" presetClass="entr" presetSubtype="8" fill="hold" nodeType="afterEffect">
                                  <p:stCondLst>
                                    <p:cond delay="0"/>
                                  </p:stCondLst>
                                  <p:childTnLst>
                                    <p:set>
                                      <p:cBhvr>
                                        <p:cTn id="104" dur="1" fill="hold">
                                          <p:stCondLst>
                                            <p:cond delay="0"/>
                                          </p:stCondLst>
                                        </p:cTn>
                                        <p:tgtEl>
                                          <p:spTgt spid="29"/>
                                        </p:tgtEl>
                                        <p:attrNameLst>
                                          <p:attrName>style.visibility</p:attrName>
                                        </p:attrNameLst>
                                      </p:cBhvr>
                                      <p:to>
                                        <p:strVal val="visible"/>
                                      </p:to>
                                    </p:set>
                                    <p:anim calcmode="lin" valueType="num">
                                      <p:cBhvr>
                                        <p:cTn id="105" dur="500" fill="hold"/>
                                        <p:tgtEl>
                                          <p:spTgt spid="29"/>
                                        </p:tgtEl>
                                        <p:attrNameLst>
                                          <p:attrName>ppt_x</p:attrName>
                                        </p:attrNameLst>
                                      </p:cBhvr>
                                      <p:tavLst>
                                        <p:tav tm="0">
                                          <p:val>
                                            <p:strVal val="#ppt_x-#ppt_w/2"/>
                                          </p:val>
                                        </p:tav>
                                        <p:tav tm="100000">
                                          <p:val>
                                            <p:strVal val="#ppt_x"/>
                                          </p:val>
                                        </p:tav>
                                      </p:tavLst>
                                    </p:anim>
                                    <p:anim calcmode="lin" valueType="num">
                                      <p:cBhvr>
                                        <p:cTn id="106" dur="500" fill="hold"/>
                                        <p:tgtEl>
                                          <p:spTgt spid="29"/>
                                        </p:tgtEl>
                                        <p:attrNameLst>
                                          <p:attrName>ppt_y</p:attrName>
                                        </p:attrNameLst>
                                      </p:cBhvr>
                                      <p:tavLst>
                                        <p:tav tm="0">
                                          <p:val>
                                            <p:strVal val="#ppt_y"/>
                                          </p:val>
                                        </p:tav>
                                        <p:tav tm="100000">
                                          <p:val>
                                            <p:strVal val="#ppt_y"/>
                                          </p:val>
                                        </p:tav>
                                      </p:tavLst>
                                    </p:anim>
                                    <p:anim calcmode="lin" valueType="num">
                                      <p:cBhvr>
                                        <p:cTn id="107" dur="500" fill="hold"/>
                                        <p:tgtEl>
                                          <p:spTgt spid="29"/>
                                        </p:tgtEl>
                                        <p:attrNameLst>
                                          <p:attrName>ppt_w</p:attrName>
                                        </p:attrNameLst>
                                      </p:cBhvr>
                                      <p:tavLst>
                                        <p:tav tm="0">
                                          <p:val>
                                            <p:fltVal val="0"/>
                                          </p:val>
                                        </p:tav>
                                        <p:tav tm="100000">
                                          <p:val>
                                            <p:strVal val="#ppt_w"/>
                                          </p:val>
                                        </p:tav>
                                      </p:tavLst>
                                    </p:anim>
                                    <p:anim calcmode="lin" valueType="num">
                                      <p:cBhvr>
                                        <p:cTn id="108" dur="500" fill="hold"/>
                                        <p:tgtEl>
                                          <p:spTgt spid="29"/>
                                        </p:tgtEl>
                                        <p:attrNameLst>
                                          <p:attrName>ppt_h</p:attrName>
                                        </p:attrNameLst>
                                      </p:cBhvr>
                                      <p:tavLst>
                                        <p:tav tm="0">
                                          <p:val>
                                            <p:strVal val="#ppt_h"/>
                                          </p:val>
                                        </p:tav>
                                        <p:tav tm="100000">
                                          <p:val>
                                            <p:strVal val="#ppt_h"/>
                                          </p:val>
                                        </p:tav>
                                      </p:tavLst>
                                    </p:anim>
                                  </p:childTnLst>
                                </p:cTn>
                              </p:par>
                            </p:childTnLst>
                          </p:cTn>
                        </p:par>
                        <p:par>
                          <p:cTn id="109" fill="hold">
                            <p:stCondLst>
                              <p:cond delay="3500"/>
                            </p:stCondLst>
                            <p:childTnLst>
                              <p:par>
                                <p:cTn id="110" presetID="22" presetClass="entr" presetSubtype="8" fill="hold" grpId="0" nodeType="afterEffect">
                                  <p:stCondLst>
                                    <p:cond delay="0"/>
                                  </p:stCondLst>
                                  <p:childTnLst>
                                    <p:set>
                                      <p:cBhvr>
                                        <p:cTn id="111" dur="1" fill="hold">
                                          <p:stCondLst>
                                            <p:cond delay="0"/>
                                          </p:stCondLst>
                                        </p:cTn>
                                        <p:tgtEl>
                                          <p:spTgt spid="2">
                                            <p:txEl>
                                              <p:pRg st="6" end="6"/>
                                            </p:txEl>
                                          </p:spTgt>
                                        </p:tgtEl>
                                        <p:attrNameLst>
                                          <p:attrName>style.visibility</p:attrName>
                                        </p:attrNameLst>
                                      </p:cBhvr>
                                      <p:to>
                                        <p:strVal val="visible"/>
                                      </p:to>
                                    </p:set>
                                    <p:animEffect transition="in" filter="wipe(left)">
                                      <p:cBhvr>
                                        <p:cTn id="11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3B8A80C-338E-C7CA-2732-4E7A7F0673AE}"/>
            </a:ext>
          </a:extLst>
        </p:cNvPr>
        <p:cNvGrpSpPr/>
        <p:nvPr/>
      </p:nvGrpSpPr>
      <p:grpSpPr>
        <a:xfrm>
          <a:off x="0" y="0"/>
          <a:ext cx="0" cy="0"/>
          <a:chOff x="0" y="0"/>
          <a:chExt cx="0" cy="0"/>
        </a:xfrm>
      </p:grpSpPr>
      <p:pic>
        <p:nvPicPr>
          <p:cNvPr id="4" name="Imagen 3" descr="Imagen que contiene persona, hombre, parado, sostener&#10;&#10;El contenido generado por IA puede ser incorrecto.">
            <a:extLst>
              <a:ext uri="{FF2B5EF4-FFF2-40B4-BE49-F238E27FC236}">
                <a16:creationId xmlns:a16="http://schemas.microsoft.com/office/drawing/2014/main" id="{CC4848F7-4CE5-44F8-FDD6-8A7066EB809D}"/>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7335297" y="360828"/>
            <a:ext cx="4694384" cy="6366544"/>
          </a:xfrm>
          <a:prstGeom prst="rect">
            <a:avLst/>
          </a:prstGeom>
          <a:effectLst>
            <a:outerShdw blurRad="50800" dist="38100" dir="2700000" algn="tl" rotWithShape="0">
              <a:prstClr val="black">
                <a:alpha val="40000"/>
              </a:prstClr>
            </a:outerShdw>
          </a:effectLst>
        </p:spPr>
      </p:pic>
      <p:pic>
        <p:nvPicPr>
          <p:cNvPr id="6" name="Imagen 5" descr="Imagen que contiene persona, sostener, mujer, jugador&#10;&#10;El contenido generado por IA puede ser incorrecto.">
            <a:extLst>
              <a:ext uri="{FF2B5EF4-FFF2-40B4-BE49-F238E27FC236}">
                <a16:creationId xmlns:a16="http://schemas.microsoft.com/office/drawing/2014/main" id="{9035E35C-5379-939A-8495-370D8743D047}"/>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91094" y="360828"/>
            <a:ext cx="5355865" cy="6366545"/>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0BBAD165-29AD-D175-0BAB-F2B24B1F4CC0}"/>
              </a:ext>
            </a:extLst>
          </p:cNvPr>
          <p:cNvSpPr txBox="1"/>
          <p:nvPr/>
        </p:nvSpPr>
        <p:spPr>
          <a:xfrm>
            <a:off x="4995426" y="2466975"/>
            <a:ext cx="4833746" cy="1850658"/>
          </a:xfrm>
          <a:prstGeom prst="rect">
            <a:avLst/>
          </a:prstGeom>
          <a:noFill/>
          <a:effectLst>
            <a:outerShdw blurRad="50800" dist="152400" dir="13500000" algn="br" rotWithShape="0">
              <a:srgbClr val="C79399">
                <a:alpha val="40000"/>
              </a:srgbClr>
            </a:outerShdw>
          </a:effectLst>
        </p:spPr>
        <p:txBody>
          <a:bodyPr wrap="square">
            <a:prstTxWarp prst="textWave2">
              <a:avLst>
                <a:gd name="adj1" fmla="val 13321"/>
                <a:gd name="adj2" fmla="val 0"/>
              </a:avLst>
            </a:prstTxWarp>
            <a:spAutoFit/>
            <a:scene3d>
              <a:camera prst="orthographicFront"/>
              <a:lightRig rig="soft" dir="t">
                <a:rot lat="0" lon="0" rev="15600000"/>
              </a:lightRig>
            </a:scene3d>
            <a:sp3d extrusionH="57150" prstMaterial="softEdge">
              <a:bevelT w="25400" h="38100" prst="convex"/>
              <a:contourClr>
                <a:schemeClr val="accent2">
                  <a:lumMod val="50000"/>
                </a:schemeClr>
              </a:contourClr>
            </a:sp3d>
          </a:bodyPr>
          <a:lstStyle/>
          <a:p>
            <a:pPr algn="ctr"/>
            <a:r>
              <a:rPr lang="en" sz="6000" b="1" dirty="0">
                <a:ln/>
                <a:solidFill>
                  <a:srgbClr val="783E45"/>
                </a:solidFill>
                <a:effectLst>
                  <a:outerShdw blurRad="50800" dist="76200" dir="13500000" algn="br" rotWithShape="0">
                    <a:srgbClr val="5E3035">
                      <a:alpha val="40000"/>
                    </a:srgbClr>
                  </a:outerShdw>
                </a:effectLst>
              </a:rPr>
              <a:t>THE PRELUDE</a:t>
            </a:r>
          </a:p>
        </p:txBody>
      </p:sp>
    </p:spTree>
    <p:extLst>
      <p:ext uri="{BB962C8B-B14F-4D97-AF65-F5344CB8AC3E}">
        <p14:creationId xmlns:p14="http://schemas.microsoft.com/office/powerpoint/2010/main" val="5338033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1A5781A-76FA-237E-6E92-F5148238EDC4}"/>
              </a:ext>
            </a:extLst>
          </p:cNvPr>
          <p:cNvSpPr txBox="1"/>
          <p:nvPr/>
        </p:nvSpPr>
        <p:spPr>
          <a:xfrm>
            <a:off x="1" y="-57750"/>
            <a:ext cx="10362604" cy="769441"/>
          </a:xfrm>
          <a:prstGeom prst="rect">
            <a:avLst/>
          </a:prstGeom>
          <a:noFill/>
        </p:spPr>
        <p:txBody>
          <a:bodyPr wrap="square">
            <a:spAutoFit/>
            <a:scene3d>
              <a:camera prst="orthographicFront"/>
              <a:lightRig rig="threePt" dir="t"/>
            </a:scene3d>
            <a:sp3d extrusionH="57150" contourW="19050">
              <a:bevelT h="25400" prst="softRound"/>
              <a:contourClr>
                <a:schemeClr val="accent5"/>
              </a:contourClr>
            </a:sp3d>
          </a:bodyPr>
          <a:lstStyle/>
          <a:p>
            <a:pPr algn="ctr"/>
            <a:r>
              <a:rPr lang="en" sz="4400" b="1" spc="300" dirty="0">
                <a:ln w="9525">
                  <a:solidFill>
                    <a:schemeClr val="bg1"/>
                  </a:solidFill>
                  <a:prstDash val="solid"/>
                </a:ln>
                <a:solidFill>
                  <a:srgbClr val="BB4F28"/>
                </a:solidFill>
                <a:effectLst>
                  <a:outerShdw blurRad="12700" dist="38100" dir="2700000" algn="tl" rotWithShape="0">
                    <a:schemeClr val="accent5">
                      <a:lumMod val="60000"/>
                      <a:lumOff val="40000"/>
                    </a:schemeClr>
                  </a:outerShdw>
                </a:effectLst>
              </a:rPr>
              <a:t>SNAKE FIGHT</a:t>
            </a:r>
          </a:p>
        </p:txBody>
      </p:sp>
      <p:sp>
        <p:nvSpPr>
          <p:cNvPr id="5" name="CuadroTexto 4">
            <a:extLst>
              <a:ext uri="{FF2B5EF4-FFF2-40B4-BE49-F238E27FC236}">
                <a16:creationId xmlns:a16="http://schemas.microsoft.com/office/drawing/2014/main" id="{B0C758F2-9F4C-8465-50E1-EDB79CDA39C7}"/>
              </a:ext>
            </a:extLst>
          </p:cNvPr>
          <p:cNvSpPr txBox="1"/>
          <p:nvPr/>
        </p:nvSpPr>
        <p:spPr>
          <a:xfrm>
            <a:off x="204491" y="523909"/>
            <a:ext cx="9953625" cy="646331"/>
          </a:xfrm>
          <a:prstGeom prst="rect">
            <a:avLst/>
          </a:prstGeom>
          <a:noFill/>
        </p:spPr>
        <p:txBody>
          <a:bodyPr wrap="square">
            <a:spAutoFit/>
          </a:bodyPr>
          <a:lstStyle/>
          <a:p>
            <a:pPr algn="ctr"/>
            <a:r>
              <a:rPr lang="en" b="1" dirty="0">
                <a:solidFill>
                  <a:srgbClr val="3A4567"/>
                </a:solidFill>
                <a:latin typeface="Comic Sans MS" panose="030F0702030302020204" pitchFamily="66" charset="0"/>
              </a:rPr>
              <a:t>“</a:t>
            </a:r>
            <a:r>
              <a:rPr lang="en-US" b="1" dirty="0">
                <a:solidFill>
                  <a:srgbClr val="3A4567"/>
                </a:solidFill>
                <a:latin typeface="Comic Sans MS" panose="030F0702030302020204" pitchFamily="66" charset="0"/>
              </a:rPr>
              <a:t>Each one threw down his staff and it became a snake. But Aaron’s staff swallowed up their staffs.</a:t>
            </a:r>
            <a:r>
              <a:rPr lang="en" b="1" dirty="0">
                <a:solidFill>
                  <a:srgbClr val="3A4567"/>
                </a:solidFill>
                <a:latin typeface="Comic Sans MS" panose="030F0702030302020204" pitchFamily="66" charset="0"/>
              </a:rPr>
              <a:t>” </a:t>
            </a:r>
            <a:r>
              <a:rPr lang="en" sz="1400" b="1" dirty="0">
                <a:solidFill>
                  <a:srgbClr val="3A4567"/>
                </a:solidFill>
                <a:latin typeface="Comic Sans MS" panose="030F0702030302020204" pitchFamily="66" charset="0"/>
              </a:rPr>
              <a:t>(Exodus 7:12 </a:t>
            </a:r>
            <a:r>
              <a:rPr lang="en" sz="1100" b="1" dirty="0">
                <a:solidFill>
                  <a:srgbClr val="3A4567"/>
                </a:solidFill>
                <a:latin typeface="Comic Sans MS" panose="030F0702030302020204" pitchFamily="66" charset="0"/>
              </a:rPr>
              <a:t>NIV</a:t>
            </a:r>
            <a:r>
              <a:rPr lang="en" sz="1400" b="1" dirty="0">
                <a:solidFill>
                  <a:srgbClr val="3A4567"/>
                </a:solidFill>
                <a:latin typeface="Comic Sans MS" panose="030F0702030302020204" pitchFamily="66" charset="0"/>
              </a:rPr>
              <a:t>)</a:t>
            </a:r>
          </a:p>
        </p:txBody>
      </p:sp>
      <p:sp>
        <p:nvSpPr>
          <p:cNvPr id="6" name="CuadroTexto 5">
            <a:extLst>
              <a:ext uri="{FF2B5EF4-FFF2-40B4-BE49-F238E27FC236}">
                <a16:creationId xmlns:a16="http://schemas.microsoft.com/office/drawing/2014/main" id="{F30B65F5-184A-D4E4-6B37-DB6DEE7E580C}"/>
              </a:ext>
            </a:extLst>
          </p:cNvPr>
          <p:cNvSpPr txBox="1"/>
          <p:nvPr/>
        </p:nvSpPr>
        <p:spPr>
          <a:xfrm>
            <a:off x="175139" y="1330949"/>
            <a:ext cx="6269624" cy="1015663"/>
          </a:xfrm>
          <a:prstGeom prst="rect">
            <a:avLst/>
          </a:prstGeom>
          <a:noFill/>
        </p:spPr>
        <p:txBody>
          <a:bodyPr wrap="square" rtlCol="0">
            <a:spAutoFit/>
          </a:bodyPr>
          <a:lstStyle/>
          <a:p>
            <a:pPr>
              <a:spcBef>
                <a:spcPts val="600"/>
              </a:spcBef>
            </a:pPr>
            <a:r>
              <a:rPr lang="en" sz="2000" b="1" dirty="0"/>
              <a:t>God expressed that Israel's deliverance was a war that he personally fought against the Egyptian gods.                           (Ex. 12:12; Num. 33:4).</a:t>
            </a:r>
          </a:p>
        </p:txBody>
      </p:sp>
      <p:pic>
        <p:nvPicPr>
          <p:cNvPr id="7" name="Imagen 6" descr="Imagen que contiene persona, a rayas, corbata, vistiendo&#10;&#10;El contenido generado por IA puede ser incorrecto.">
            <a:extLst>
              <a:ext uri="{FF2B5EF4-FFF2-40B4-BE49-F238E27FC236}">
                <a16:creationId xmlns:a16="http://schemas.microsoft.com/office/drawing/2014/main" id="{99C8C92B-BB39-DAB2-5C88-2A6D9B9A77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93155" y="57324"/>
            <a:ext cx="1928153" cy="3429426"/>
          </a:xfrm>
          <a:prstGeom prst="rect">
            <a:avLst/>
          </a:prstGeom>
        </p:spPr>
      </p:pic>
      <p:pic>
        <p:nvPicPr>
          <p:cNvPr id="13" name="Imagen 12" descr="Pintura de unas personas&#10;&#10;El contenido generado por IA puede ser incorrecto.">
            <a:extLst>
              <a:ext uri="{FF2B5EF4-FFF2-40B4-BE49-F238E27FC236}">
                <a16:creationId xmlns:a16="http://schemas.microsoft.com/office/drawing/2014/main" id="{75929E2A-56AF-9B1E-B736-87811D91B45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8346" r="1446"/>
          <a:stretch>
            <a:fillRect/>
          </a:stretch>
        </p:blipFill>
        <p:spPr>
          <a:xfrm>
            <a:off x="173601" y="3181150"/>
            <a:ext cx="5398524" cy="3525927"/>
          </a:xfrm>
          <a:prstGeom prst="rect">
            <a:avLst/>
          </a:prstGeom>
          <a:ln w="38100" cap="sq">
            <a:solidFill>
              <a:srgbClr val="E08C6E"/>
            </a:solidFill>
            <a:prstDash val="solid"/>
            <a:miter lim="800000"/>
          </a:ln>
          <a:effectLst>
            <a:outerShdw blurRad="50800" dist="38100" dir="2700000" algn="tl" rotWithShape="0">
              <a:srgbClr val="000000">
                <a:alpha val="43000"/>
              </a:srgbClr>
            </a:outerShdw>
          </a:effectLst>
        </p:spPr>
      </p:pic>
      <p:sp>
        <p:nvSpPr>
          <p:cNvPr id="15" name="CuadroTexto 14">
            <a:extLst>
              <a:ext uri="{FF2B5EF4-FFF2-40B4-BE49-F238E27FC236}">
                <a16:creationId xmlns:a16="http://schemas.microsoft.com/office/drawing/2014/main" id="{613FD9F9-09C2-AF44-F67F-8D02EB2C3B59}"/>
              </a:ext>
            </a:extLst>
          </p:cNvPr>
          <p:cNvSpPr txBox="1"/>
          <p:nvPr/>
        </p:nvSpPr>
        <p:spPr>
          <a:xfrm>
            <a:off x="5667398" y="3522983"/>
            <a:ext cx="6524601" cy="1015663"/>
          </a:xfrm>
          <a:prstGeom prst="rect">
            <a:avLst/>
          </a:prstGeom>
          <a:noFill/>
        </p:spPr>
        <p:txBody>
          <a:bodyPr wrap="square">
            <a:spAutoFit/>
          </a:bodyPr>
          <a:lstStyle/>
          <a:p>
            <a:pPr>
              <a:spcBef>
                <a:spcPts val="600"/>
              </a:spcBef>
            </a:pPr>
            <a:r>
              <a:rPr lang="en" sz="2000" b="1" dirty="0"/>
              <a:t>By turning the rod into a serpent, God was directly challenging this goddess (Ex. 7:10). Would she be able to protect Pharaoh?</a:t>
            </a:r>
          </a:p>
        </p:txBody>
      </p:sp>
      <p:pic>
        <p:nvPicPr>
          <p:cNvPr id="18" name="Imagen 17">
            <a:extLst>
              <a:ext uri="{FF2B5EF4-FFF2-40B4-BE49-F238E27FC236}">
                <a16:creationId xmlns:a16="http://schemas.microsoft.com/office/drawing/2014/main" id="{EC270841-C439-4E99-8C90-D7E2A02E7015}"/>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7085873" y="1438853"/>
            <a:ext cx="2775149" cy="1990147"/>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3522322A-8022-85C6-A809-BE559355E2EF}"/>
              </a:ext>
            </a:extLst>
          </p:cNvPr>
          <p:cNvSpPr txBox="1"/>
          <p:nvPr/>
        </p:nvSpPr>
        <p:spPr>
          <a:xfrm>
            <a:off x="173601" y="2346611"/>
            <a:ext cx="6673337" cy="707886"/>
          </a:xfrm>
          <a:prstGeom prst="rect">
            <a:avLst/>
          </a:prstGeom>
          <a:noFill/>
        </p:spPr>
        <p:txBody>
          <a:bodyPr wrap="square">
            <a:spAutoFit/>
          </a:bodyPr>
          <a:lstStyle/>
          <a:p>
            <a:pPr>
              <a:spcBef>
                <a:spcPts val="600"/>
              </a:spcBef>
            </a:pPr>
            <a:r>
              <a:rPr lang="en" sz="2000" b="1" dirty="0"/>
              <a:t>On his crown, a symbol of his power, the pharaoh wore a beautiful cobra representing the goddess </a:t>
            </a:r>
            <a:r>
              <a:rPr lang="en" sz="2000" b="1" dirty="0" err="1"/>
              <a:t>Uadyet </a:t>
            </a:r>
            <a:r>
              <a:rPr lang="en" sz="2000" b="1" dirty="0"/>
              <a:t>.</a:t>
            </a:r>
          </a:p>
        </p:txBody>
      </p:sp>
      <p:sp>
        <p:nvSpPr>
          <p:cNvPr id="9" name="CuadroTexto 8">
            <a:extLst>
              <a:ext uri="{FF2B5EF4-FFF2-40B4-BE49-F238E27FC236}">
                <a16:creationId xmlns:a16="http://schemas.microsoft.com/office/drawing/2014/main" id="{396FC0F6-9B03-5367-D796-5741C791E609}"/>
              </a:ext>
            </a:extLst>
          </p:cNvPr>
          <p:cNvSpPr txBox="1"/>
          <p:nvPr/>
        </p:nvSpPr>
        <p:spPr>
          <a:xfrm>
            <a:off x="5684797" y="6111624"/>
            <a:ext cx="6524602" cy="707886"/>
          </a:xfrm>
          <a:prstGeom prst="rect">
            <a:avLst/>
          </a:prstGeom>
          <a:noFill/>
        </p:spPr>
        <p:txBody>
          <a:bodyPr wrap="square">
            <a:spAutoFit/>
          </a:bodyPr>
          <a:lstStyle/>
          <a:p>
            <a:pPr>
              <a:spcBef>
                <a:spcPts val="600"/>
              </a:spcBef>
            </a:pPr>
            <a:r>
              <a:rPr lang="en" sz="2000" b="1" dirty="0"/>
              <a:t>God thus showed that He, not the Egyptian gods, is       the one who possesses sovereign power and authority.</a:t>
            </a:r>
          </a:p>
        </p:txBody>
      </p:sp>
      <p:sp>
        <p:nvSpPr>
          <p:cNvPr id="11" name="CuadroTexto 10">
            <a:extLst>
              <a:ext uri="{FF2B5EF4-FFF2-40B4-BE49-F238E27FC236}">
                <a16:creationId xmlns:a16="http://schemas.microsoft.com/office/drawing/2014/main" id="{BB8DDBEB-529F-6458-00BC-0FDECC76B4CB}"/>
              </a:ext>
            </a:extLst>
          </p:cNvPr>
          <p:cNvSpPr txBox="1"/>
          <p:nvPr/>
        </p:nvSpPr>
        <p:spPr>
          <a:xfrm>
            <a:off x="5684797" y="4523257"/>
            <a:ext cx="6524602" cy="1631216"/>
          </a:xfrm>
          <a:prstGeom prst="rect">
            <a:avLst/>
          </a:prstGeom>
          <a:noFill/>
        </p:spPr>
        <p:txBody>
          <a:bodyPr wrap="square">
            <a:spAutoFit/>
          </a:bodyPr>
          <a:lstStyle/>
          <a:p>
            <a:pPr>
              <a:spcBef>
                <a:spcPts val="600"/>
              </a:spcBef>
            </a:pPr>
            <a:r>
              <a:rPr lang="en" sz="2000" b="1" dirty="0"/>
              <a:t>Satan imitated the miracle through the magicians </a:t>
            </a:r>
            <a:br>
              <a:rPr lang="es-ES" sz="2000" b="1" dirty="0"/>
            </a:br>
            <a:r>
              <a:rPr lang="en" sz="2000" b="1" dirty="0"/>
              <a:t>(Exod. 7:11). But he cannot create life; his snakes only looked like snakes. However, God had created a living snake, capable of devouring inanimate creatures (Exod. 7:12).</a:t>
            </a:r>
          </a:p>
        </p:txBody>
      </p:sp>
    </p:spTree>
    <p:extLst>
      <p:ext uri="{BB962C8B-B14F-4D97-AF65-F5344CB8AC3E}">
        <p14:creationId xmlns:p14="http://schemas.microsoft.com/office/powerpoint/2010/main" val="275750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strVal val="4*#ppt_w"/>
                                          </p:val>
                                        </p:tav>
                                        <p:tav tm="100000">
                                          <p:val>
                                            <p:strVal val="#ppt_w"/>
                                          </p:val>
                                        </p:tav>
                                      </p:tavLst>
                                    </p:anim>
                                    <p:anim calcmode="lin" valueType="num">
                                      <p:cBhvr>
                                        <p:cTn id="27" dur="500" fill="hold"/>
                                        <p:tgtEl>
                                          <p:spTgt spid="7"/>
                                        </p:tgtEl>
                                        <p:attrNameLst>
                                          <p:attrName>ppt_h</p:attrName>
                                        </p:attrNameLst>
                                      </p:cBhvr>
                                      <p:tavLst>
                                        <p:tav tm="0">
                                          <p:val>
                                            <p:strVal val="4*#ppt_h"/>
                                          </p:val>
                                        </p:tav>
                                        <p:tav tm="100000">
                                          <p:val>
                                            <p:strVal val="#ppt_h"/>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ircle(in)">
                                      <p:cBhvr>
                                        <p:cTn id="36" dur="1000"/>
                                        <p:tgtEl>
                                          <p:spTgt spid="13"/>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 calcmode="lin" valueType="num">
                                      <p:cBhvr>
                                        <p:cTn id="47" dur="500" fill="hold"/>
                                        <p:tgtEl>
                                          <p:spTgt spid="18"/>
                                        </p:tgtEl>
                                        <p:attrNameLst>
                                          <p:attrName>style.rotation</p:attrName>
                                        </p:attrNameLst>
                                      </p:cBhvr>
                                      <p:tavLst>
                                        <p:tav tm="0">
                                          <p:val>
                                            <p:fltVal val="360"/>
                                          </p:val>
                                        </p:tav>
                                        <p:tav tm="100000">
                                          <p:val>
                                            <p:fltVal val="0"/>
                                          </p:val>
                                        </p:tav>
                                      </p:tavLst>
                                    </p:anim>
                                    <p:animEffect transition="in" filter="fade">
                                      <p:cBhvr>
                                        <p:cTn id="48" dur="500"/>
                                        <p:tgtEl>
                                          <p:spTgt spid="18"/>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left)">
                                      <p:cBhvr>
                                        <p:cTn id="5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p:bldP spid="4"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A4A55B2-7EEB-96AE-8682-60586465427D}"/>
              </a:ext>
            </a:extLst>
          </p:cNvPr>
          <p:cNvSpPr txBox="1"/>
          <p:nvPr/>
        </p:nvSpPr>
        <p:spPr>
          <a:xfrm>
            <a:off x="0" y="-48125"/>
            <a:ext cx="12192000" cy="769441"/>
          </a:xfrm>
          <a:prstGeom prst="rect">
            <a:avLst/>
          </a:prstGeom>
          <a:noFill/>
        </p:spPr>
        <p:txBody>
          <a:bodyPr wrap="square">
            <a:spAutoFit/>
            <a:scene3d>
              <a:camera prst="orthographicFront"/>
              <a:lightRig rig="threePt" dir="t"/>
            </a:scene3d>
            <a:sp3d extrusionH="57150" contourW="25400">
              <a:bevelT h="25400" prst="softRound"/>
            </a:sp3d>
          </a:bodyPr>
          <a:lstStyle/>
          <a:p>
            <a:pPr algn="ctr"/>
            <a:r>
              <a:rPr lang="en" sz="4400" b="1" spc="600" dirty="0">
                <a:ln w="9525">
                  <a:noFill/>
                  <a:prstDash val="solid"/>
                </a:ln>
                <a:blipFill>
                  <a:blip r:embed="rId4"/>
                  <a:tile tx="0" ty="0" sx="100000" sy="100000" flip="none" algn="tl"/>
                </a:blipFill>
                <a:effectLst>
                  <a:outerShdw blurRad="12700" dist="63500" dir="2700000" algn="tl" rotWithShape="0">
                    <a:srgbClr val="FFB098"/>
                  </a:outerShdw>
                </a:effectLst>
              </a:rPr>
              <a:t>A HARDENED HEART</a:t>
            </a:r>
          </a:p>
        </p:txBody>
      </p:sp>
      <p:sp>
        <p:nvSpPr>
          <p:cNvPr id="5" name="CuadroTexto 4">
            <a:extLst>
              <a:ext uri="{FF2B5EF4-FFF2-40B4-BE49-F238E27FC236}">
                <a16:creationId xmlns:a16="http://schemas.microsoft.com/office/drawing/2014/main" id="{34380C4B-9373-AD63-A168-B7A9773F0231}"/>
              </a:ext>
            </a:extLst>
          </p:cNvPr>
          <p:cNvSpPr txBox="1"/>
          <p:nvPr/>
        </p:nvSpPr>
        <p:spPr>
          <a:xfrm>
            <a:off x="0" y="585768"/>
            <a:ext cx="12192000" cy="369332"/>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6">
                    <a:lumMod val="50000"/>
                  </a:schemeClr>
                </a:solidFill>
                <a:latin typeface="Comic Sans MS" panose="030F0702030302020204" pitchFamily="66" charset="0"/>
              </a:rPr>
              <a:t>“</a:t>
            </a:r>
            <a:r>
              <a:rPr lang="en-US" b="1" dirty="0">
                <a:solidFill>
                  <a:schemeClr val="accent6">
                    <a:lumMod val="50000"/>
                  </a:schemeClr>
                </a:solidFill>
                <a:latin typeface="Comic Sans MS" panose="030F0702030302020204" pitchFamily="66" charset="0"/>
              </a:rPr>
              <a:t>Yet Pharaoh’s heart became hard and he would not listen to them, just as the Lord had said</a:t>
            </a:r>
            <a:r>
              <a:rPr lang="en" b="1" dirty="0">
                <a:solidFill>
                  <a:schemeClr val="accent6">
                    <a:lumMod val="50000"/>
                  </a:schemeClr>
                </a:solidFill>
                <a:latin typeface="Comic Sans MS" panose="030F0702030302020204" pitchFamily="66" charset="0"/>
              </a:rPr>
              <a:t>” </a:t>
            </a:r>
            <a:r>
              <a:rPr lang="en" sz="1400" b="1" dirty="0">
                <a:solidFill>
                  <a:schemeClr val="accent6">
                    <a:lumMod val="50000"/>
                  </a:schemeClr>
                </a:solidFill>
                <a:latin typeface="Comic Sans MS" panose="030F0702030302020204" pitchFamily="66" charset="0"/>
              </a:rPr>
              <a:t>(Exodus 7:13)</a:t>
            </a:r>
          </a:p>
        </p:txBody>
      </p:sp>
      <p:sp>
        <p:nvSpPr>
          <p:cNvPr id="6" name="CuadroTexto 5">
            <a:extLst>
              <a:ext uri="{FF2B5EF4-FFF2-40B4-BE49-F238E27FC236}">
                <a16:creationId xmlns:a16="http://schemas.microsoft.com/office/drawing/2014/main" id="{F17459D9-68F7-BBC9-E995-23A439A6A564}"/>
              </a:ext>
            </a:extLst>
          </p:cNvPr>
          <p:cNvSpPr txBox="1"/>
          <p:nvPr/>
        </p:nvSpPr>
        <p:spPr>
          <a:xfrm>
            <a:off x="3676852" y="1051354"/>
            <a:ext cx="8441354" cy="1631216"/>
          </a:xfrm>
          <a:prstGeom prst="rect">
            <a:avLst/>
          </a:prstGeom>
          <a:noFill/>
        </p:spPr>
        <p:txBody>
          <a:bodyPr wrap="square" rtlCol="0">
            <a:spAutoFit/>
          </a:bodyPr>
          <a:lstStyle/>
          <a:p>
            <a:pPr>
              <a:spcBef>
                <a:spcPts val="600"/>
              </a:spcBef>
            </a:pPr>
            <a:r>
              <a:rPr lang="en" sz="2000" b="1" dirty="0"/>
              <a:t>In the book of Exodus, it is said 9 times that God hardened Pharaoh’s heart (Ex. 4:21; 7:3; 9:12; 10:1; 10:20; 10:27; 11:10; 14:4; 14:8), and another 9 times it is said that Pharaoh himself hardened his heart </a:t>
            </a:r>
            <a:br>
              <a:rPr lang="en" sz="2000" b="1" dirty="0"/>
            </a:br>
            <a:r>
              <a:rPr lang="en" sz="2000" b="1" dirty="0"/>
              <a:t>(Ex. 7:13; 7:14; 7:22; 8:15; 8:19; 8:32; 9:7; 9:34; 9:35). Tie! Who hardened Pharaoh’s heart?</a:t>
            </a:r>
          </a:p>
        </p:txBody>
      </p:sp>
      <p:pic>
        <p:nvPicPr>
          <p:cNvPr id="4" name="Imagen 3" descr="Imagen que contiene interior, tabla, vidrio, florero&#10;&#10;El contenido generado por IA puede ser incorrecto.">
            <a:extLst>
              <a:ext uri="{FF2B5EF4-FFF2-40B4-BE49-F238E27FC236}">
                <a16:creationId xmlns:a16="http://schemas.microsoft.com/office/drawing/2014/main" id="{84754893-A1C4-D832-7D95-B5D51462041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9702" y="1243860"/>
            <a:ext cx="1677445" cy="3000882"/>
          </a:xfrm>
          <a:prstGeom prst="rect">
            <a:avLst/>
          </a:prstGeom>
        </p:spPr>
      </p:pic>
      <p:pic>
        <p:nvPicPr>
          <p:cNvPr id="8" name="Imagen 7" descr="Mano de una persona&#10;&#10;El contenido generado por IA puede ser incorrecto.">
            <a:extLst>
              <a:ext uri="{FF2B5EF4-FFF2-40B4-BE49-F238E27FC236}">
                <a16:creationId xmlns:a16="http://schemas.microsoft.com/office/drawing/2014/main" id="{2D9491FC-5E42-BC6A-DB7D-53EAA52419A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1674" y="1243860"/>
            <a:ext cx="1823687" cy="3000882"/>
          </a:xfrm>
          <a:prstGeom prst="rect">
            <a:avLst/>
          </a:prstGeom>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D3FCBB26-CAA5-75E2-1021-30D0BF91F38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806088" y="3863390"/>
            <a:ext cx="4165196" cy="2903700"/>
          </a:xfrm>
          <a:prstGeom prst="roundRect">
            <a:avLst>
              <a:gd name="adj" fmla="val 4167"/>
            </a:avLst>
          </a:prstGeom>
          <a:solidFill>
            <a:srgbClr val="FFFFFF"/>
          </a:solidFill>
          <a:ln w="76200" cap="sq">
            <a:solidFill>
              <a:srgbClr val="8A0003"/>
            </a:solidFill>
            <a:miter lim="800000"/>
          </a:ln>
          <a:effectLst/>
          <a:scene3d>
            <a:camera prst="orthographicFront"/>
            <a:lightRig rig="threePt" dir="t">
              <a:rot lat="0" lon="0" rev="2700000"/>
            </a:lightRig>
          </a:scene3d>
          <a:sp3d contourW="6350">
            <a:bevelT h="38100"/>
            <a:contourClr>
              <a:srgbClr val="C0C0C0"/>
            </a:contourClr>
          </a:sp3d>
        </p:spPr>
      </p:pic>
      <p:sp>
        <p:nvSpPr>
          <p:cNvPr id="12" name="CuadroTexto 11">
            <a:extLst>
              <a:ext uri="{FF2B5EF4-FFF2-40B4-BE49-F238E27FC236}">
                <a16:creationId xmlns:a16="http://schemas.microsoft.com/office/drawing/2014/main" id="{1080797F-174A-A96C-FB89-2E3FA62FB560}"/>
              </a:ext>
            </a:extLst>
          </p:cNvPr>
          <p:cNvSpPr txBox="1"/>
          <p:nvPr/>
        </p:nvSpPr>
        <p:spPr>
          <a:xfrm>
            <a:off x="171640" y="4577426"/>
            <a:ext cx="7528572" cy="1323439"/>
          </a:xfrm>
          <a:prstGeom prst="rect">
            <a:avLst/>
          </a:prstGeom>
          <a:noFill/>
        </p:spPr>
        <p:txBody>
          <a:bodyPr wrap="square">
            <a:spAutoFit/>
          </a:bodyPr>
          <a:lstStyle/>
          <a:p>
            <a:pPr>
              <a:spcBef>
                <a:spcPts val="600"/>
              </a:spcBef>
            </a:pPr>
            <a:r>
              <a:rPr lang="en" sz="2000" b="1" dirty="0"/>
              <a:t>After the sixth plague, God hardens the heart (Exod. 9:12). Pharaoh had apparently passed the threshold of repentance. However, in the seventh plague, he is given another chance, but he hardens his heart again (Exod. 9:34-35 ).</a:t>
            </a:r>
          </a:p>
        </p:txBody>
      </p:sp>
      <p:sp>
        <p:nvSpPr>
          <p:cNvPr id="14" name="CuadroTexto 13">
            <a:extLst>
              <a:ext uri="{FF2B5EF4-FFF2-40B4-BE49-F238E27FC236}">
                <a16:creationId xmlns:a16="http://schemas.microsoft.com/office/drawing/2014/main" id="{BFE1A211-6E64-AD53-8617-376EB90FDA88}"/>
              </a:ext>
            </a:extLst>
          </p:cNvPr>
          <p:cNvSpPr txBox="1"/>
          <p:nvPr/>
        </p:nvSpPr>
        <p:spPr>
          <a:xfrm>
            <a:off x="3676852" y="2623931"/>
            <a:ext cx="8441353" cy="1015663"/>
          </a:xfrm>
          <a:prstGeom prst="rect">
            <a:avLst/>
          </a:prstGeom>
          <a:noFill/>
        </p:spPr>
        <p:txBody>
          <a:bodyPr wrap="square">
            <a:spAutoFit/>
          </a:bodyPr>
          <a:lstStyle/>
          <a:p>
            <a:pPr>
              <a:spcBef>
                <a:spcPts val="600"/>
              </a:spcBef>
            </a:pPr>
            <a:r>
              <a:rPr lang="en" sz="2000" b="1" dirty="0"/>
              <a:t>After the first five plagues, it is explicitly stated that Pharaoh hardened his heart. That is, he refused to respond positively to the Holy Spirit's call to let Israel go free.</a:t>
            </a:r>
          </a:p>
        </p:txBody>
      </p:sp>
      <p:grpSp>
        <p:nvGrpSpPr>
          <p:cNvPr id="19" name="Grupo 18">
            <a:extLst>
              <a:ext uri="{FF2B5EF4-FFF2-40B4-BE49-F238E27FC236}">
                <a16:creationId xmlns:a16="http://schemas.microsoft.com/office/drawing/2014/main" id="{64C8EB67-F939-2EA0-8396-0473C4BC0E98}"/>
              </a:ext>
            </a:extLst>
          </p:cNvPr>
          <p:cNvGrpSpPr/>
          <p:nvPr/>
        </p:nvGrpSpPr>
        <p:grpSpPr>
          <a:xfrm>
            <a:off x="3429443" y="3628713"/>
            <a:ext cx="4203394" cy="914411"/>
            <a:chOff x="3496818" y="3628713"/>
            <a:chExt cx="4203394" cy="914411"/>
          </a:xfrm>
        </p:grpSpPr>
        <p:pic>
          <p:nvPicPr>
            <p:cNvPr id="16" name="Imagen 15" descr="Imagen que contiene muñeca, juguete, mujer, hombre&#10;&#10;El contenido generado por IA puede ser incorrecto.">
              <a:extLst>
                <a:ext uri="{FF2B5EF4-FFF2-40B4-BE49-F238E27FC236}">
                  <a16:creationId xmlns:a16="http://schemas.microsoft.com/office/drawing/2014/main" id="{DEFDE8BC-C98E-5D42-A38A-C91B289773D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3496818" y="3698232"/>
              <a:ext cx="4203394" cy="7678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Imagen 17" descr="Ave de color blanco&#10;&#10;El contenido generado por IA puede ser incorrecto.">
              <a:extLst>
                <a:ext uri="{FF2B5EF4-FFF2-40B4-BE49-F238E27FC236}">
                  <a16:creationId xmlns:a16="http://schemas.microsoft.com/office/drawing/2014/main" id="{9E10AB2E-0C05-D525-714C-5B6D58D89EA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902030" y="3628713"/>
              <a:ext cx="1288243" cy="914411"/>
            </a:xfrm>
            <a:prstGeom prst="rect">
              <a:avLst/>
            </a:prstGeom>
          </p:spPr>
        </p:pic>
      </p:grpSp>
      <p:sp>
        <p:nvSpPr>
          <p:cNvPr id="7" name="CuadroTexto 6">
            <a:extLst>
              <a:ext uri="{FF2B5EF4-FFF2-40B4-BE49-F238E27FC236}">
                <a16:creationId xmlns:a16="http://schemas.microsoft.com/office/drawing/2014/main" id="{587D80DF-4D40-3B87-4B33-7A8CBDC75DC3}"/>
              </a:ext>
            </a:extLst>
          </p:cNvPr>
          <p:cNvSpPr txBox="1"/>
          <p:nvPr/>
        </p:nvSpPr>
        <p:spPr>
          <a:xfrm>
            <a:off x="171640" y="5935167"/>
            <a:ext cx="7528572" cy="707886"/>
          </a:xfrm>
          <a:prstGeom prst="rect">
            <a:avLst/>
          </a:prstGeom>
          <a:noFill/>
        </p:spPr>
        <p:txBody>
          <a:bodyPr wrap="square">
            <a:spAutoFit/>
          </a:bodyPr>
          <a:lstStyle/>
          <a:p>
            <a:pPr>
              <a:spcBef>
                <a:spcPts val="600"/>
              </a:spcBef>
            </a:pPr>
            <a:r>
              <a:rPr lang="en" sz="2000" b="1" dirty="0"/>
              <a:t>From then on, his fate was sealed. God had hardened Pharaoh's heart because he had firmly decided not to repent.</a:t>
            </a:r>
          </a:p>
        </p:txBody>
      </p:sp>
    </p:spTree>
    <p:extLst>
      <p:ext uri="{BB962C8B-B14F-4D97-AF65-F5344CB8AC3E}">
        <p14:creationId xmlns:p14="http://schemas.microsoft.com/office/powerpoint/2010/main" val="164416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outVertical)">
                                      <p:cBhvr>
                                        <p:cTn id="33" dur="500"/>
                                        <p:tgtEl>
                                          <p:spTgt spid="19"/>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left)">
                                      <p:cBhvr>
                                        <p:cTn id="5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D648954-9D07-68FA-50A4-B6CB4B2810D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0E68AFB-7452-E282-0EFE-15C2B4C23C18}"/>
              </a:ext>
            </a:extLst>
          </p:cNvPr>
          <p:cNvSpPr txBox="1"/>
          <p:nvPr/>
        </p:nvSpPr>
        <p:spPr>
          <a:xfrm>
            <a:off x="798898" y="1638755"/>
            <a:ext cx="10818795" cy="4832092"/>
          </a:xfrm>
          <a:prstGeom prst="rect">
            <a:avLst/>
          </a:prstGeom>
          <a:noFill/>
        </p:spPr>
        <p:txBody>
          <a:bodyPr wrap="square">
            <a:spAutoFit/>
          </a:bodyPr>
          <a:lstStyle/>
          <a:p>
            <a:pPr>
              <a:spcBef>
                <a:spcPts val="600"/>
              </a:spcBef>
            </a:pPr>
            <a:r>
              <a:rPr lang="en" sz="2800" b="1" dirty="0">
                <a:latin typeface="Constantia" panose="02030602050306030303" pitchFamily="18" charset="0"/>
              </a:rPr>
              <a:t>“</a:t>
            </a:r>
            <a:r>
              <a:rPr lang="en-US" sz="2800" b="1" dirty="0">
                <a:latin typeface="Constantia" panose="02030602050306030303" pitchFamily="18" charset="0"/>
              </a:rPr>
              <a:t>At each rejection of light, the Lord manifested a more marked display of his power; but the king's obstinacy increased with every new evidence of the power and majesty of the God of heaven, until the last arrow of mercy was exhausted from the divine quiver. Then the man was utterly hardened by his own persistent resistance. Pharaoh sowed obstinacy, and he reaped a harvest of the same in his character. The Lord could do nothing more to convince him, for he was barricaded in obstinacy and prejudice, where the Holy Spirit could not find access to his heart. Pharaoh was given up to his own unbelief and hardness of heart</a:t>
            </a:r>
            <a:r>
              <a:rPr lang="en" sz="2800" b="1" dirty="0">
                <a:latin typeface="Constantia" panose="02030602050306030303" pitchFamily="18" charset="0"/>
              </a:rPr>
              <a:t>.”</a:t>
            </a:r>
          </a:p>
        </p:txBody>
      </p:sp>
      <p:sp>
        <p:nvSpPr>
          <p:cNvPr id="4" name="CuadroTexto 3">
            <a:extLst>
              <a:ext uri="{FF2B5EF4-FFF2-40B4-BE49-F238E27FC236}">
                <a16:creationId xmlns:a16="http://schemas.microsoft.com/office/drawing/2014/main" id="{61AE1EA3-C854-4738-445B-9DEB6A485FB8}"/>
              </a:ext>
            </a:extLst>
          </p:cNvPr>
          <p:cNvSpPr txBox="1"/>
          <p:nvPr/>
        </p:nvSpPr>
        <p:spPr>
          <a:xfrm>
            <a:off x="3161703" y="530180"/>
            <a:ext cx="5868594" cy="369332"/>
          </a:xfrm>
          <a:prstGeom prst="rect">
            <a:avLst/>
          </a:prstGeom>
          <a:noFill/>
        </p:spPr>
        <p:txBody>
          <a:bodyPr wrap="none" rtlCol="0">
            <a:spAutoFit/>
          </a:bodyPr>
          <a:lstStyle/>
          <a:p>
            <a:pPr algn="r"/>
            <a:r>
              <a:rPr lang="en" b="1" dirty="0"/>
              <a:t>EGW ( </a:t>
            </a:r>
            <a:r>
              <a:rPr lang="en" b="1" noProof="0" dirty="0"/>
              <a:t>The Review and Herald </a:t>
            </a:r>
            <a:r>
              <a:rPr lang="en" b="1" dirty="0"/>
              <a:t>, February 17, 1891)</a:t>
            </a:r>
          </a:p>
        </p:txBody>
      </p:sp>
    </p:spTree>
    <p:extLst>
      <p:ext uri="{BB962C8B-B14F-4D97-AF65-F5344CB8AC3E}">
        <p14:creationId xmlns:p14="http://schemas.microsoft.com/office/powerpoint/2010/main" val="343221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7B20BA9-1DFE-768A-8ED1-97BD54F7597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462C098-87EF-3D43-0109-CB53CF601837}"/>
              </a:ext>
            </a:extLst>
          </p:cNvPr>
          <p:cNvSpPr txBox="1"/>
          <p:nvPr/>
        </p:nvSpPr>
        <p:spPr>
          <a:xfrm>
            <a:off x="3433320" y="2900515"/>
            <a:ext cx="5356718" cy="1138867"/>
          </a:xfrm>
          <a:prstGeom prst="rect">
            <a:avLst/>
          </a:prstGeom>
          <a:noFill/>
          <a:effectLst>
            <a:outerShdw blurRad="50800" dist="152400" dir="13500000" algn="br" rotWithShape="0">
              <a:srgbClr val="1DB4FF">
                <a:alpha val="40000"/>
              </a:srgbClr>
            </a:outerShdw>
          </a:effectLst>
        </p:spPr>
        <p:txBody>
          <a:bodyPr wrap="square">
            <a:prstTxWarp prst="textWave2">
              <a:avLst>
                <a:gd name="adj1" fmla="val 13321"/>
                <a:gd name="adj2" fmla="val 0"/>
              </a:avLst>
            </a:prstTxWarp>
            <a:spAutoFit/>
            <a:scene3d>
              <a:camera prst="orthographicFront"/>
              <a:lightRig rig="soft" dir="t">
                <a:rot lat="0" lon="0" rev="15600000"/>
              </a:lightRig>
            </a:scene3d>
            <a:sp3d extrusionH="57150" prstMaterial="softEdge">
              <a:bevelT w="25400" h="38100" prst="convex"/>
              <a:contourClr>
                <a:schemeClr val="accent2">
                  <a:lumMod val="50000"/>
                </a:schemeClr>
              </a:contourClr>
            </a:sp3d>
          </a:bodyPr>
          <a:lstStyle/>
          <a:p>
            <a:pPr algn="ctr"/>
            <a:r>
              <a:rPr lang="en" sz="6000" b="1" dirty="0">
                <a:ln/>
                <a:solidFill>
                  <a:srgbClr val="006699"/>
                </a:solidFill>
                <a:effectLst>
                  <a:outerShdw blurRad="50800" dist="76200" dir="13500000" algn="br" rotWithShape="0">
                    <a:srgbClr val="004364">
                      <a:alpha val="40000"/>
                    </a:srgbClr>
                  </a:outerShdw>
                </a:effectLst>
              </a:rPr>
              <a:t>THE PLAGUES</a:t>
            </a:r>
          </a:p>
        </p:txBody>
      </p:sp>
      <p:pic>
        <p:nvPicPr>
          <p:cNvPr id="10" name="Imagen 9" descr="Imagen que contiene agua, tabla, parado, pareja&#10;&#10;El contenido generado por IA puede ser incorrecto.">
            <a:extLst>
              <a:ext uri="{FF2B5EF4-FFF2-40B4-BE49-F238E27FC236}">
                <a16:creationId xmlns:a16="http://schemas.microsoft.com/office/drawing/2014/main" id="{6DF10C50-14D6-EA3C-4B47-D1E458DEFDA1}"/>
              </a:ext>
            </a:extLst>
          </p:cNvPr>
          <p:cNvPicPr>
            <a:picLocks noChangeAspect="1"/>
          </p:cNvPicPr>
          <p:nvPr/>
        </p:nvPicPr>
        <p:blipFill>
          <a:blip r:embed="rId3" cstate="email">
            <a:extLst>
              <a:ext uri="{28A0092B-C50C-407E-A947-70E740481C1C}">
                <a14:useLocalDpi xmlns:a14="http://schemas.microsoft.com/office/drawing/2010/main"/>
              </a:ext>
            </a:extLst>
          </a:blip>
          <a:srcRect l="-2"/>
          <a:stretch>
            <a:fillRect/>
          </a:stretch>
        </p:blipFill>
        <p:spPr>
          <a:xfrm>
            <a:off x="161192" y="182127"/>
            <a:ext cx="2434524" cy="6493747"/>
          </a:xfrm>
          <a:prstGeom prst="rect">
            <a:avLst/>
          </a:prstGeom>
          <a:ln>
            <a:noFill/>
          </a:ln>
          <a:effectLst>
            <a:softEdge rad="112500"/>
          </a:effectLst>
        </p:spPr>
      </p:pic>
      <p:pic>
        <p:nvPicPr>
          <p:cNvPr id="11" name="Imagen 10" descr="Imagen que contiene agua, tabla, parado, pareja&#10;&#10;El contenido generado por IA puede ser incorrecto.">
            <a:extLst>
              <a:ext uri="{FF2B5EF4-FFF2-40B4-BE49-F238E27FC236}">
                <a16:creationId xmlns:a16="http://schemas.microsoft.com/office/drawing/2014/main" id="{B424D368-F74F-B140-5673-B4D7142C434F}"/>
              </a:ext>
            </a:extLst>
          </p:cNvPr>
          <p:cNvPicPr>
            <a:picLocks noChangeAspect="1"/>
          </p:cNvPicPr>
          <p:nvPr/>
        </p:nvPicPr>
        <p:blipFill>
          <a:blip r:embed="rId4" cstate="email">
            <a:extLst>
              <a:ext uri="{28A0092B-C50C-407E-A947-70E740481C1C}">
                <a14:useLocalDpi xmlns:a14="http://schemas.microsoft.com/office/drawing/2010/main"/>
              </a:ext>
            </a:extLst>
          </a:blip>
          <a:srcRect r="-2"/>
          <a:stretch>
            <a:fillRect/>
          </a:stretch>
        </p:blipFill>
        <p:spPr>
          <a:xfrm>
            <a:off x="9438969" y="182127"/>
            <a:ext cx="2591840" cy="6493747"/>
          </a:xfrm>
          <a:prstGeom prst="rect">
            <a:avLst/>
          </a:prstGeom>
          <a:ln>
            <a:noFill/>
          </a:ln>
          <a:effectLst>
            <a:softEdge rad="112500"/>
          </a:effectLst>
        </p:spPr>
      </p:pic>
    </p:spTree>
    <p:extLst>
      <p:ext uri="{BB962C8B-B14F-4D97-AF65-F5344CB8AC3E}">
        <p14:creationId xmlns:p14="http://schemas.microsoft.com/office/powerpoint/2010/main" val="4383247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0755492-204D-1C05-ADBD-79B73F183B8D}"/>
              </a:ext>
            </a:extLst>
          </p:cNvPr>
          <p:cNvSpPr txBox="1"/>
          <p:nvPr/>
        </p:nvSpPr>
        <p:spPr>
          <a:xfrm>
            <a:off x="690562" y="676186"/>
            <a:ext cx="10810875" cy="646331"/>
          </a:xfrm>
          <a:prstGeom prst="rect">
            <a:avLst/>
          </a:prstGeom>
          <a:solidFill>
            <a:schemeClr val="bg1"/>
          </a:solidFill>
          <a:ln>
            <a:solidFill>
              <a:schemeClr val="accent3"/>
            </a:solidFill>
          </a:ln>
          <a:effectLst>
            <a:outerShdw blurRad="50800" dist="38100" dir="5400000" algn="t" rotWithShape="0">
              <a:prstClr val="black">
                <a:alpha val="40000"/>
              </a:prstClr>
            </a:outerShdw>
          </a:effectLst>
        </p:spPr>
        <p:txBody>
          <a:bodyPr wrap="square">
            <a:spAutoFit/>
            <a:scene3d>
              <a:camera prst="orthographicFront"/>
              <a:lightRig rig="threePt" dir="t"/>
            </a:scene3d>
            <a:sp3d extrusionH="57150">
              <a:bevelT w="38100" h="38100"/>
            </a:sp3d>
          </a:bodyPr>
          <a:lstStyle/>
          <a:p>
            <a:pPr algn="ctr"/>
            <a:r>
              <a:rPr lang="en" sz="1800" b="1" dirty="0">
                <a:solidFill>
                  <a:srgbClr val="C00000"/>
                </a:solidFill>
                <a:latin typeface="Comic Sans MS" panose="030F0702030302020204" pitchFamily="66" charset="0"/>
              </a:rPr>
              <a:t>“</a:t>
            </a:r>
            <a:r>
              <a:rPr lang="en-US" b="1" dirty="0">
                <a:solidFill>
                  <a:srgbClr val="C00000"/>
                </a:solidFill>
                <a:latin typeface="Comic Sans MS" panose="030F0702030302020204" pitchFamily="66" charset="0"/>
              </a:rPr>
              <a:t>This is what the Lord says: By this you will know that I am the Lord: With the staff that is in my hand I will strike the water of the Nile, and it will be changed into blood.</a:t>
            </a:r>
            <a:r>
              <a:rPr lang="en" sz="1800" b="1" dirty="0">
                <a:solidFill>
                  <a:srgbClr val="C00000"/>
                </a:solidFill>
                <a:latin typeface="Comic Sans MS" panose="030F0702030302020204" pitchFamily="66" charset="0"/>
              </a:rPr>
              <a:t>” </a:t>
            </a:r>
            <a:r>
              <a:rPr lang="en" sz="1400" b="1" dirty="0">
                <a:solidFill>
                  <a:srgbClr val="C00000"/>
                </a:solidFill>
                <a:latin typeface="Comic Sans MS" panose="030F0702030302020204" pitchFamily="66" charset="0"/>
              </a:rPr>
              <a:t>(Exodus 7:17)</a:t>
            </a:r>
          </a:p>
        </p:txBody>
      </p:sp>
      <p:sp>
        <p:nvSpPr>
          <p:cNvPr id="6" name="CuadroTexto 5">
            <a:extLst>
              <a:ext uri="{FF2B5EF4-FFF2-40B4-BE49-F238E27FC236}">
                <a16:creationId xmlns:a16="http://schemas.microsoft.com/office/drawing/2014/main" id="{E9132D8B-2616-0037-BF4D-5653E0A3534D}"/>
              </a:ext>
            </a:extLst>
          </p:cNvPr>
          <p:cNvSpPr txBox="1"/>
          <p:nvPr/>
        </p:nvSpPr>
        <p:spPr>
          <a:xfrm>
            <a:off x="1" y="-57750"/>
            <a:ext cx="12191998" cy="769441"/>
          </a:xfrm>
          <a:prstGeom prst="rect">
            <a:avLst/>
          </a:prstGeom>
          <a:noFill/>
        </p:spPr>
        <p:txBody>
          <a:bodyPr wrap="square" rtlCol="0">
            <a:spAutoFit/>
          </a:bodyPr>
          <a:lstStyle/>
          <a:p>
            <a:pPr algn="ctr"/>
            <a:r>
              <a:rPr lang="en" sz="4400" b="1" dirty="0">
                <a:ln w="10160">
                  <a:solidFill>
                    <a:schemeClr val="accent3"/>
                  </a:solidFill>
                  <a:prstDash val="solid"/>
                </a:ln>
                <a:solidFill>
                  <a:srgbClr val="FFE9E5"/>
                </a:solidFill>
                <a:effectLst>
                  <a:outerShdw blurRad="38100" dist="22860" dir="5400000" algn="tl" rotWithShape="0">
                    <a:srgbClr val="000000">
                      <a:alpha val="30000"/>
                    </a:srgbClr>
                  </a:outerShdw>
                </a:effectLst>
              </a:rPr>
              <a:t>FIRST PLAGUE (MILD): BLOOD</a:t>
            </a:r>
          </a:p>
        </p:txBody>
      </p:sp>
      <p:sp>
        <p:nvSpPr>
          <p:cNvPr id="10" name="CuadroTexto 9">
            <a:extLst>
              <a:ext uri="{FF2B5EF4-FFF2-40B4-BE49-F238E27FC236}">
                <a16:creationId xmlns:a16="http://schemas.microsoft.com/office/drawing/2014/main" id="{19FE6557-F4DD-5E64-BA32-759560EAEA40}"/>
              </a:ext>
            </a:extLst>
          </p:cNvPr>
          <p:cNvSpPr txBox="1"/>
          <p:nvPr/>
        </p:nvSpPr>
        <p:spPr>
          <a:xfrm>
            <a:off x="395287" y="4229087"/>
            <a:ext cx="368141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srgbClr val="C00000"/>
                </a:solidFill>
                <a:effectLst/>
                <a:uLnTx/>
                <a:uFillTx/>
                <a:latin typeface="Aptos" panose="02110004020202020204"/>
                <a:ea typeface="+mn-ea"/>
                <a:cs typeface="+mn-cs"/>
              </a:rPr>
              <a:t>Exodus 7:14-25</a:t>
            </a:r>
          </a:p>
        </p:txBody>
      </p:sp>
      <p:graphicFrame>
        <p:nvGraphicFramePr>
          <p:cNvPr id="13" name="Diagrama 12">
            <a:extLst>
              <a:ext uri="{FF2B5EF4-FFF2-40B4-BE49-F238E27FC236}">
                <a16:creationId xmlns:a16="http://schemas.microsoft.com/office/drawing/2014/main" id="{CC9BC21C-4F62-D018-51DC-C1F4EC9ECA1E}"/>
              </a:ext>
            </a:extLst>
          </p:cNvPr>
          <p:cNvGraphicFramePr/>
          <p:nvPr>
            <p:extLst>
              <p:ext uri="{D42A27DB-BD31-4B8C-83A1-F6EECF244321}">
                <p14:modId xmlns:p14="http://schemas.microsoft.com/office/powerpoint/2010/main" val="4040871760"/>
              </p:ext>
            </p:extLst>
          </p:nvPr>
        </p:nvGraphicFramePr>
        <p:xfrm>
          <a:off x="395287" y="1619250"/>
          <a:ext cx="2957513" cy="2354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Imagen 14" descr="Un grupo de personas junto a un cuerpo de agua junto a un caballo&#10;&#10;El contenido generado por IA puede ser incorrecto.">
            <a:extLst>
              <a:ext uri="{FF2B5EF4-FFF2-40B4-BE49-F238E27FC236}">
                <a16:creationId xmlns:a16="http://schemas.microsoft.com/office/drawing/2014/main" id="{5E31FE68-9DF5-C985-E372-5F873ADC950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70948" y="1580750"/>
            <a:ext cx="7476767" cy="4972050"/>
          </a:xfrm>
          <a:prstGeom prst="round2DiagRect">
            <a:avLst>
              <a:gd name="adj1" fmla="val 16667"/>
              <a:gd name="adj2" fmla="val 0"/>
            </a:avLst>
          </a:prstGeom>
          <a:ln w="57150" cap="sq">
            <a:solidFill>
              <a:srgbClr val="FFFFFF"/>
            </a:solidFill>
            <a:miter lim="800000"/>
          </a:ln>
          <a:effectLst>
            <a:outerShdw blurRad="254000" algn="tl" rotWithShape="0">
              <a:srgbClr val="000000">
                <a:alpha val="43000"/>
              </a:srgbClr>
            </a:outerShdw>
          </a:effectLst>
        </p:spPr>
      </p:pic>
      <p:sp>
        <p:nvSpPr>
          <p:cNvPr id="3" name="CuadroTexto 2">
            <a:extLst>
              <a:ext uri="{FF2B5EF4-FFF2-40B4-BE49-F238E27FC236}">
                <a16:creationId xmlns:a16="http://schemas.microsoft.com/office/drawing/2014/main" id="{28442964-3B70-F5C5-6321-7BC287B788F0}"/>
              </a:ext>
            </a:extLst>
          </p:cNvPr>
          <p:cNvSpPr txBox="1"/>
          <p:nvPr/>
        </p:nvSpPr>
        <p:spPr>
          <a:xfrm>
            <a:off x="395287" y="4629197"/>
            <a:ext cx="3681413"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The Nile, with its floods, gave life to Egypt. But who created the sources of water? The magicians simulated the transformation of the water, but they could not reverse it.</a:t>
            </a:r>
          </a:p>
        </p:txBody>
      </p:sp>
    </p:spTree>
    <p:extLst>
      <p:ext uri="{BB962C8B-B14F-4D97-AF65-F5344CB8AC3E}">
        <p14:creationId xmlns:p14="http://schemas.microsoft.com/office/powerpoint/2010/main" val="258731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8" presetClass="entr" presetSubtype="12"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strips(down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Graphic spid="13" grpId="0">
        <p:bldAsOne/>
      </p:bldGraphic>
      <p:bldP spid="3" grpId="0"/>
    </p:bldLst>
  </p:timing>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783</TotalTime>
  <Words>1618</Words>
  <Application>Microsoft Office PowerPoint</Application>
  <PresentationFormat>Panorámica</PresentationFormat>
  <Paragraphs>80</Paragraphs>
  <Slides>18</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18</vt:i4>
      </vt:variant>
    </vt:vector>
  </HeadingPairs>
  <TitlesOfParts>
    <vt:vector size="25" baseType="lpstr">
      <vt:lpstr>Constantia</vt:lpstr>
      <vt:lpstr>Aptos Display</vt:lpstr>
      <vt:lpstr>Aptos</vt:lpstr>
      <vt:lpstr>Comic Sans MS</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132</cp:revision>
  <dcterms:created xsi:type="dcterms:W3CDTF">2025-06-28T14:27:47Z</dcterms:created>
  <dcterms:modified xsi:type="dcterms:W3CDTF">2025-07-02T16:26:58Z</dcterms:modified>
</cp:coreProperties>
</file>