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7" r:id="rId3"/>
    <p:sldId id="311" r:id="rId4"/>
    <p:sldId id="257" r:id="rId5"/>
    <p:sldId id="258" r:id="rId6"/>
    <p:sldId id="259" r:id="rId7"/>
    <p:sldId id="260" r:id="rId8"/>
    <p:sldId id="261" r:id="rId9"/>
    <p:sldId id="308" r:id="rId10"/>
    <p:sldId id="310" r:id="rId11"/>
    <p:sldId id="309" r:id="rId12"/>
    <p:sldId id="304" r:id="rId13"/>
    <p:sldId id="305"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A996"/>
    <a:srgbClr val="D57124"/>
    <a:srgbClr val="392B81"/>
    <a:srgbClr val="7A6ACD"/>
    <a:srgbClr val="2A721C"/>
    <a:srgbClr val="44B32C"/>
    <a:srgbClr val="8480DC"/>
    <a:srgbClr val="EF7586"/>
    <a:srgbClr val="F292A0"/>
    <a:srgbClr val="D76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F9AEE-37BC-444E-B468-CD8C31E3AE14}"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s-ES"/>
        </a:p>
      </dgm:t>
    </dgm:pt>
    <dgm:pt modelId="{B42EAC0A-7247-4085-BDB4-DD16F1BC7602}">
      <dgm:prSet custT="1"/>
      <dgm:spPr/>
      <dgm:t>
        <a:bodyPr/>
        <a:lstStyle/>
        <a:p>
          <a:r>
            <a:rPr lang="en" sz="1900" b="1" dirty="0"/>
            <a:t>Faith does not ignore the facts; it simply offers a different                  angle of understanding</a:t>
          </a:r>
          <a:endParaRPr lang="es-ES" sz="1900" dirty="0"/>
        </a:p>
      </dgm:t>
    </dgm:pt>
    <dgm:pt modelId="{A8D1D5AD-E989-40C3-9ECF-BF79486A804D}" type="parTrans" cxnId="{9AE477AA-2369-4546-8F29-BEB594F3B756}">
      <dgm:prSet/>
      <dgm:spPr/>
      <dgm:t>
        <a:bodyPr/>
        <a:lstStyle/>
        <a:p>
          <a:endParaRPr lang="es-ES" sz="2000"/>
        </a:p>
      </dgm:t>
    </dgm:pt>
    <dgm:pt modelId="{E866F929-4680-480D-A20C-082E50BA30EA}" type="sibTrans" cxnId="{9AE477AA-2369-4546-8F29-BEB594F3B756}">
      <dgm:prSet/>
      <dgm:spPr/>
      <dgm:t>
        <a:bodyPr/>
        <a:lstStyle/>
        <a:p>
          <a:endParaRPr lang="es-ES" sz="2000"/>
        </a:p>
      </dgm:t>
    </dgm:pt>
    <dgm:pt modelId="{8D133D11-19CE-4E2D-A6DA-D6CA6F775711}">
      <dgm:prSet custT="1"/>
      <dgm:spPr>
        <a:solidFill>
          <a:srgbClr val="D76FC8">
            <a:alpha val="49804"/>
          </a:srgbClr>
        </a:solidFill>
      </dgm:spPr>
      <dgm:t>
        <a:bodyPr/>
        <a:lstStyle/>
        <a:p>
          <a:r>
            <a:rPr lang="en" sz="2000" b="1" dirty="0"/>
            <a:t>Instead of complaining, we are called to trust and submit to God's plans</a:t>
          </a:r>
          <a:endParaRPr lang="es-ES" sz="2000" dirty="0"/>
        </a:p>
      </dgm:t>
    </dgm:pt>
    <dgm:pt modelId="{3E6F0B9B-D862-4D4A-BBEF-24A10E3AFA57}" type="parTrans" cxnId="{0ABE0282-4CAA-4627-9471-80D9CABE2A72}">
      <dgm:prSet/>
      <dgm:spPr/>
      <dgm:t>
        <a:bodyPr/>
        <a:lstStyle/>
        <a:p>
          <a:endParaRPr lang="es-ES" sz="2000"/>
        </a:p>
      </dgm:t>
    </dgm:pt>
    <dgm:pt modelId="{19027BE8-C027-4895-A063-38F014437F79}" type="sibTrans" cxnId="{0ABE0282-4CAA-4627-9471-80D9CABE2A72}">
      <dgm:prSet/>
      <dgm:spPr/>
      <dgm:t>
        <a:bodyPr/>
        <a:lstStyle/>
        <a:p>
          <a:endParaRPr lang="es-ES" sz="2000"/>
        </a:p>
      </dgm:t>
    </dgm:pt>
    <dgm:pt modelId="{9EC13638-FA55-4568-ADE3-DF49C8C12E98}">
      <dgm:prSet custT="1"/>
      <dgm:spPr/>
      <dgm:t>
        <a:bodyPr/>
        <a:lstStyle/>
        <a:p>
          <a:r>
            <a:rPr lang="en" sz="2000" b="1" dirty="0"/>
            <a:t>Blessings come to those who remain totally in the Lord</a:t>
          </a:r>
          <a:endParaRPr lang="es-ES" sz="2000" dirty="0"/>
        </a:p>
      </dgm:t>
    </dgm:pt>
    <dgm:pt modelId="{C4A8F010-9189-469E-BC71-A90E93D73423}" type="parTrans" cxnId="{2A75A0CE-832E-4D2A-AB41-B6EA5F5928CF}">
      <dgm:prSet/>
      <dgm:spPr/>
      <dgm:t>
        <a:bodyPr/>
        <a:lstStyle/>
        <a:p>
          <a:endParaRPr lang="es-ES" sz="2000"/>
        </a:p>
      </dgm:t>
    </dgm:pt>
    <dgm:pt modelId="{23627D6E-52D6-4215-AB58-9742149A65B8}" type="sibTrans" cxnId="{2A75A0CE-832E-4D2A-AB41-B6EA5F5928CF}">
      <dgm:prSet/>
      <dgm:spPr/>
      <dgm:t>
        <a:bodyPr/>
        <a:lstStyle/>
        <a:p>
          <a:endParaRPr lang="es-ES" sz="2000"/>
        </a:p>
      </dgm:t>
    </dgm:pt>
    <dgm:pt modelId="{54E5C911-7AEE-4CE3-BE9E-41AA04F362EF}">
      <dgm:prSet custT="1"/>
      <dgm:spPr>
        <a:solidFill>
          <a:srgbClr val="EF7586">
            <a:alpha val="49804"/>
          </a:srgbClr>
        </a:solidFill>
      </dgm:spPr>
      <dgm:t>
        <a:bodyPr/>
        <a:lstStyle/>
        <a:p>
          <a:r>
            <a:rPr lang="en" sz="2000" b="1" dirty="0"/>
            <a:t>Life in all its dimensions must be lived according to the plans established by God</a:t>
          </a:r>
          <a:endParaRPr lang="es-ES" sz="2000" dirty="0"/>
        </a:p>
      </dgm:t>
    </dgm:pt>
    <dgm:pt modelId="{FDEC58C4-8C26-4891-A418-1138E42A5ABF}" type="parTrans" cxnId="{0ED4D6F0-5CD7-4843-87F5-A683AE41F9B1}">
      <dgm:prSet/>
      <dgm:spPr/>
      <dgm:t>
        <a:bodyPr/>
        <a:lstStyle/>
        <a:p>
          <a:endParaRPr lang="es-ES" sz="2000"/>
        </a:p>
      </dgm:t>
    </dgm:pt>
    <dgm:pt modelId="{8149A06C-6750-423F-8153-4B244744356D}" type="sibTrans" cxnId="{0ED4D6F0-5CD7-4843-87F5-A683AE41F9B1}">
      <dgm:prSet/>
      <dgm:spPr/>
      <dgm:t>
        <a:bodyPr/>
        <a:lstStyle/>
        <a:p>
          <a:endParaRPr lang="es-ES" sz="2000"/>
        </a:p>
      </dgm:t>
    </dgm:pt>
    <dgm:pt modelId="{5F2506EE-CF30-442F-A24D-AD2774D0161C}">
      <dgm:prSet custT="1"/>
      <dgm:spPr>
        <a:solidFill>
          <a:srgbClr val="8480DC">
            <a:alpha val="49804"/>
          </a:srgbClr>
        </a:solidFill>
      </dgm:spPr>
      <dgm:t>
        <a:bodyPr/>
        <a:lstStyle/>
        <a:p>
          <a:r>
            <a:rPr lang="en" sz="2000" b="1" dirty="0"/>
            <a:t>It is worth living close to God </a:t>
          </a:r>
          <a:br>
            <a:rPr lang="es-ES" sz="2000" b="1" dirty="0"/>
          </a:br>
          <a:r>
            <a:rPr lang="en" sz="2000" b="1" dirty="0"/>
            <a:t>(Ps. 84:10)</a:t>
          </a:r>
          <a:endParaRPr lang="es-ES" sz="2000" dirty="0"/>
        </a:p>
      </dgm:t>
    </dgm:pt>
    <dgm:pt modelId="{3EBB15CF-A9E0-49F6-8D13-AD702A8EC2F4}" type="parTrans" cxnId="{597D0B54-E95B-4EB7-B765-D5C426D68C04}">
      <dgm:prSet/>
      <dgm:spPr/>
      <dgm:t>
        <a:bodyPr/>
        <a:lstStyle/>
        <a:p>
          <a:endParaRPr lang="es-ES" sz="2000"/>
        </a:p>
      </dgm:t>
    </dgm:pt>
    <dgm:pt modelId="{7CAD042F-EC8C-4064-A309-0904DAE26489}" type="sibTrans" cxnId="{597D0B54-E95B-4EB7-B765-D5C426D68C04}">
      <dgm:prSet/>
      <dgm:spPr/>
      <dgm:t>
        <a:bodyPr/>
        <a:lstStyle/>
        <a:p>
          <a:endParaRPr lang="es-ES" sz="2000"/>
        </a:p>
      </dgm:t>
    </dgm:pt>
    <dgm:pt modelId="{93F130CC-F670-4ED9-8230-0B8E98EE1397}" type="pres">
      <dgm:prSet presAssocID="{9C1F9AEE-37BC-444E-B468-CD8C31E3AE14}" presName="Name0" presStyleCnt="0">
        <dgm:presLayoutVars>
          <dgm:dir/>
          <dgm:resizeHandles val="exact"/>
        </dgm:presLayoutVars>
      </dgm:prSet>
      <dgm:spPr/>
    </dgm:pt>
    <dgm:pt modelId="{62999BC5-195A-46F1-98DE-237FBECB27E7}" type="pres">
      <dgm:prSet presAssocID="{B42EAC0A-7247-4085-BDB4-DD16F1BC7602}" presName="Name5" presStyleLbl="vennNode1" presStyleIdx="0" presStyleCnt="5" custLinFactNeighborX="-43054">
        <dgm:presLayoutVars>
          <dgm:bulletEnabled val="1"/>
        </dgm:presLayoutVars>
      </dgm:prSet>
      <dgm:spPr/>
    </dgm:pt>
    <dgm:pt modelId="{9F40C7C0-2BD7-4841-91D1-06AEE29A46ED}" type="pres">
      <dgm:prSet presAssocID="{E866F929-4680-480D-A20C-082E50BA30EA}" presName="space" presStyleCnt="0"/>
      <dgm:spPr/>
    </dgm:pt>
    <dgm:pt modelId="{CD3EC9D1-B914-4A94-9073-BBD619FDAE34}" type="pres">
      <dgm:prSet presAssocID="{8D133D11-19CE-4E2D-A6DA-D6CA6F775711}" presName="Name5" presStyleLbl="vennNode1" presStyleIdx="1" presStyleCnt="5" custLinFactNeighborX="-18942">
        <dgm:presLayoutVars>
          <dgm:bulletEnabled val="1"/>
        </dgm:presLayoutVars>
      </dgm:prSet>
      <dgm:spPr/>
    </dgm:pt>
    <dgm:pt modelId="{BB8CE188-6095-4321-9538-03F1E95D18BE}" type="pres">
      <dgm:prSet presAssocID="{19027BE8-C027-4895-A063-38F014437F79}" presName="space" presStyleCnt="0"/>
      <dgm:spPr/>
    </dgm:pt>
    <dgm:pt modelId="{B791761E-D005-4276-BFBD-78605CE50BF5}" type="pres">
      <dgm:prSet presAssocID="{9EC13638-FA55-4568-ADE3-DF49C8C12E98}" presName="Name5" presStyleLbl="vennNode1" presStyleIdx="2" presStyleCnt="5">
        <dgm:presLayoutVars>
          <dgm:bulletEnabled val="1"/>
        </dgm:presLayoutVars>
      </dgm:prSet>
      <dgm:spPr/>
    </dgm:pt>
    <dgm:pt modelId="{C286119B-D31A-4F49-AF5C-E78A636C01E0}" type="pres">
      <dgm:prSet presAssocID="{23627D6E-52D6-4215-AB58-9742149A65B8}" presName="space" presStyleCnt="0"/>
      <dgm:spPr/>
    </dgm:pt>
    <dgm:pt modelId="{DDBEDA38-D464-4DF7-BCB0-09E9A2DC813E}" type="pres">
      <dgm:prSet presAssocID="{54E5C911-7AEE-4CE3-BE9E-41AA04F362EF}" presName="Name5" presStyleLbl="vennNode1" presStyleIdx="3" presStyleCnt="5" custLinFactNeighborX="15498">
        <dgm:presLayoutVars>
          <dgm:bulletEnabled val="1"/>
        </dgm:presLayoutVars>
      </dgm:prSet>
      <dgm:spPr/>
    </dgm:pt>
    <dgm:pt modelId="{269287CE-2699-4292-97EB-30278DD6C146}" type="pres">
      <dgm:prSet presAssocID="{8149A06C-6750-423F-8153-4B244744356D}" presName="space" presStyleCnt="0"/>
      <dgm:spPr/>
    </dgm:pt>
    <dgm:pt modelId="{BE48992A-E860-4C40-A1D4-500F6D3DD78C}" type="pres">
      <dgm:prSet presAssocID="{5F2506EE-CF30-442F-A24D-AD2774D0161C}" presName="Name5" presStyleLbl="vennNode1" presStyleIdx="4" presStyleCnt="5" custLinFactNeighborX="48816">
        <dgm:presLayoutVars>
          <dgm:bulletEnabled val="1"/>
        </dgm:presLayoutVars>
      </dgm:prSet>
      <dgm:spPr/>
    </dgm:pt>
  </dgm:ptLst>
  <dgm:cxnLst>
    <dgm:cxn modelId="{3F935428-730C-470D-8BA1-C4CDD79B9F71}" type="presOf" srcId="{9C1F9AEE-37BC-444E-B468-CD8C31E3AE14}" destId="{93F130CC-F670-4ED9-8230-0B8E98EE1397}" srcOrd="0" destOrd="0" presId="urn:microsoft.com/office/officeart/2005/8/layout/venn3"/>
    <dgm:cxn modelId="{69AC3841-C49A-454D-A9BD-774486709FC1}" type="presOf" srcId="{8D133D11-19CE-4E2D-A6DA-D6CA6F775711}" destId="{CD3EC9D1-B914-4A94-9073-BBD619FDAE34}" srcOrd="0" destOrd="0" presId="urn:microsoft.com/office/officeart/2005/8/layout/venn3"/>
    <dgm:cxn modelId="{597D0B54-E95B-4EB7-B765-D5C426D68C04}" srcId="{9C1F9AEE-37BC-444E-B468-CD8C31E3AE14}" destId="{5F2506EE-CF30-442F-A24D-AD2774D0161C}" srcOrd="4" destOrd="0" parTransId="{3EBB15CF-A9E0-49F6-8D13-AD702A8EC2F4}" sibTransId="{7CAD042F-EC8C-4064-A309-0904DAE26489}"/>
    <dgm:cxn modelId="{0ABE0282-4CAA-4627-9471-80D9CABE2A72}" srcId="{9C1F9AEE-37BC-444E-B468-CD8C31E3AE14}" destId="{8D133D11-19CE-4E2D-A6DA-D6CA6F775711}" srcOrd="1" destOrd="0" parTransId="{3E6F0B9B-D862-4D4A-BBEF-24A10E3AFA57}" sibTransId="{19027BE8-C027-4895-A063-38F014437F79}"/>
    <dgm:cxn modelId="{349F679D-96C4-4F05-8634-11E2B15BF270}" type="presOf" srcId="{B42EAC0A-7247-4085-BDB4-DD16F1BC7602}" destId="{62999BC5-195A-46F1-98DE-237FBECB27E7}" srcOrd="0" destOrd="0" presId="urn:microsoft.com/office/officeart/2005/8/layout/venn3"/>
    <dgm:cxn modelId="{9AE477AA-2369-4546-8F29-BEB594F3B756}" srcId="{9C1F9AEE-37BC-444E-B468-CD8C31E3AE14}" destId="{B42EAC0A-7247-4085-BDB4-DD16F1BC7602}" srcOrd="0" destOrd="0" parTransId="{A8D1D5AD-E989-40C3-9ECF-BF79486A804D}" sibTransId="{E866F929-4680-480D-A20C-082E50BA30EA}"/>
    <dgm:cxn modelId="{2A75A0CE-832E-4D2A-AB41-B6EA5F5928CF}" srcId="{9C1F9AEE-37BC-444E-B468-CD8C31E3AE14}" destId="{9EC13638-FA55-4568-ADE3-DF49C8C12E98}" srcOrd="2" destOrd="0" parTransId="{C4A8F010-9189-469E-BC71-A90E93D73423}" sibTransId="{23627D6E-52D6-4215-AB58-9742149A65B8}"/>
    <dgm:cxn modelId="{CE20BAD2-3CD9-4F9D-B6FA-04717AFC5DF6}" type="presOf" srcId="{54E5C911-7AEE-4CE3-BE9E-41AA04F362EF}" destId="{DDBEDA38-D464-4DF7-BCB0-09E9A2DC813E}" srcOrd="0" destOrd="0" presId="urn:microsoft.com/office/officeart/2005/8/layout/venn3"/>
    <dgm:cxn modelId="{A957E8D8-412B-48C7-8E4E-43EC38500764}" type="presOf" srcId="{5F2506EE-CF30-442F-A24D-AD2774D0161C}" destId="{BE48992A-E860-4C40-A1D4-500F6D3DD78C}" srcOrd="0" destOrd="0" presId="urn:microsoft.com/office/officeart/2005/8/layout/venn3"/>
    <dgm:cxn modelId="{713F60E4-0763-4AEC-99BF-DB4FDC80484C}" type="presOf" srcId="{9EC13638-FA55-4568-ADE3-DF49C8C12E98}" destId="{B791761E-D005-4276-BFBD-78605CE50BF5}" srcOrd="0" destOrd="0" presId="urn:microsoft.com/office/officeart/2005/8/layout/venn3"/>
    <dgm:cxn modelId="{0ED4D6F0-5CD7-4843-87F5-A683AE41F9B1}" srcId="{9C1F9AEE-37BC-444E-B468-CD8C31E3AE14}" destId="{54E5C911-7AEE-4CE3-BE9E-41AA04F362EF}" srcOrd="3" destOrd="0" parTransId="{FDEC58C4-8C26-4891-A418-1138E42A5ABF}" sibTransId="{8149A06C-6750-423F-8153-4B244744356D}"/>
    <dgm:cxn modelId="{130CADE2-2654-4B44-8A05-E60A07E81FF1}" type="presParOf" srcId="{93F130CC-F670-4ED9-8230-0B8E98EE1397}" destId="{62999BC5-195A-46F1-98DE-237FBECB27E7}" srcOrd="0" destOrd="0" presId="urn:microsoft.com/office/officeart/2005/8/layout/venn3"/>
    <dgm:cxn modelId="{E8A5BFA3-3EE7-4C67-8CAE-20B43DB5C0A8}" type="presParOf" srcId="{93F130CC-F670-4ED9-8230-0B8E98EE1397}" destId="{9F40C7C0-2BD7-4841-91D1-06AEE29A46ED}" srcOrd="1" destOrd="0" presId="urn:microsoft.com/office/officeart/2005/8/layout/venn3"/>
    <dgm:cxn modelId="{204591EB-C555-4F5C-8194-E4C2BECCF1C1}" type="presParOf" srcId="{93F130CC-F670-4ED9-8230-0B8E98EE1397}" destId="{CD3EC9D1-B914-4A94-9073-BBD619FDAE34}" srcOrd="2" destOrd="0" presId="urn:microsoft.com/office/officeart/2005/8/layout/venn3"/>
    <dgm:cxn modelId="{1568A087-E1C7-45B2-B097-643E87EE1EE0}" type="presParOf" srcId="{93F130CC-F670-4ED9-8230-0B8E98EE1397}" destId="{BB8CE188-6095-4321-9538-03F1E95D18BE}" srcOrd="3" destOrd="0" presId="urn:microsoft.com/office/officeart/2005/8/layout/venn3"/>
    <dgm:cxn modelId="{3F3DBEE8-1B7C-43FA-8EDD-296FB50445EB}" type="presParOf" srcId="{93F130CC-F670-4ED9-8230-0B8E98EE1397}" destId="{B791761E-D005-4276-BFBD-78605CE50BF5}" srcOrd="4" destOrd="0" presId="urn:microsoft.com/office/officeart/2005/8/layout/venn3"/>
    <dgm:cxn modelId="{C486F6F0-C08F-470D-8734-187BFAFD7931}" type="presParOf" srcId="{93F130CC-F670-4ED9-8230-0B8E98EE1397}" destId="{C286119B-D31A-4F49-AF5C-E78A636C01E0}" srcOrd="5" destOrd="0" presId="urn:microsoft.com/office/officeart/2005/8/layout/venn3"/>
    <dgm:cxn modelId="{168AFF7B-E0CA-4DCC-8784-1EB43DC8369F}" type="presParOf" srcId="{93F130CC-F670-4ED9-8230-0B8E98EE1397}" destId="{DDBEDA38-D464-4DF7-BCB0-09E9A2DC813E}" srcOrd="6" destOrd="0" presId="urn:microsoft.com/office/officeart/2005/8/layout/venn3"/>
    <dgm:cxn modelId="{5CC50CD7-1FC0-4540-AEB1-6C3DB8E76B8A}" type="presParOf" srcId="{93F130CC-F670-4ED9-8230-0B8E98EE1397}" destId="{269287CE-2699-4292-97EB-30278DD6C146}" srcOrd="7" destOrd="0" presId="urn:microsoft.com/office/officeart/2005/8/layout/venn3"/>
    <dgm:cxn modelId="{5BE7A2D4-6832-4909-9C3B-AF679F5061D6}" type="presParOf" srcId="{93F130CC-F670-4ED9-8230-0B8E98EE1397}" destId="{BE48992A-E860-4C40-A1D4-500F6D3DD78C}" srcOrd="8"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99BC5-195A-46F1-98DE-237FBECB27E7}">
      <dsp:nvSpPr>
        <dsp:cNvPr id="0" name=""/>
        <dsp:cNvSpPr/>
      </dsp:nvSpPr>
      <dsp:spPr>
        <a:xfrm>
          <a:off x="50916" y="309"/>
          <a:ext cx="2765226" cy="276522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4130" rIns="152180" bIns="24130" numCol="1" spcCol="1270" anchor="ctr" anchorCtr="0">
          <a:noAutofit/>
        </a:bodyPr>
        <a:lstStyle/>
        <a:p>
          <a:pPr marL="0" lvl="0" indent="0" algn="ctr" defTabSz="844550">
            <a:lnSpc>
              <a:spcPct val="90000"/>
            </a:lnSpc>
            <a:spcBef>
              <a:spcPct val="0"/>
            </a:spcBef>
            <a:spcAft>
              <a:spcPct val="35000"/>
            </a:spcAft>
            <a:buNone/>
          </a:pPr>
          <a:r>
            <a:rPr lang="en" sz="1900" b="1" kern="1200" dirty="0"/>
            <a:t>Faith does not ignore the facts; it simply offers a different                  angle of understanding</a:t>
          </a:r>
          <a:endParaRPr lang="es-ES" sz="1900" kern="1200" dirty="0"/>
        </a:p>
      </dsp:txBody>
      <dsp:txXfrm>
        <a:off x="455874" y="405267"/>
        <a:ext cx="1955310" cy="1955310"/>
      </dsp:txXfrm>
    </dsp:sp>
    <dsp:sp modelId="{CD3EC9D1-B914-4A94-9073-BBD619FDAE34}">
      <dsp:nvSpPr>
        <dsp:cNvPr id="0" name=""/>
        <dsp:cNvSpPr/>
      </dsp:nvSpPr>
      <dsp:spPr>
        <a:xfrm>
          <a:off x="2396447" y="309"/>
          <a:ext cx="2765226" cy="2765226"/>
        </a:xfrm>
        <a:prstGeom prst="ellipse">
          <a:avLst/>
        </a:prstGeom>
        <a:solidFill>
          <a:srgbClr val="D76FC8">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Instead of complaining, we are called to trust and submit to God's plans</a:t>
          </a:r>
          <a:endParaRPr lang="es-ES" sz="2000" kern="1200" dirty="0"/>
        </a:p>
      </dsp:txBody>
      <dsp:txXfrm>
        <a:off x="2801405" y="405267"/>
        <a:ext cx="1955310" cy="1955310"/>
      </dsp:txXfrm>
    </dsp:sp>
    <dsp:sp modelId="{B791761E-D005-4276-BFBD-78605CE50BF5}">
      <dsp:nvSpPr>
        <dsp:cNvPr id="0" name=""/>
        <dsp:cNvSpPr/>
      </dsp:nvSpPr>
      <dsp:spPr>
        <a:xfrm>
          <a:off x="4713385" y="309"/>
          <a:ext cx="2765226" cy="2765226"/>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Blessings come to those who remain totally in the Lord</a:t>
          </a:r>
          <a:endParaRPr lang="es-ES" sz="2000" kern="1200" dirty="0"/>
        </a:p>
      </dsp:txBody>
      <dsp:txXfrm>
        <a:off x="5118343" y="405267"/>
        <a:ext cx="1955310" cy="1955310"/>
      </dsp:txXfrm>
    </dsp:sp>
    <dsp:sp modelId="{DDBEDA38-D464-4DF7-BCB0-09E9A2DC813E}">
      <dsp:nvSpPr>
        <dsp:cNvPr id="0" name=""/>
        <dsp:cNvSpPr/>
      </dsp:nvSpPr>
      <dsp:spPr>
        <a:xfrm>
          <a:off x="7011277" y="309"/>
          <a:ext cx="2765226" cy="2765226"/>
        </a:xfrm>
        <a:prstGeom prst="ellipse">
          <a:avLst/>
        </a:prstGeom>
        <a:solidFill>
          <a:srgbClr val="EF7586">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Life in all its dimensions must be lived according to the plans established by God</a:t>
          </a:r>
          <a:endParaRPr lang="es-ES" sz="2000" kern="1200" dirty="0"/>
        </a:p>
      </dsp:txBody>
      <dsp:txXfrm>
        <a:off x="7416235" y="405267"/>
        <a:ext cx="1955310" cy="1955310"/>
      </dsp:txXfrm>
    </dsp:sp>
    <dsp:sp modelId="{BE48992A-E860-4C40-A1D4-500F6D3DD78C}">
      <dsp:nvSpPr>
        <dsp:cNvPr id="0" name=""/>
        <dsp:cNvSpPr/>
      </dsp:nvSpPr>
      <dsp:spPr>
        <a:xfrm>
          <a:off x="9407722" y="309"/>
          <a:ext cx="2765226" cy="2765226"/>
        </a:xfrm>
        <a:prstGeom prst="ellipse">
          <a:avLst/>
        </a:prstGeom>
        <a:solidFill>
          <a:srgbClr val="8480DC">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It is worth living close to God </a:t>
          </a:r>
          <a:br>
            <a:rPr lang="es-ES" sz="2000" b="1" kern="1200" dirty="0"/>
          </a:br>
          <a:r>
            <a:rPr lang="en" sz="2000" b="1" kern="1200" dirty="0"/>
            <a:t>(Ps. 84:10)</a:t>
          </a:r>
          <a:endParaRPr lang="es-ES" sz="2000" kern="1200" dirty="0"/>
        </a:p>
      </dsp:txBody>
      <dsp:txXfrm>
        <a:off x="9812680" y="405267"/>
        <a:ext cx="1955310" cy="195531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29DCB-8C0A-602E-8A4C-84B8976475D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B704CBA-44CD-C483-9257-ACFD24BE4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FBB7B99-A63A-F23A-9D8E-AEFE855B0622}"/>
              </a:ext>
            </a:extLst>
          </p:cNvPr>
          <p:cNvSpPr>
            <a:spLocks noGrp="1"/>
          </p:cNvSpPr>
          <p:nvPr>
            <p:ph type="dt" sz="half" idx="10"/>
          </p:nvPr>
        </p:nvSpPr>
        <p:spPr/>
        <p:txBody>
          <a:bodyPr/>
          <a:lstStyle/>
          <a:p>
            <a:fld id="{CC60154C-58D9-4BF7-8014-84EA1728402A}" type="datetimeFigureOut">
              <a:rPr lang="es-ES" smtClean="0"/>
              <a:t>22/10/2025</a:t>
            </a:fld>
            <a:endParaRPr lang="es-ES"/>
          </a:p>
        </p:txBody>
      </p:sp>
      <p:sp>
        <p:nvSpPr>
          <p:cNvPr id="5" name="Marcador de pie de página 4">
            <a:extLst>
              <a:ext uri="{FF2B5EF4-FFF2-40B4-BE49-F238E27FC236}">
                <a16:creationId xmlns:a16="http://schemas.microsoft.com/office/drawing/2014/main" id="{21941EBE-4CA5-2F6A-EF2A-E713A783C3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5DFC2-C9F5-84C0-1E2A-2C840ED21A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61037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7895B-639D-65A8-992C-3BC106D41D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652F44F-A719-51A6-D624-9F407C52FBE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ACB55F-34C5-A556-74A9-F175F1E32BB1}"/>
              </a:ext>
            </a:extLst>
          </p:cNvPr>
          <p:cNvSpPr>
            <a:spLocks noGrp="1"/>
          </p:cNvSpPr>
          <p:nvPr>
            <p:ph type="dt" sz="half" idx="10"/>
          </p:nvPr>
        </p:nvSpPr>
        <p:spPr/>
        <p:txBody>
          <a:bodyPr/>
          <a:lstStyle/>
          <a:p>
            <a:fld id="{CC60154C-58D9-4BF7-8014-84EA1728402A}" type="datetimeFigureOut">
              <a:rPr lang="es-ES" smtClean="0"/>
              <a:t>22/10/2025</a:t>
            </a:fld>
            <a:endParaRPr lang="es-ES"/>
          </a:p>
        </p:txBody>
      </p:sp>
      <p:sp>
        <p:nvSpPr>
          <p:cNvPr id="5" name="Marcador de pie de página 4">
            <a:extLst>
              <a:ext uri="{FF2B5EF4-FFF2-40B4-BE49-F238E27FC236}">
                <a16:creationId xmlns:a16="http://schemas.microsoft.com/office/drawing/2014/main" id="{6BD45B39-38D2-8291-230E-B59260A155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B4BAF4-BECF-E73D-C5C8-F277B4FE33F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3917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86EEE8-771F-FAAD-A9E6-1DE5C51B18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06F950-710F-6949-24A5-F2DE6F35D95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1208CE-A019-DCE6-D3AC-985CDD10C858}"/>
              </a:ext>
            </a:extLst>
          </p:cNvPr>
          <p:cNvSpPr>
            <a:spLocks noGrp="1"/>
          </p:cNvSpPr>
          <p:nvPr>
            <p:ph type="dt" sz="half" idx="10"/>
          </p:nvPr>
        </p:nvSpPr>
        <p:spPr/>
        <p:txBody>
          <a:bodyPr/>
          <a:lstStyle/>
          <a:p>
            <a:fld id="{CC60154C-58D9-4BF7-8014-84EA1728402A}" type="datetimeFigureOut">
              <a:rPr lang="es-ES" smtClean="0"/>
              <a:t>22/10/2025</a:t>
            </a:fld>
            <a:endParaRPr lang="es-ES"/>
          </a:p>
        </p:txBody>
      </p:sp>
      <p:sp>
        <p:nvSpPr>
          <p:cNvPr id="5" name="Marcador de pie de página 4">
            <a:extLst>
              <a:ext uri="{FF2B5EF4-FFF2-40B4-BE49-F238E27FC236}">
                <a16:creationId xmlns:a16="http://schemas.microsoft.com/office/drawing/2014/main" id="{3017D6D0-84BB-896B-4BE7-123EC9D3B1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7A172E-D315-0255-AD1E-BD5B94F20F5A}"/>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94894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4938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36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7949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883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881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114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037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3598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C3652-3658-35BB-4163-C0B0634C3F0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EE9CDF-518A-A581-3D1B-4F9D26977B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703CF7A-78DA-FD29-A93F-983C925FA35F}"/>
              </a:ext>
            </a:extLst>
          </p:cNvPr>
          <p:cNvSpPr>
            <a:spLocks noGrp="1"/>
          </p:cNvSpPr>
          <p:nvPr>
            <p:ph type="dt" sz="half" idx="10"/>
          </p:nvPr>
        </p:nvSpPr>
        <p:spPr/>
        <p:txBody>
          <a:bodyPr/>
          <a:lstStyle/>
          <a:p>
            <a:fld id="{CC60154C-58D9-4BF7-8014-84EA1728402A}" type="datetimeFigureOut">
              <a:rPr lang="es-ES" smtClean="0"/>
              <a:t>22/10/2025</a:t>
            </a:fld>
            <a:endParaRPr lang="es-ES"/>
          </a:p>
        </p:txBody>
      </p:sp>
      <p:sp>
        <p:nvSpPr>
          <p:cNvPr id="5" name="Marcador de pie de página 4">
            <a:extLst>
              <a:ext uri="{FF2B5EF4-FFF2-40B4-BE49-F238E27FC236}">
                <a16:creationId xmlns:a16="http://schemas.microsoft.com/office/drawing/2014/main" id="{7B064E62-1380-2EE0-DD46-F295F95A40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A32CA-39C4-CFA4-625E-CFA8291EAB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1062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22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1504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695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752A2-E086-7580-E577-E5F916FD37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2D25A-BA8A-FBC0-CEB2-41D97734BE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6F761E2-BE25-B408-7ECC-DB9682455E62}"/>
              </a:ext>
            </a:extLst>
          </p:cNvPr>
          <p:cNvSpPr>
            <a:spLocks noGrp="1"/>
          </p:cNvSpPr>
          <p:nvPr>
            <p:ph type="dt" sz="half" idx="10"/>
          </p:nvPr>
        </p:nvSpPr>
        <p:spPr/>
        <p:txBody>
          <a:bodyPr/>
          <a:lstStyle/>
          <a:p>
            <a:fld id="{CC60154C-58D9-4BF7-8014-84EA1728402A}" type="datetimeFigureOut">
              <a:rPr lang="es-ES" smtClean="0"/>
              <a:t>22/10/2025</a:t>
            </a:fld>
            <a:endParaRPr lang="es-ES"/>
          </a:p>
        </p:txBody>
      </p:sp>
      <p:sp>
        <p:nvSpPr>
          <p:cNvPr id="5" name="Marcador de pie de página 4">
            <a:extLst>
              <a:ext uri="{FF2B5EF4-FFF2-40B4-BE49-F238E27FC236}">
                <a16:creationId xmlns:a16="http://schemas.microsoft.com/office/drawing/2014/main" id="{3499916C-A953-10B6-798F-1D62BDB9B6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453553-F184-FDA9-D084-CD124DD912C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65159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AFC36-518E-3C67-E440-D8102F3CD58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478255E-C3E8-F419-2681-88BC8A1804C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A1DED3-3D16-34D0-A535-BC08D657D83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A83F21-2CA0-29A7-D7C0-F3B96BEB4583}"/>
              </a:ext>
            </a:extLst>
          </p:cNvPr>
          <p:cNvSpPr>
            <a:spLocks noGrp="1"/>
          </p:cNvSpPr>
          <p:nvPr>
            <p:ph type="dt" sz="half" idx="10"/>
          </p:nvPr>
        </p:nvSpPr>
        <p:spPr/>
        <p:txBody>
          <a:bodyPr/>
          <a:lstStyle/>
          <a:p>
            <a:fld id="{CC60154C-58D9-4BF7-8014-84EA1728402A}" type="datetimeFigureOut">
              <a:rPr lang="es-ES" smtClean="0"/>
              <a:t>22/10/2025</a:t>
            </a:fld>
            <a:endParaRPr lang="es-ES"/>
          </a:p>
        </p:txBody>
      </p:sp>
      <p:sp>
        <p:nvSpPr>
          <p:cNvPr id="6" name="Marcador de pie de página 5">
            <a:extLst>
              <a:ext uri="{FF2B5EF4-FFF2-40B4-BE49-F238E27FC236}">
                <a16:creationId xmlns:a16="http://schemas.microsoft.com/office/drawing/2014/main" id="{9C17D5EB-79C5-B2B0-B057-5B179A1A6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93537A7-A0BF-A855-6CBE-D1F033DFCC14}"/>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4769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CE614-BAB5-0C48-0324-C6D4F5210B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8146BA7-484B-D5CD-FB91-77051CBCD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D06AEF-E498-811A-DB63-32AF9CE4A93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D3DEEE5-1383-EF55-D5E7-CD2A8552E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F373FC8-C71F-A199-90BE-1FE8A50E26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3A66E33-BCDD-ACF4-8B12-BCBC276B6D4F}"/>
              </a:ext>
            </a:extLst>
          </p:cNvPr>
          <p:cNvSpPr>
            <a:spLocks noGrp="1"/>
          </p:cNvSpPr>
          <p:nvPr>
            <p:ph type="dt" sz="half" idx="10"/>
          </p:nvPr>
        </p:nvSpPr>
        <p:spPr/>
        <p:txBody>
          <a:bodyPr/>
          <a:lstStyle/>
          <a:p>
            <a:fld id="{CC60154C-58D9-4BF7-8014-84EA1728402A}" type="datetimeFigureOut">
              <a:rPr lang="es-ES" smtClean="0"/>
              <a:t>22/10/2025</a:t>
            </a:fld>
            <a:endParaRPr lang="es-ES"/>
          </a:p>
        </p:txBody>
      </p:sp>
      <p:sp>
        <p:nvSpPr>
          <p:cNvPr id="8" name="Marcador de pie de página 7">
            <a:extLst>
              <a:ext uri="{FF2B5EF4-FFF2-40B4-BE49-F238E27FC236}">
                <a16:creationId xmlns:a16="http://schemas.microsoft.com/office/drawing/2014/main" id="{C8DD50C5-56F1-F7D0-5349-F5B428E59DC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6B13DEC-9C85-023A-810C-E940D5338598}"/>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097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1C766-CA5B-2DD5-C117-79340379123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A2AEE8-6DDC-433E-279B-F302FA9143D4}"/>
              </a:ext>
            </a:extLst>
          </p:cNvPr>
          <p:cNvSpPr>
            <a:spLocks noGrp="1"/>
          </p:cNvSpPr>
          <p:nvPr>
            <p:ph type="dt" sz="half" idx="10"/>
          </p:nvPr>
        </p:nvSpPr>
        <p:spPr/>
        <p:txBody>
          <a:bodyPr/>
          <a:lstStyle/>
          <a:p>
            <a:fld id="{CC60154C-58D9-4BF7-8014-84EA1728402A}" type="datetimeFigureOut">
              <a:rPr lang="es-ES" smtClean="0"/>
              <a:t>22/10/2025</a:t>
            </a:fld>
            <a:endParaRPr lang="es-ES"/>
          </a:p>
        </p:txBody>
      </p:sp>
      <p:sp>
        <p:nvSpPr>
          <p:cNvPr id="4" name="Marcador de pie de página 3">
            <a:extLst>
              <a:ext uri="{FF2B5EF4-FFF2-40B4-BE49-F238E27FC236}">
                <a16:creationId xmlns:a16="http://schemas.microsoft.com/office/drawing/2014/main" id="{F43F6333-D9AF-5D3A-4A8F-63AEAD31939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0708CEA-066B-CC00-AE5E-02EDC02ED6D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8733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A0A4F1-ECC6-3189-E0DD-13E422EA720B}"/>
              </a:ext>
            </a:extLst>
          </p:cNvPr>
          <p:cNvSpPr>
            <a:spLocks noGrp="1"/>
          </p:cNvSpPr>
          <p:nvPr>
            <p:ph type="dt" sz="half" idx="10"/>
          </p:nvPr>
        </p:nvSpPr>
        <p:spPr/>
        <p:txBody>
          <a:bodyPr/>
          <a:lstStyle/>
          <a:p>
            <a:fld id="{CC60154C-58D9-4BF7-8014-84EA1728402A}" type="datetimeFigureOut">
              <a:rPr lang="es-ES" smtClean="0"/>
              <a:t>22/10/2025</a:t>
            </a:fld>
            <a:endParaRPr lang="es-ES"/>
          </a:p>
        </p:txBody>
      </p:sp>
      <p:sp>
        <p:nvSpPr>
          <p:cNvPr id="3" name="Marcador de pie de página 2">
            <a:extLst>
              <a:ext uri="{FF2B5EF4-FFF2-40B4-BE49-F238E27FC236}">
                <a16:creationId xmlns:a16="http://schemas.microsoft.com/office/drawing/2014/main" id="{DF522BCF-80C9-1607-6C74-02BB7E7CDF4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50F5A19-B649-A332-08C3-0DC3D008DCB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9172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15A992-5139-6F1E-8F9D-2C750C4736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8E3FD2-6545-E395-92CC-3FE980B50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C07741-66A8-BC30-6EC1-C387B77E0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68AAE0-853B-6EB0-6EDF-C5EB0F4922F0}"/>
              </a:ext>
            </a:extLst>
          </p:cNvPr>
          <p:cNvSpPr>
            <a:spLocks noGrp="1"/>
          </p:cNvSpPr>
          <p:nvPr>
            <p:ph type="dt" sz="half" idx="10"/>
          </p:nvPr>
        </p:nvSpPr>
        <p:spPr/>
        <p:txBody>
          <a:bodyPr/>
          <a:lstStyle/>
          <a:p>
            <a:fld id="{CC60154C-58D9-4BF7-8014-84EA1728402A}" type="datetimeFigureOut">
              <a:rPr lang="es-ES" smtClean="0"/>
              <a:t>22/10/2025</a:t>
            </a:fld>
            <a:endParaRPr lang="es-ES"/>
          </a:p>
        </p:txBody>
      </p:sp>
      <p:sp>
        <p:nvSpPr>
          <p:cNvPr id="6" name="Marcador de pie de página 5">
            <a:extLst>
              <a:ext uri="{FF2B5EF4-FFF2-40B4-BE49-F238E27FC236}">
                <a16:creationId xmlns:a16="http://schemas.microsoft.com/office/drawing/2014/main" id="{2FA0A2C5-B43C-38E2-DB1B-A5E19B1F593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2470A8-AACC-7067-3A75-957547E0633C}"/>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0392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29508-934E-236A-1CA0-1556D67D1E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CA1A55A-643F-B60A-9060-04B577903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CBDD412-9ECE-7801-34CA-7E986DB7F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472605-C7B5-CFBC-3DEC-784B7D209E06}"/>
              </a:ext>
            </a:extLst>
          </p:cNvPr>
          <p:cNvSpPr>
            <a:spLocks noGrp="1"/>
          </p:cNvSpPr>
          <p:nvPr>
            <p:ph type="dt" sz="half" idx="10"/>
          </p:nvPr>
        </p:nvSpPr>
        <p:spPr/>
        <p:txBody>
          <a:bodyPr/>
          <a:lstStyle/>
          <a:p>
            <a:fld id="{CC60154C-58D9-4BF7-8014-84EA1728402A}" type="datetimeFigureOut">
              <a:rPr lang="es-ES" smtClean="0"/>
              <a:t>22/10/2025</a:t>
            </a:fld>
            <a:endParaRPr lang="es-ES"/>
          </a:p>
        </p:txBody>
      </p:sp>
      <p:sp>
        <p:nvSpPr>
          <p:cNvPr id="6" name="Marcador de pie de página 5">
            <a:extLst>
              <a:ext uri="{FF2B5EF4-FFF2-40B4-BE49-F238E27FC236}">
                <a16:creationId xmlns:a16="http://schemas.microsoft.com/office/drawing/2014/main" id="{6DA7266C-C667-331E-F369-B4C028D313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5F6A2A2-C318-90EE-1F89-10E408A7F530}"/>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84400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E3F6B-B54F-488D-C7A7-6D2C5D0518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604EC4C-D9FF-6E5B-5410-BA6E12980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2280B33-2ABC-E1DF-2DE3-F80A36367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60154C-58D9-4BF7-8014-84EA1728402A}" type="datetimeFigureOut">
              <a:rPr lang="es-ES" smtClean="0"/>
              <a:t>22/10/2025</a:t>
            </a:fld>
            <a:endParaRPr lang="es-ES"/>
          </a:p>
        </p:txBody>
      </p:sp>
      <p:sp>
        <p:nvSpPr>
          <p:cNvPr id="5" name="Marcador de pie de página 4">
            <a:extLst>
              <a:ext uri="{FF2B5EF4-FFF2-40B4-BE49-F238E27FC236}">
                <a16:creationId xmlns:a16="http://schemas.microsoft.com/office/drawing/2014/main" id="{CDEA3ADF-AE0B-719B-A259-770A65C6E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03ABCEF-1094-DD43-D6CF-FD0D70FFB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CC1D33-B203-40A3-BEAE-A01565C6F66C}" type="slidenum">
              <a:rPr lang="es-ES" smtClean="0"/>
              <a:t>‹Nº›</a:t>
            </a:fld>
            <a:endParaRPr lang="es-ES"/>
          </a:p>
        </p:txBody>
      </p:sp>
    </p:spTree>
    <p:extLst>
      <p:ext uri="{BB962C8B-B14F-4D97-AF65-F5344CB8AC3E}">
        <p14:creationId xmlns:p14="http://schemas.microsoft.com/office/powerpoint/2010/main" val="1864678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22/10/2025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29971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microsoft.com/office/2007/relationships/hdphoto" Target="../media/hdphoto2.wdp"/><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jpeg"/><Relationship Id="rId7" Type="http://schemas.openxmlformats.org/officeDocument/2006/relationships/diagramColors" Target="../diagrams/colors1.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0DD90F6-2C90-B1DD-78A1-71DECFCC7784}"/>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descr="Un grupo de personas disfrazadas&#10;&#10;El contenido generado por IA puede ser incorrecto.">
            <a:extLst>
              <a:ext uri="{FF2B5EF4-FFF2-40B4-BE49-F238E27FC236}">
                <a16:creationId xmlns:a16="http://schemas.microsoft.com/office/drawing/2014/main" id="{302160FA-5764-BDA2-0BDC-A98EB56D39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97796" y="2761674"/>
            <a:ext cx="5798831" cy="3793068"/>
          </a:xfrm>
          <a:prstGeom prst="rect">
            <a:avLst/>
          </a:prstGeom>
          <a:ln w="38100" cap="sq">
            <a:solidFill>
              <a:srgbClr val="6886AF"/>
            </a:solidFill>
            <a:prstDash val="solid"/>
            <a:miter lim="800000"/>
          </a:ln>
          <a:effectLst>
            <a:outerShdw blurRad="50800" dist="38100" dir="2700000" algn="tl" rotWithShape="0">
              <a:srgbClr val="000000">
                <a:alpha val="43000"/>
              </a:srgbClr>
            </a:outerShdw>
          </a:effectLst>
        </p:spPr>
      </p:pic>
      <p:pic>
        <p:nvPicPr>
          <p:cNvPr id="3" name="Imagen 2" descr="Imagen que contiene persona, exterior, montaña, hombre&#10;&#10;El contenido generado por IA puede ser incorrecto.">
            <a:extLst>
              <a:ext uri="{FF2B5EF4-FFF2-40B4-BE49-F238E27FC236}">
                <a16:creationId xmlns:a16="http://schemas.microsoft.com/office/drawing/2014/main" id="{15F56F9E-282D-5CD7-CAD0-B9C1593C44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195373" y="244205"/>
            <a:ext cx="5798831" cy="6310537"/>
          </a:xfrm>
          <a:prstGeom prst="rect">
            <a:avLst/>
          </a:prstGeom>
          <a:ln w="38100" cap="sq">
            <a:solidFill>
              <a:srgbClr val="81483D"/>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74D46CA2-5464-8D1C-5063-EA6D6596A3EC}"/>
              </a:ext>
            </a:extLst>
          </p:cNvPr>
          <p:cNvSpPr txBox="1"/>
          <p:nvPr/>
        </p:nvSpPr>
        <p:spPr>
          <a:xfrm>
            <a:off x="197796" y="291831"/>
            <a:ext cx="5798831" cy="2241820"/>
          </a:xfrm>
          <a:prstGeom prst="rect">
            <a:avLst/>
          </a:prstGeom>
          <a:noFill/>
        </p:spPr>
        <p:txBody>
          <a:bodyPr wrap="square" rtlCol="0">
            <a:prstTxWarp prst="textTriang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dirty="0">
                <a:ln/>
                <a:solidFill>
                  <a:schemeClr val="accent3"/>
                </a:solidFill>
              </a:rPr>
              <a:t>GIANTS </a:t>
            </a:r>
            <a:br>
              <a:rPr lang="es-ES" sz="4800" b="1" dirty="0">
                <a:ln/>
                <a:solidFill>
                  <a:schemeClr val="accent3"/>
                </a:solidFill>
              </a:rPr>
            </a:br>
            <a:r>
              <a:rPr lang="en" sz="4800" b="1" dirty="0">
                <a:ln/>
                <a:solidFill>
                  <a:schemeClr val="accent3"/>
                </a:solidFill>
              </a:rPr>
              <a:t>OF FAITH: </a:t>
            </a:r>
            <a:br>
              <a:rPr lang="es-ES" sz="4800" b="1" dirty="0">
                <a:ln/>
                <a:solidFill>
                  <a:schemeClr val="accent3"/>
                </a:solidFill>
              </a:rPr>
            </a:br>
            <a:r>
              <a:rPr lang="en" sz="4800" b="1" dirty="0">
                <a:ln/>
                <a:solidFill>
                  <a:schemeClr val="accent3"/>
                </a:solidFill>
              </a:rPr>
              <a:t>JOSHUA AND CALEB</a:t>
            </a:r>
          </a:p>
        </p:txBody>
      </p:sp>
      <p:sp>
        <p:nvSpPr>
          <p:cNvPr id="9" name="CuadroTexto 8">
            <a:extLst>
              <a:ext uri="{FF2B5EF4-FFF2-40B4-BE49-F238E27FC236}">
                <a16:creationId xmlns:a16="http://schemas.microsoft.com/office/drawing/2014/main" id="{0D25A50C-4482-A76D-CAF8-9381368D5407}"/>
              </a:ext>
            </a:extLst>
          </p:cNvPr>
          <p:cNvSpPr txBox="1"/>
          <p:nvPr/>
        </p:nvSpPr>
        <p:spPr>
          <a:xfrm>
            <a:off x="0" y="6541857"/>
            <a:ext cx="12188951" cy="338554"/>
          </a:xfrm>
          <a:prstGeom prst="rect">
            <a:avLst/>
          </a:prstGeom>
          <a:noFill/>
        </p:spPr>
        <p:txBody>
          <a:bodyPr wrap="square" rtlCol="0">
            <a:spAutoFit/>
          </a:bodyPr>
          <a:lstStyle/>
          <a:p>
            <a:pPr algn="ctr"/>
            <a:r>
              <a:rPr lang="en" sz="1600" b="1" dirty="0">
                <a:solidFill>
                  <a:srgbClr val="7E6000"/>
                </a:solidFill>
              </a:rPr>
              <a:t>Lesson 8 for November 22, 2025</a:t>
            </a:r>
          </a:p>
        </p:txBody>
      </p:sp>
    </p:spTree>
    <p:extLst>
      <p:ext uri="{BB962C8B-B14F-4D97-AF65-F5344CB8AC3E}">
        <p14:creationId xmlns:p14="http://schemas.microsoft.com/office/powerpoint/2010/main" val="83261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3E10678-4ACE-79DC-E203-D821C1C3F51E}"/>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E42F93B6-BFFC-7BC4-4056-1F15FDC84468}"/>
              </a:ext>
            </a:extLst>
          </p:cNvPr>
          <p:cNvSpPr>
            <a:spLocks noGrp="1" noRot="1" noMove="1" noResize="1" noEditPoints="1" noAdjustHandles="1" noChangeArrowheads="1" noChangeShapeType="1"/>
          </p:cNvSpPr>
          <p:nvPr/>
        </p:nvSpPr>
        <p:spPr>
          <a:xfrm>
            <a:off x="-144379" y="3785422"/>
            <a:ext cx="12464715" cy="2017255"/>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Dibujo de una persona&#10;&#10;El contenido generado por IA puede ser incorrecto.">
            <a:extLst>
              <a:ext uri="{FF2B5EF4-FFF2-40B4-BE49-F238E27FC236}">
                <a16:creationId xmlns:a16="http://schemas.microsoft.com/office/drawing/2014/main" id="{EFAD08D6-53DE-0330-18F2-2BBF328FB2B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462336" y="0"/>
            <a:ext cx="6858000" cy="6858000"/>
          </a:xfrm>
          <a:prstGeom prst="rect">
            <a:avLst/>
          </a:prstGeom>
        </p:spPr>
      </p:pic>
      <p:sp>
        <p:nvSpPr>
          <p:cNvPr id="3" name="CuadroTexto 2">
            <a:extLst>
              <a:ext uri="{FF2B5EF4-FFF2-40B4-BE49-F238E27FC236}">
                <a16:creationId xmlns:a16="http://schemas.microsoft.com/office/drawing/2014/main" id="{D6D9FF23-86E8-F4C9-2898-1EEE2607A7BA}"/>
              </a:ext>
            </a:extLst>
          </p:cNvPr>
          <p:cNvSpPr txBox="1"/>
          <p:nvPr/>
        </p:nvSpPr>
        <p:spPr>
          <a:xfrm>
            <a:off x="0" y="3855331"/>
            <a:ext cx="5545393" cy="1877437"/>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n" sz="5800" b="1" dirty="0">
                <a:ln/>
                <a:solidFill>
                  <a:srgbClr val="9A37C9"/>
                </a:solidFill>
              </a:rPr>
              <a:t>HOW TO OBTAIN FAITH</a:t>
            </a:r>
          </a:p>
        </p:txBody>
      </p:sp>
    </p:spTree>
    <p:extLst>
      <p:ext uri="{BB962C8B-B14F-4D97-AF65-F5344CB8AC3E}">
        <p14:creationId xmlns:p14="http://schemas.microsoft.com/office/powerpoint/2010/main" val="2743307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DC341E-F529-936A-71E0-7E232C712598}"/>
              </a:ext>
            </a:extLst>
          </p:cNvPr>
          <p:cNvSpPr txBox="1"/>
          <p:nvPr/>
        </p:nvSpPr>
        <p:spPr>
          <a:xfrm>
            <a:off x="773723" y="72560"/>
            <a:ext cx="10946424" cy="1477328"/>
          </a:xfrm>
          <a:prstGeom prst="rect">
            <a:avLst/>
          </a:prstGeom>
          <a:noFill/>
        </p:spPr>
        <p:txBody>
          <a:bodyPr wrap="square">
            <a:spAutoFit/>
          </a:bodyPr>
          <a:lstStyle>
            <a:defPPr>
              <a:defRPr lang="es-ES"/>
            </a:defPPr>
            <a:lvl1pPr algn="ctr">
              <a:defRPr b="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defRPr>
            </a:lvl1pPr>
          </a:lstStyle>
          <a:p>
            <a:r>
              <a:rPr lang="en" dirty="0">
                <a:solidFill>
                  <a:schemeClr val="bg2">
                    <a:lumMod val="60000"/>
                    <a:lumOff val="40000"/>
                  </a:schemeClr>
                </a:solidFill>
                <a:effectLst>
                  <a:glow rad="101600">
                    <a:srgbClr val="392B81"/>
                  </a:glow>
                  <a:outerShdw blurRad="38100" dist="38100" dir="2700000" algn="tl">
                    <a:srgbClr val="000000">
                      <a:alpha val="43137"/>
                    </a:srgbClr>
                  </a:outerShdw>
                </a:effectLst>
              </a:rPr>
              <a:t>“</a:t>
            </a:r>
            <a:r>
              <a:rPr lang="en-US" dirty="0">
                <a:solidFill>
                  <a:schemeClr val="bg2">
                    <a:lumMod val="60000"/>
                    <a:lumOff val="40000"/>
                  </a:schemeClr>
                </a:solidFill>
                <a:effectLst>
                  <a:glow rad="101600">
                    <a:srgbClr val="392B81"/>
                  </a:glow>
                  <a:outerShdw blurRad="38100" dist="38100" dir="2700000" algn="tl">
                    <a:srgbClr val="000000">
                      <a:alpha val="43137"/>
                    </a:srgbClr>
                  </a:outerShdw>
                </a:effectLst>
              </a:rPr>
              <a:t>Therefore, since we are surrounded by such a great cloud of witnesses, let us throw off everything that hinders and the sin that so easily entangles. And let us run with perseverance the race marked out for us, fixing our eyes on Jesus, the pioneer and perfecter of faith.                  For the joy set before him he endured the cross, scorning its shame, and sat down at the right hand of the throne of God</a:t>
            </a:r>
            <a:r>
              <a:rPr lang="en" dirty="0">
                <a:solidFill>
                  <a:schemeClr val="bg2">
                    <a:lumMod val="60000"/>
                    <a:lumOff val="40000"/>
                  </a:schemeClr>
                </a:solidFill>
                <a:effectLst>
                  <a:glow rad="101600">
                    <a:srgbClr val="392B81"/>
                  </a:glow>
                  <a:outerShdw blurRad="38100" dist="38100" dir="2700000" algn="tl">
                    <a:srgbClr val="000000">
                      <a:alpha val="43137"/>
                    </a:srgbClr>
                  </a:outerShdw>
                </a:effectLst>
              </a:rPr>
              <a:t>.” </a:t>
            </a:r>
            <a:r>
              <a:rPr lang="en" sz="1400" dirty="0">
                <a:solidFill>
                  <a:schemeClr val="bg2">
                    <a:lumMod val="60000"/>
                    <a:lumOff val="40000"/>
                  </a:schemeClr>
                </a:solidFill>
                <a:effectLst>
                  <a:glow rad="101600">
                    <a:srgbClr val="392B81"/>
                  </a:glow>
                  <a:outerShdw blurRad="38100" dist="38100" dir="2700000" algn="tl">
                    <a:srgbClr val="000000">
                      <a:alpha val="43137"/>
                    </a:srgbClr>
                  </a:outerShdw>
                </a:effectLst>
              </a:rPr>
              <a:t>(Hebrews 12:1-2 </a:t>
            </a:r>
            <a:r>
              <a:rPr lang="en" sz="1100" dirty="0">
                <a:solidFill>
                  <a:schemeClr val="bg2">
                    <a:lumMod val="60000"/>
                    <a:lumOff val="40000"/>
                  </a:schemeClr>
                </a:solidFill>
                <a:effectLst>
                  <a:glow rad="101600">
                    <a:srgbClr val="392B81"/>
                  </a:glow>
                  <a:outerShdw blurRad="38100" dist="38100" dir="2700000" algn="tl">
                    <a:srgbClr val="000000">
                      <a:alpha val="43137"/>
                    </a:srgbClr>
                  </a:outerShdw>
                </a:effectLst>
              </a:rPr>
              <a:t>NKJV</a:t>
            </a:r>
            <a:r>
              <a:rPr lang="en" sz="1400" dirty="0">
                <a:solidFill>
                  <a:schemeClr val="bg2">
                    <a:lumMod val="60000"/>
                    <a:lumOff val="40000"/>
                  </a:schemeClr>
                </a:solidFill>
                <a:effectLst>
                  <a:glow rad="101600">
                    <a:srgbClr val="392B81"/>
                  </a:glow>
                  <a:outerShdw blurRad="38100" dist="38100" dir="2700000" algn="tl">
                    <a:srgbClr val="000000">
                      <a:alpha val="43137"/>
                    </a:srgbClr>
                  </a:outerShdw>
                </a:effectLst>
              </a:rPr>
              <a:t>)</a:t>
            </a:r>
            <a:endParaRPr lang="es-ES" dirty="0">
              <a:solidFill>
                <a:schemeClr val="bg2">
                  <a:lumMod val="60000"/>
                  <a:lumOff val="40000"/>
                </a:schemeClr>
              </a:solidFill>
              <a:effectLst>
                <a:glow rad="101600">
                  <a:srgbClr val="392B81"/>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179C78E0-C3AD-6C15-92D0-F3386A0CD5EE}"/>
              </a:ext>
            </a:extLst>
          </p:cNvPr>
          <p:cNvSpPr txBox="1"/>
          <p:nvPr/>
        </p:nvSpPr>
        <p:spPr>
          <a:xfrm>
            <a:off x="209548" y="1609725"/>
            <a:ext cx="9435613" cy="707886"/>
          </a:xfrm>
          <a:prstGeom prst="rect">
            <a:avLst/>
          </a:prstGeom>
          <a:noFill/>
        </p:spPr>
        <p:txBody>
          <a:bodyPr wrap="square" rtlCol="0">
            <a:spAutoFit/>
          </a:bodyPr>
          <a:lstStyle/>
          <a:p>
            <a:pPr>
              <a:spcBef>
                <a:spcPts val="600"/>
              </a:spcBef>
            </a:pPr>
            <a:r>
              <a:rPr lang="en" sz="2000" b="1" dirty="0"/>
              <a:t>Our behavior tends to reflect what we see. There are even so-called "mirror neurons" that blur the distinction between observing something and doing it.</a:t>
            </a:r>
          </a:p>
        </p:txBody>
      </p:sp>
      <p:pic>
        <p:nvPicPr>
          <p:cNvPr id="5" name="Imagen 4" descr="Imagen que contiene mujer&#10;&#10;El contenido generado por IA puede ser incorrecto.">
            <a:extLst>
              <a:ext uri="{FF2B5EF4-FFF2-40B4-BE49-F238E27FC236}">
                <a16:creationId xmlns:a16="http://schemas.microsoft.com/office/drawing/2014/main" id="{E47BB087-C017-8A7E-5787-84435509CB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410285" y="1708048"/>
            <a:ext cx="2505797" cy="1629504"/>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par de personas de pie&#10;&#10;El contenido generado por IA puede ser incorrecto.">
            <a:extLst>
              <a:ext uri="{FF2B5EF4-FFF2-40B4-BE49-F238E27FC236}">
                <a16:creationId xmlns:a16="http://schemas.microsoft.com/office/drawing/2014/main" id="{8648A1FF-4635-F28D-0621-AD2CF40FF8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00"/>
          <a:stretch>
            <a:fillRect/>
          </a:stretch>
        </p:blipFill>
        <p:spPr>
          <a:xfrm>
            <a:off x="114300" y="3390900"/>
            <a:ext cx="3888834" cy="3317111"/>
          </a:xfrm>
          <a:prstGeom prst="round2DiagRect">
            <a:avLst>
              <a:gd name="adj1" fmla="val 16667"/>
              <a:gd name="adj2" fmla="val 0"/>
            </a:avLst>
          </a:prstGeom>
          <a:ln w="38100" cap="sq">
            <a:solidFill>
              <a:srgbClr val="D57124"/>
            </a:solidFill>
            <a:miter lim="800000"/>
          </a:ln>
          <a:effectLst>
            <a:outerShdw blurRad="254000" algn="tl" rotWithShape="0">
              <a:srgbClr val="000000">
                <a:alpha val="43000"/>
              </a:srgbClr>
            </a:outerShdw>
          </a:effectLst>
        </p:spPr>
      </p:pic>
      <p:pic>
        <p:nvPicPr>
          <p:cNvPr id="9" name="Imagen 8" descr="Imagen que contiene persona, hombre, edificio, ventana&#10;&#10;El contenido generado por IA puede ser incorrecto.">
            <a:extLst>
              <a:ext uri="{FF2B5EF4-FFF2-40B4-BE49-F238E27FC236}">
                <a16:creationId xmlns:a16="http://schemas.microsoft.com/office/drawing/2014/main" id="{D65788F3-3223-6E79-45B6-1A02B504B8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3977" y="4402932"/>
            <a:ext cx="1914674" cy="2362200"/>
          </a:xfrm>
          <a:prstGeom prst="round2DiagRect">
            <a:avLst>
              <a:gd name="adj1" fmla="val 0"/>
              <a:gd name="adj2" fmla="val 15406"/>
            </a:avLst>
          </a:prstGeom>
          <a:ln w="38100" cap="sq">
            <a:solidFill>
              <a:schemeClr val="accent1">
                <a:lumMod val="50000"/>
              </a:schemeClr>
            </a:soli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AAD026DF-5C8A-A732-89A0-D5C1338609B5}"/>
              </a:ext>
            </a:extLst>
          </p:cNvPr>
          <p:cNvSpPr txBox="1"/>
          <p:nvPr/>
        </p:nvSpPr>
        <p:spPr>
          <a:xfrm>
            <a:off x="4133850" y="3333750"/>
            <a:ext cx="7586298" cy="1015663"/>
          </a:xfrm>
          <a:prstGeom prst="rect">
            <a:avLst/>
          </a:prstGeom>
          <a:noFill/>
        </p:spPr>
        <p:txBody>
          <a:bodyPr wrap="square">
            <a:spAutoFit/>
          </a:bodyPr>
          <a:lstStyle/>
          <a:p>
            <a:pPr>
              <a:spcBef>
                <a:spcPts val="600"/>
              </a:spcBef>
            </a:pPr>
            <a:r>
              <a:rPr lang="en" sz="2000" b="1" dirty="0"/>
              <a:t>By studying the lives of people of faith like Caleb and Joshua, we learn to trust God as they did; to be humble as they were; to bear witness to the truth with courage, as they did.</a:t>
            </a:r>
          </a:p>
        </p:txBody>
      </p:sp>
      <p:sp>
        <p:nvSpPr>
          <p:cNvPr id="13" name="CuadroTexto 12">
            <a:extLst>
              <a:ext uri="{FF2B5EF4-FFF2-40B4-BE49-F238E27FC236}">
                <a16:creationId xmlns:a16="http://schemas.microsoft.com/office/drawing/2014/main" id="{9BDA50DF-3F0D-D2C6-2573-CD270A4E0D3D}"/>
              </a:ext>
            </a:extLst>
          </p:cNvPr>
          <p:cNvSpPr txBox="1"/>
          <p:nvPr/>
        </p:nvSpPr>
        <p:spPr>
          <a:xfrm>
            <a:off x="4133850" y="4586198"/>
            <a:ext cx="6010127" cy="1938992"/>
          </a:xfrm>
          <a:prstGeom prst="rect">
            <a:avLst/>
          </a:prstGeom>
          <a:noFill/>
        </p:spPr>
        <p:txBody>
          <a:bodyPr wrap="square">
            <a:spAutoFit/>
          </a:bodyPr>
          <a:lstStyle/>
          <a:p>
            <a:pPr>
              <a:spcBef>
                <a:spcPts val="600"/>
              </a:spcBef>
            </a:pPr>
            <a:r>
              <a:rPr lang="en" sz="2000" b="1" dirty="0"/>
              <a:t>But how can we be transformed? The Bible is clear: by allowing the Holy Spirit to work in us</a:t>
            </a:r>
            <a:br>
              <a:rPr lang="en" sz="2000" b="1" dirty="0"/>
            </a:br>
            <a:r>
              <a:rPr lang="en" sz="2000" b="1" dirty="0"/>
              <a:t>(2 Cor. 3:18). This is an active work. We must choose to be transformed and, like Caleb, get to work. We are called to be living sacrifices for God (Rom. 12:1-2).</a:t>
            </a:r>
          </a:p>
        </p:txBody>
      </p:sp>
      <p:sp>
        <p:nvSpPr>
          <p:cNvPr id="6" name="CuadroTexto 5">
            <a:extLst>
              <a:ext uri="{FF2B5EF4-FFF2-40B4-BE49-F238E27FC236}">
                <a16:creationId xmlns:a16="http://schemas.microsoft.com/office/drawing/2014/main" id="{459C1D00-4E82-22C4-8587-65E6094F0C1C}"/>
              </a:ext>
            </a:extLst>
          </p:cNvPr>
          <p:cNvSpPr txBox="1"/>
          <p:nvPr/>
        </p:nvSpPr>
        <p:spPr>
          <a:xfrm>
            <a:off x="209549" y="2389079"/>
            <a:ext cx="8318990" cy="707886"/>
          </a:xfrm>
          <a:prstGeom prst="rect">
            <a:avLst/>
          </a:prstGeom>
          <a:noFill/>
        </p:spPr>
        <p:txBody>
          <a:bodyPr wrap="square">
            <a:spAutoFit/>
          </a:bodyPr>
          <a:lstStyle/>
          <a:p>
            <a:pPr>
              <a:spcBef>
                <a:spcPts val="600"/>
              </a:spcBef>
            </a:pPr>
            <a:r>
              <a:rPr lang="en" sz="2000" b="1" dirty="0"/>
              <a:t>The Bible invites us to observe the example of the great heroes of faith, with special attention to Jesus, the supreme example (Heb. 12:1-2).</a:t>
            </a:r>
          </a:p>
        </p:txBody>
      </p:sp>
    </p:spTree>
    <p:extLst>
      <p:ext uri="{BB962C8B-B14F-4D97-AF65-F5344CB8AC3E}">
        <p14:creationId xmlns:p14="http://schemas.microsoft.com/office/powerpoint/2010/main" val="12851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900" decel="100000" fill="hold"/>
                                        <p:tgtEl>
                                          <p:spTgt spid="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900" decel="100000" fill="hold"/>
                                        <p:tgtEl>
                                          <p:spTgt spid="1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9F5525-524A-1811-46F2-B24A2A1D8B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9EB02C5-515C-75AE-40CD-E77AAAA8A234}"/>
              </a:ext>
            </a:extLst>
          </p:cNvPr>
          <p:cNvSpPr txBox="1"/>
          <p:nvPr/>
        </p:nvSpPr>
        <p:spPr>
          <a:xfrm>
            <a:off x="1724025" y="603868"/>
            <a:ext cx="10467975" cy="5339923"/>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Today we need men of thorough fidelity, men who follow the Lord fully, men who are not disposed to be silent when they ought to speak, who are as true as steel to principle, who do not seek to make a pretentious show, but who walk humbly with God, patient, kind, obliging, courteous men, who understand that the science of prayer is to exercise faith and show works that will tell to the glory of God and the good of His people.... To follow Jesus requires wholehearted conversion at the start, and a repetition of this conversion every day.</a:t>
            </a:r>
            <a:endParaRPr lang="en" sz="2400" b="1" dirty="0">
              <a:latin typeface="Constantia" panose="02030602050306030303" pitchFamily="18" charset="0"/>
            </a:endParaRPr>
          </a:p>
          <a:p>
            <a:pPr>
              <a:spcBef>
                <a:spcPts val="600"/>
              </a:spcBef>
            </a:pPr>
            <a:r>
              <a:rPr lang="en-US" sz="2400" b="1" dirty="0">
                <a:latin typeface="Constantia" panose="02030602050306030303" pitchFamily="18" charset="0"/>
              </a:rPr>
              <a:t>It was Caleb’s faith in God that gave him courage, that kept him from the fear of man, and enabled him to stand boldly and unflinchingly in the defense of the right. Through reliance on the same power, the mighty General of the armies of heaven, every true soldier of the cross may receive strength and courage to overcome the obstacles that seem insurmountable</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81B549FD-6580-66FC-9565-CCE56B79EE27}"/>
              </a:ext>
            </a:extLst>
          </p:cNvPr>
          <p:cNvSpPr txBox="1"/>
          <p:nvPr/>
        </p:nvSpPr>
        <p:spPr>
          <a:xfrm>
            <a:off x="7568618" y="6519446"/>
            <a:ext cx="4623382" cy="338554"/>
          </a:xfrm>
          <a:prstGeom prst="rect">
            <a:avLst/>
          </a:prstGeom>
          <a:noFill/>
        </p:spPr>
        <p:txBody>
          <a:bodyPr wrap="none" rtlCol="0">
            <a:spAutoFit/>
          </a:bodyPr>
          <a:lstStyle/>
          <a:p>
            <a:pPr algn="r"/>
            <a:r>
              <a:rPr lang="en" sz="1600" b="1" dirty="0"/>
              <a:t>EGW ( </a:t>
            </a:r>
            <a:r>
              <a:rPr lang="en" sz="1600" b="1" noProof="0" dirty="0"/>
              <a:t>Sons and Daughters of God </a:t>
            </a:r>
            <a:r>
              <a:rPr lang="en" sz="1600" b="1" dirty="0"/>
              <a:t>, July 19)</a:t>
            </a:r>
          </a:p>
        </p:txBody>
      </p:sp>
    </p:spTree>
    <p:extLst>
      <p:ext uri="{BB962C8B-B14F-4D97-AF65-F5344CB8AC3E}">
        <p14:creationId xmlns:p14="http://schemas.microsoft.com/office/powerpoint/2010/main" val="118868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13F301-D338-B5CB-629D-A348DE6BE163}"/>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9A72E43A-2FC3-43A9-8E8E-0BF749E66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a:extLst>
              <a:ext uri="{FF2B5EF4-FFF2-40B4-BE49-F238E27FC236}">
                <a16:creationId xmlns:a16="http://schemas.microsoft.com/office/drawing/2014/main" id="{A13562C4-4848-0422-5D20-0C296C866603}"/>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38" t="2671" r="-38" b="31005"/>
          <a:stretch>
            <a:fillRect/>
          </a:stretch>
        </p:blipFill>
        <p:spPr>
          <a:xfrm>
            <a:off x="20" y="10"/>
            <a:ext cx="4003019" cy="338888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descr="Un par de personas sentadas en una mesa&#10;&#10;El contenido generado por IA puede ser incorrecto.">
            <a:extLst>
              <a:ext uri="{FF2B5EF4-FFF2-40B4-BE49-F238E27FC236}">
                <a16:creationId xmlns:a16="http://schemas.microsoft.com/office/drawing/2014/main" id="{6B2535C6-5E94-7217-2A7E-3C7A49E00DB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11113" r="2" b="2"/>
          <a:stretch>
            <a:fillRect/>
          </a:stretch>
        </p:blipFill>
        <p:spPr>
          <a:xfrm>
            <a:off x="20" y="3469102"/>
            <a:ext cx="4003019" cy="338889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n 3" descr="Pintura de una persona con un traje de color negro&#10;&#10;El contenido generado por IA puede ser incorrecto.">
            <a:extLst>
              <a:ext uri="{FF2B5EF4-FFF2-40B4-BE49-F238E27FC236}">
                <a16:creationId xmlns:a16="http://schemas.microsoft.com/office/drawing/2014/main" id="{7FED37FF-D484-6690-2861-A81543DB40F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15492" r="6467"/>
          <a:stretch>
            <a:fillRect/>
          </a:stretch>
        </p:blipFill>
        <p:spPr>
          <a:xfrm>
            <a:off x="4094479" y="10"/>
            <a:ext cx="4014047" cy="6857990"/>
          </a:xfrm>
          <a:prstGeom prst="roundRect">
            <a:avLst>
              <a:gd name="adj" fmla="val 38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5EADF2BA-5B72-BC2C-3397-70FD570A62B1}"/>
              </a:ext>
            </a:extLst>
          </p:cNvPr>
          <p:cNvSpPr txBox="1"/>
          <p:nvPr/>
        </p:nvSpPr>
        <p:spPr>
          <a:xfrm>
            <a:off x="8176428" y="175893"/>
            <a:ext cx="4014047" cy="652486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a:t>
            </a:r>
            <a:r>
              <a:rPr kumimoji="0" lang="en-US" sz="3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Remember your leaders, those who spoke to you the word of God. Consider the outcome of their way of life, and imitate their faith</a:t>
            </a:r>
            <a:r>
              <a:rPr kumimoji="0" lang="es-ES" sz="3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Hebrews</a:t>
            </a:r>
            <a:r>
              <a:rPr kumimoji="0" lang="es-ES" sz="2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13:7, </a:t>
            </a:r>
            <a:r>
              <a:rPr kumimoji="0" lang="es-ES" sz="20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ESV</a:t>
            </a:r>
            <a:r>
              <a:rPr kumimoji="0" lang="es-ES" sz="2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122945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8EDB93B-A0CF-7BBC-1794-7E6C491FE906}"/>
              </a:ext>
            </a:extLst>
          </p:cNvPr>
          <p:cNvSpPr>
            <a:spLocks noGrp="1" noRot="1" noMove="1" noResize="1" noEditPoints="1" noAdjustHandles="1" noChangeArrowheads="1" noChangeShapeType="1"/>
          </p:cNvSpPr>
          <p:nvPr/>
        </p:nvSpPr>
        <p:spPr>
          <a:xfrm>
            <a:off x="0" y="0"/>
            <a:ext cx="12192000" cy="3762375"/>
          </a:xfrm>
          <a:prstGeom prst="rect">
            <a:avLst/>
          </a:prstGeom>
          <a:blipFill dpi="0" rotWithShape="1">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0" name="Conector recto 9">
            <a:extLst>
              <a:ext uri="{FF2B5EF4-FFF2-40B4-BE49-F238E27FC236}">
                <a16:creationId xmlns:a16="http://schemas.microsoft.com/office/drawing/2014/main" id="{254C88E9-953C-A6A2-A3C9-A1FC68AA40A2}"/>
              </a:ext>
            </a:extLst>
          </p:cNvPr>
          <p:cNvCxnSpPr>
            <a:cxnSpLocks noGrp="1" noRot="1" noMove="1" noResize="1" noEditPoints="1" noAdjustHandles="1" noChangeArrowheads="1" noChangeShapeType="1"/>
          </p:cNvCxnSpPr>
          <p:nvPr/>
        </p:nvCxnSpPr>
        <p:spPr>
          <a:xfrm flipH="1">
            <a:off x="0" y="3765755"/>
            <a:ext cx="12192000" cy="0"/>
          </a:xfrm>
          <a:prstGeom prst="line">
            <a:avLst/>
          </a:prstGeom>
          <a:ln w="76200">
            <a:gradFill flip="none" rotWithShape="1">
              <a:gsLst>
                <a:gs pos="0">
                  <a:srgbClr val="8FC698"/>
                </a:gs>
                <a:gs pos="34000">
                  <a:srgbClr val="D1D9D1"/>
                </a:gs>
                <a:gs pos="68000">
                  <a:srgbClr val="EFA0BA"/>
                </a:gs>
                <a:gs pos="100000">
                  <a:srgbClr val="EFA0BA"/>
                </a:gs>
              </a:gsLst>
              <a:lin ang="0" scaled="1"/>
              <a:tileRect/>
            </a:gra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2" name="CuadroTexto 1">
            <a:extLst>
              <a:ext uri="{FF2B5EF4-FFF2-40B4-BE49-F238E27FC236}">
                <a16:creationId xmlns:a16="http://schemas.microsoft.com/office/drawing/2014/main" id="{B283BDAA-846E-18E1-1B90-C99DABFF94E2}"/>
              </a:ext>
            </a:extLst>
          </p:cNvPr>
          <p:cNvSpPr txBox="1"/>
          <p:nvPr/>
        </p:nvSpPr>
        <p:spPr>
          <a:xfrm>
            <a:off x="7744927" y="3988825"/>
            <a:ext cx="4437548" cy="263149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436EBB"/>
                </a:solidFill>
              </a:rPr>
              <a:t>The faith of Caleb:</a:t>
            </a:r>
          </a:p>
          <a:p>
            <a:pPr lvl="1">
              <a:spcBef>
                <a:spcPts val="600"/>
              </a:spcBef>
            </a:pPr>
            <a:r>
              <a:rPr lang="en" sz="2000" b="1" dirty="0"/>
              <a:t>Making the impossible possible.</a:t>
            </a:r>
          </a:p>
          <a:p>
            <a:pPr lvl="1">
              <a:spcBef>
                <a:spcPts val="600"/>
              </a:spcBef>
            </a:pPr>
            <a:r>
              <a:rPr lang="en" sz="2000" b="1" dirty="0"/>
              <a:t>Faith in action.</a:t>
            </a:r>
          </a:p>
          <a:p>
            <a:pPr lvl="1">
              <a:spcBef>
                <a:spcPts val="600"/>
              </a:spcBef>
            </a:pPr>
            <a:r>
              <a:rPr lang="en" sz="2000" b="1" dirty="0"/>
              <a:t>Passing the torch.</a:t>
            </a:r>
          </a:p>
          <a:p>
            <a:pPr>
              <a:spcBef>
                <a:spcPts val="1800"/>
              </a:spcBef>
            </a:pPr>
            <a:r>
              <a:rPr lang="en" sz="2000" b="1" dirty="0">
                <a:solidFill>
                  <a:srgbClr val="349479"/>
                </a:solidFill>
              </a:rPr>
              <a:t>The faith of Joshua.</a:t>
            </a:r>
          </a:p>
          <a:p>
            <a:pPr>
              <a:spcBef>
                <a:spcPts val="1800"/>
              </a:spcBef>
            </a:pPr>
            <a:r>
              <a:rPr lang="en" sz="2000" b="1" dirty="0">
                <a:solidFill>
                  <a:srgbClr val="CC5149"/>
                </a:solidFill>
              </a:rPr>
              <a:t>How to obtain faith.</a:t>
            </a:r>
          </a:p>
        </p:txBody>
      </p:sp>
      <p:sp>
        <p:nvSpPr>
          <p:cNvPr id="3" name="CuadroTexto 2">
            <a:extLst>
              <a:ext uri="{FF2B5EF4-FFF2-40B4-BE49-F238E27FC236}">
                <a16:creationId xmlns:a16="http://schemas.microsoft.com/office/drawing/2014/main" id="{B1AC0B03-681B-D491-27E6-9041268A6351}"/>
              </a:ext>
            </a:extLst>
          </p:cNvPr>
          <p:cNvSpPr txBox="1"/>
          <p:nvPr/>
        </p:nvSpPr>
        <p:spPr>
          <a:xfrm>
            <a:off x="187428" y="116771"/>
            <a:ext cx="7639050" cy="707886"/>
          </a:xfrm>
          <a:prstGeom prst="rect">
            <a:avLst/>
          </a:prstGeom>
          <a:noFill/>
        </p:spPr>
        <p:txBody>
          <a:bodyPr wrap="square" rtlCol="0">
            <a:spAutoFit/>
          </a:bodyPr>
          <a:lstStyle/>
          <a:p>
            <a:pPr>
              <a:spcBef>
                <a:spcPts val="600"/>
              </a:spcBef>
            </a:pPr>
            <a:r>
              <a:rPr lang="en" sz="2000" b="1" dirty="0"/>
              <a:t>Do you know these ten people: </a:t>
            </a:r>
            <a:r>
              <a:rPr lang="es-ES" sz="2000" b="1" dirty="0" err="1"/>
              <a:t>Shammua</a:t>
            </a:r>
            <a:r>
              <a:rPr lang="en" sz="2000" b="1" dirty="0"/>
              <a:t>, </a:t>
            </a:r>
            <a:r>
              <a:rPr lang="es-ES" sz="2000" b="1" dirty="0" err="1"/>
              <a:t>Shaphat</a:t>
            </a:r>
            <a:r>
              <a:rPr lang="en" sz="2000" b="1" dirty="0"/>
              <a:t>, Igal, Palti, </a:t>
            </a:r>
            <a:r>
              <a:rPr lang="es-ES" sz="2000" b="1" dirty="0" err="1"/>
              <a:t>Gaddiel</a:t>
            </a:r>
            <a:r>
              <a:rPr lang="en" sz="2000" b="1" dirty="0"/>
              <a:t>, </a:t>
            </a:r>
            <a:r>
              <a:rPr lang="es-ES" sz="2000" b="1" dirty="0" err="1"/>
              <a:t>Gaddi</a:t>
            </a:r>
            <a:r>
              <a:rPr lang="en" sz="2000" b="1" dirty="0"/>
              <a:t>, </a:t>
            </a:r>
            <a:r>
              <a:rPr lang="es-ES" sz="2000" b="1" dirty="0" err="1"/>
              <a:t>Ammiel</a:t>
            </a:r>
            <a:r>
              <a:rPr lang="en" sz="2000" b="1" dirty="0"/>
              <a:t>, </a:t>
            </a:r>
            <a:r>
              <a:rPr lang="es-ES" sz="2000" b="1" dirty="0" err="1"/>
              <a:t>Sethur</a:t>
            </a:r>
            <a:r>
              <a:rPr lang="en" sz="2000" b="1" dirty="0"/>
              <a:t>, Nahbi and Geuel?</a:t>
            </a:r>
          </a:p>
        </p:txBody>
      </p:sp>
      <p:pic>
        <p:nvPicPr>
          <p:cNvPr id="5" name="Imagen 4" descr="Un grupo de personas disfrazadas&#10;&#10;El contenido generado por IA puede ser incorrecto.">
            <a:extLst>
              <a:ext uri="{FF2B5EF4-FFF2-40B4-BE49-F238E27FC236}">
                <a16:creationId xmlns:a16="http://schemas.microsoft.com/office/drawing/2014/main" id="{A99DFD4B-BD4A-3B1D-D397-5E18C2DA780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7995806" y="218020"/>
            <a:ext cx="3985971" cy="3324666"/>
          </a:xfrm>
          <a:prstGeom prst="rect">
            <a:avLst/>
          </a:prstGeom>
          <a:solidFill>
            <a:srgbClr val="FFFFFF">
              <a:shade val="85000"/>
            </a:srgbClr>
          </a:solidFill>
          <a:ln w="88900" cap="sq">
            <a:gradFill flip="none" rotWithShape="1">
              <a:gsLst>
                <a:gs pos="0">
                  <a:srgbClr val="8FC698"/>
                </a:gs>
                <a:gs pos="49000">
                  <a:srgbClr val="8FC698"/>
                </a:gs>
                <a:gs pos="64000">
                  <a:srgbClr val="EFA0BA"/>
                </a:gs>
                <a:gs pos="100000">
                  <a:srgbClr val="EFA0BA"/>
                </a:gs>
              </a:gsLst>
              <a:lin ang="135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Una caricatura de una persona&#10;&#10;El contenido generado por IA puede ser incorrecto.">
            <a:extLst>
              <a:ext uri="{FF2B5EF4-FFF2-40B4-BE49-F238E27FC236}">
                <a16:creationId xmlns:a16="http://schemas.microsoft.com/office/drawing/2014/main" id="{218215F6-5C1F-6F2E-6001-B556FF643C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750" y="3445579"/>
            <a:ext cx="6477000" cy="3238501"/>
          </a:xfrm>
          <a:prstGeom prst="roundRect">
            <a:avLst>
              <a:gd name="adj" fmla="val 0"/>
            </a:avLst>
          </a:prstGeom>
          <a:ln w="190500" cap="rnd">
            <a:solidFill>
              <a:schemeClr val="accent2">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9" name="Imagen 18" descr="Forma&#10;&#10;El contenido generado por IA puede ser incorrecto.">
            <a:extLst>
              <a:ext uri="{FF2B5EF4-FFF2-40B4-BE49-F238E27FC236}">
                <a16:creationId xmlns:a16="http://schemas.microsoft.com/office/drawing/2014/main" id="{766A87D1-2195-4906-11E5-2D2ADECCE5D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463853">
            <a:off x="7261166" y="5771145"/>
            <a:ext cx="381091" cy="427116"/>
          </a:xfrm>
          <a:prstGeom prst="rect">
            <a:avLst/>
          </a:prstGeom>
          <a:effectLst>
            <a:outerShdw blurRad="50800" dist="38100" dir="8100000" algn="tr" rotWithShape="0">
              <a:prstClr val="black">
                <a:alpha val="40000"/>
              </a:prstClr>
            </a:outerShdw>
          </a:effectLst>
        </p:spPr>
      </p:pic>
      <p:pic>
        <p:nvPicPr>
          <p:cNvPr id="20" name="Imagen 19" descr="Imagen que contiene Icono&#10;&#10;El contenido generado por IA puede ser incorrecto.">
            <a:extLst>
              <a:ext uri="{FF2B5EF4-FFF2-40B4-BE49-F238E27FC236}">
                <a16:creationId xmlns:a16="http://schemas.microsoft.com/office/drawing/2014/main" id="{C9F4B740-8E03-201A-B223-EA783597A31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463853">
            <a:off x="7261166" y="4082877"/>
            <a:ext cx="381091" cy="427116"/>
          </a:xfrm>
          <a:prstGeom prst="rect">
            <a:avLst/>
          </a:prstGeom>
          <a:effectLst>
            <a:outerShdw blurRad="50800" dist="38100" dir="8100000" algn="tr" rotWithShape="0">
              <a:prstClr val="black">
                <a:alpha val="40000"/>
              </a:prstClr>
            </a:outerShdw>
          </a:effectLst>
        </p:spPr>
      </p:pic>
      <p:pic>
        <p:nvPicPr>
          <p:cNvPr id="21" name="Imagen 20" descr="Imagen que contiene Icono&#10;&#10;El contenido generado por IA puede ser incorrecto.">
            <a:extLst>
              <a:ext uri="{FF2B5EF4-FFF2-40B4-BE49-F238E27FC236}">
                <a16:creationId xmlns:a16="http://schemas.microsoft.com/office/drawing/2014/main" id="{9E1816B0-DD21-E7A7-FB76-462BF8FC23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463853">
            <a:off x="7261166" y="6295885"/>
            <a:ext cx="381091" cy="427116"/>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B08AE69E-FDF9-42FD-BBAE-778BA05C36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13934" y="4440861"/>
            <a:ext cx="238039" cy="237876"/>
          </a:xfrm>
          <a:prstGeom prst="rect">
            <a:avLst/>
          </a:prstGeom>
          <a:effectLst>
            <a:outerShdw blurRad="50800" dist="38100" dir="8100000" algn="tr" rotWithShape="0">
              <a:prstClr val="black">
                <a:alpha val="40000"/>
              </a:prstClr>
            </a:outerShdw>
          </a:effectLst>
        </p:spPr>
      </p:pic>
      <p:pic>
        <p:nvPicPr>
          <p:cNvPr id="25" name="Imagen 24" descr="Logotipo, Icono&#10;&#10;El contenido generado por IA puede ser incorrecto.">
            <a:extLst>
              <a:ext uri="{FF2B5EF4-FFF2-40B4-BE49-F238E27FC236}">
                <a16:creationId xmlns:a16="http://schemas.microsoft.com/office/drawing/2014/main" id="{1C944ED9-19F5-928D-BEBD-83ACE7A7C9B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13934" y="5201771"/>
            <a:ext cx="238201" cy="237876"/>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a:extLst>
              <a:ext uri="{FF2B5EF4-FFF2-40B4-BE49-F238E27FC236}">
                <a16:creationId xmlns:a16="http://schemas.microsoft.com/office/drawing/2014/main" id="{C6BAD26A-8333-DE50-6535-4C11454C2F1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13934" y="4821291"/>
            <a:ext cx="237876" cy="23787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689E0214-04B0-8A6F-8F7E-5C018C7F9742}"/>
              </a:ext>
            </a:extLst>
          </p:cNvPr>
          <p:cNvSpPr txBox="1"/>
          <p:nvPr/>
        </p:nvSpPr>
        <p:spPr>
          <a:xfrm>
            <a:off x="187428" y="2663830"/>
            <a:ext cx="7630802" cy="707886"/>
          </a:xfrm>
          <a:prstGeom prst="rect">
            <a:avLst/>
          </a:prstGeom>
          <a:noFill/>
        </p:spPr>
        <p:txBody>
          <a:bodyPr wrap="square">
            <a:spAutoFit/>
          </a:bodyPr>
          <a:lstStyle/>
          <a:p>
            <a:pPr>
              <a:spcBef>
                <a:spcPts val="600"/>
              </a:spcBef>
            </a:pPr>
            <a:r>
              <a:rPr lang="en" sz="2000" b="1" dirty="0"/>
              <a:t>How can we imitate their faith and come to fully trust that God can do the impossible, just as they did?</a:t>
            </a:r>
          </a:p>
        </p:txBody>
      </p:sp>
      <p:sp>
        <p:nvSpPr>
          <p:cNvPr id="11" name="CuadroTexto 10">
            <a:extLst>
              <a:ext uri="{FF2B5EF4-FFF2-40B4-BE49-F238E27FC236}">
                <a16:creationId xmlns:a16="http://schemas.microsoft.com/office/drawing/2014/main" id="{759F14B3-957B-F57C-6514-9A731AAEE6C2}"/>
              </a:ext>
            </a:extLst>
          </p:cNvPr>
          <p:cNvSpPr txBox="1"/>
          <p:nvPr/>
        </p:nvSpPr>
        <p:spPr>
          <a:xfrm>
            <a:off x="187428" y="1712218"/>
            <a:ext cx="7639050" cy="1015663"/>
          </a:xfrm>
          <a:prstGeom prst="rect">
            <a:avLst/>
          </a:prstGeom>
          <a:noFill/>
        </p:spPr>
        <p:txBody>
          <a:bodyPr wrap="square">
            <a:spAutoFit/>
          </a:bodyPr>
          <a:lstStyle/>
          <a:p>
            <a:pPr>
              <a:spcBef>
                <a:spcPts val="600"/>
              </a:spcBef>
            </a:pPr>
            <a:r>
              <a:rPr lang="en" sz="2000" b="1" dirty="0"/>
              <a:t>But you've probably heard of these two people: Joshua and Caleb. They stood firm, believed in God's promises, and lived to see them fulfilled (Num. 14:38).</a:t>
            </a:r>
          </a:p>
        </p:txBody>
      </p:sp>
      <p:sp>
        <p:nvSpPr>
          <p:cNvPr id="13" name="CuadroTexto 12">
            <a:extLst>
              <a:ext uri="{FF2B5EF4-FFF2-40B4-BE49-F238E27FC236}">
                <a16:creationId xmlns:a16="http://schemas.microsoft.com/office/drawing/2014/main" id="{7BA6750E-7B31-AD59-FB6B-C435E0BC37C9}"/>
              </a:ext>
            </a:extLst>
          </p:cNvPr>
          <p:cNvSpPr txBox="1"/>
          <p:nvPr/>
        </p:nvSpPr>
        <p:spPr>
          <a:xfrm>
            <a:off x="187428" y="760606"/>
            <a:ext cx="7639049" cy="1015663"/>
          </a:xfrm>
          <a:prstGeom prst="rect">
            <a:avLst/>
          </a:prstGeom>
          <a:noFill/>
        </p:spPr>
        <p:txBody>
          <a:bodyPr wrap="square">
            <a:spAutoFit/>
          </a:bodyPr>
          <a:lstStyle/>
          <a:p>
            <a:pPr>
              <a:spcBef>
                <a:spcPts val="600"/>
              </a:spcBef>
            </a:pPr>
            <a:r>
              <a:rPr lang="en" sz="2000" b="1" dirty="0"/>
              <a:t>His “fame” consisted in distrusting the power of God, and thereby bringing about his death and that of an entire generation.                     (Num. 14:36-37).</a:t>
            </a:r>
          </a:p>
        </p:txBody>
      </p:sp>
    </p:spTree>
    <p:extLst>
      <p:ext uri="{BB962C8B-B14F-4D97-AF65-F5344CB8AC3E}">
        <p14:creationId xmlns:p14="http://schemas.microsoft.com/office/powerpoint/2010/main" val="133390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 calcmode="lin" valueType="num">
                                      <p:cBhvr>
                                        <p:cTn id="41" dur="500" fill="hold"/>
                                        <p:tgtEl>
                                          <p:spTgt spid="20"/>
                                        </p:tgtEl>
                                        <p:attrNameLst>
                                          <p:attrName>style.rotation</p:attrName>
                                        </p:attrNameLst>
                                      </p:cBhvr>
                                      <p:tavLst>
                                        <p:tav tm="0">
                                          <p:val>
                                            <p:fltVal val="90"/>
                                          </p:val>
                                        </p:tav>
                                        <p:tav tm="100000">
                                          <p:val>
                                            <p:fltVal val="0"/>
                                          </p:val>
                                        </p:tav>
                                      </p:tavLst>
                                    </p:anim>
                                    <p:animEffect transition="in" filter="fade">
                                      <p:cBhvr>
                                        <p:cTn id="42" dur="500"/>
                                        <p:tgtEl>
                                          <p:spTgt spid="2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49" presetClass="entr" presetSubtype="0" decel="10000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 calcmode="lin" valueType="num">
                                      <p:cBhvr>
                                        <p:cTn id="52" dur="500" fill="hold"/>
                                        <p:tgtEl>
                                          <p:spTgt spid="24"/>
                                        </p:tgtEl>
                                        <p:attrNameLst>
                                          <p:attrName>style.rotation</p:attrName>
                                        </p:attrNameLst>
                                      </p:cBhvr>
                                      <p:tavLst>
                                        <p:tav tm="0">
                                          <p:val>
                                            <p:fltVal val="360"/>
                                          </p:val>
                                        </p:tav>
                                        <p:tav tm="100000">
                                          <p:val>
                                            <p:fltVal val="0"/>
                                          </p:val>
                                        </p:tav>
                                      </p:tavLst>
                                    </p:anim>
                                    <p:animEffect transition="in" filter="fade">
                                      <p:cBhvr>
                                        <p:cTn id="53" dur="500"/>
                                        <p:tgtEl>
                                          <p:spTgt spid="24"/>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49" presetClass="entr" presetSubtype="0" decel="10000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 calcmode="lin" valueType="num">
                                      <p:cBhvr>
                                        <p:cTn id="63" dur="500" fill="hold"/>
                                        <p:tgtEl>
                                          <p:spTgt spid="27"/>
                                        </p:tgtEl>
                                        <p:attrNameLst>
                                          <p:attrName>style.rotation</p:attrName>
                                        </p:attrNameLst>
                                      </p:cBhvr>
                                      <p:tavLst>
                                        <p:tav tm="0">
                                          <p:val>
                                            <p:fltVal val="360"/>
                                          </p:val>
                                        </p:tav>
                                        <p:tav tm="100000">
                                          <p:val>
                                            <p:fltVal val="0"/>
                                          </p:val>
                                        </p:tav>
                                      </p:tavLst>
                                    </p:anim>
                                    <p:animEffect transition="in" filter="fade">
                                      <p:cBhvr>
                                        <p:cTn id="64" dur="500"/>
                                        <p:tgtEl>
                                          <p:spTgt spid="27"/>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par>
                          <p:cTn id="69" fill="hold">
                            <p:stCondLst>
                              <p:cond delay="3000"/>
                            </p:stCondLst>
                            <p:childTnLst>
                              <p:par>
                                <p:cTn id="70" presetID="49" presetClass="entr" presetSubtype="0" decel="10000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 calcmode="lin" valueType="num">
                                      <p:cBhvr>
                                        <p:cTn id="74" dur="500" fill="hold"/>
                                        <p:tgtEl>
                                          <p:spTgt spid="25"/>
                                        </p:tgtEl>
                                        <p:attrNameLst>
                                          <p:attrName>style.rotation</p:attrName>
                                        </p:attrNameLst>
                                      </p:cBhvr>
                                      <p:tavLst>
                                        <p:tav tm="0">
                                          <p:val>
                                            <p:fltVal val="360"/>
                                          </p:val>
                                        </p:tav>
                                        <p:tav tm="100000">
                                          <p:val>
                                            <p:fltVal val="0"/>
                                          </p:val>
                                        </p:tav>
                                      </p:tavLst>
                                    </p:anim>
                                    <p:animEffect transition="in" filter="fade">
                                      <p:cBhvr>
                                        <p:cTn id="75" dur="500"/>
                                        <p:tgtEl>
                                          <p:spTgt spid="25"/>
                                        </p:tgtEl>
                                      </p:cBhvr>
                                    </p:animEffec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90"/>
                                          </p:val>
                                        </p:tav>
                                        <p:tav tm="100000">
                                          <p:val>
                                            <p:fltVal val="0"/>
                                          </p:val>
                                        </p:tav>
                                      </p:tavLst>
                                    </p:anim>
                                    <p:animEffect transition="in" filter="fade">
                                      <p:cBhvr>
                                        <p:cTn id="87" dur="500"/>
                                        <p:tgtEl>
                                          <p:spTgt spid="19"/>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400570B-68DA-7249-C4F4-69719D6C0EEE}"/>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Imagen que contiene persona, ropa, pastel, corte&#10;&#10;El contenido generado por IA puede ser incorrecto.">
            <a:extLst>
              <a:ext uri="{FF2B5EF4-FFF2-40B4-BE49-F238E27FC236}">
                <a16:creationId xmlns:a16="http://schemas.microsoft.com/office/drawing/2014/main" id="{367C4216-5C94-1396-DFC6-D62E8DA7305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 y="152499"/>
            <a:ext cx="5322771" cy="6705501"/>
          </a:xfrm>
          <a:prstGeom prst="rect">
            <a:avLst/>
          </a:prstGeom>
        </p:spPr>
      </p:pic>
      <p:sp>
        <p:nvSpPr>
          <p:cNvPr id="3" name="CuadroTexto 2">
            <a:extLst>
              <a:ext uri="{FF2B5EF4-FFF2-40B4-BE49-F238E27FC236}">
                <a16:creationId xmlns:a16="http://schemas.microsoft.com/office/drawing/2014/main" id="{0E74BA1A-6DAF-4703-3641-E0C94C2E5BB8}"/>
              </a:ext>
            </a:extLst>
          </p:cNvPr>
          <p:cNvSpPr txBox="1"/>
          <p:nvPr/>
        </p:nvSpPr>
        <p:spPr>
          <a:xfrm>
            <a:off x="5014762" y="3195935"/>
            <a:ext cx="7177238" cy="923330"/>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s-ES" sz="5400" b="1" dirty="0" err="1">
                <a:ln/>
                <a:solidFill>
                  <a:srgbClr val="916941"/>
                </a:solidFill>
              </a:rPr>
              <a:t>THE</a:t>
            </a:r>
            <a:r>
              <a:rPr lang="es-ES" sz="5400" b="1" dirty="0">
                <a:ln/>
                <a:solidFill>
                  <a:srgbClr val="916941"/>
                </a:solidFill>
              </a:rPr>
              <a:t> </a:t>
            </a:r>
            <a:r>
              <a:rPr lang="es-ES" sz="5400" b="1" dirty="0" err="1">
                <a:ln/>
                <a:solidFill>
                  <a:srgbClr val="916941"/>
                </a:solidFill>
              </a:rPr>
              <a:t>FAITH</a:t>
            </a:r>
            <a:r>
              <a:rPr lang="es-ES" sz="5400" b="1" dirty="0">
                <a:ln/>
                <a:solidFill>
                  <a:srgbClr val="916941"/>
                </a:solidFill>
              </a:rPr>
              <a:t> </a:t>
            </a:r>
            <a:r>
              <a:rPr lang="es-ES" sz="5400" b="1" dirty="0" err="1">
                <a:ln/>
                <a:solidFill>
                  <a:srgbClr val="916941"/>
                </a:solidFill>
              </a:rPr>
              <a:t>OF</a:t>
            </a:r>
            <a:r>
              <a:rPr lang="es-ES" sz="5400" b="1" dirty="0">
                <a:ln/>
                <a:solidFill>
                  <a:srgbClr val="916941"/>
                </a:solidFill>
              </a:rPr>
              <a:t> CALEB</a:t>
            </a:r>
            <a:endParaRPr lang="en" sz="5400" b="1" dirty="0">
              <a:ln/>
              <a:solidFill>
                <a:srgbClr val="916941"/>
              </a:solidFill>
            </a:endParaRPr>
          </a:p>
        </p:txBody>
      </p:sp>
    </p:spTree>
    <p:extLst>
      <p:ext uri="{BB962C8B-B14F-4D97-AF65-F5344CB8AC3E}">
        <p14:creationId xmlns:p14="http://schemas.microsoft.com/office/powerpoint/2010/main" val="2258366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6C5723-A759-65FF-7A2C-DBB903B32B6A}"/>
              </a:ext>
            </a:extLst>
          </p:cNvPr>
          <p:cNvSpPr txBox="1"/>
          <p:nvPr/>
        </p:nvSpPr>
        <p:spPr>
          <a:xfrm>
            <a:off x="0" y="0"/>
            <a:ext cx="12192000" cy="769441"/>
          </a:xfrm>
          <a:prstGeom prst="rect">
            <a:avLst/>
          </a:prstGeom>
          <a:noFill/>
        </p:spPr>
        <p:txBody>
          <a:bodyPr wrap="square">
            <a:spAutoFit/>
          </a:bodyPr>
          <a:lstStyle/>
          <a:p>
            <a:pPr algn="ctr"/>
            <a:r>
              <a:rPr lang="en" sz="4400" b="1" spc="60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rPr>
              <a:t>MAKING THE IMPOSSIBLE POSSIBLE</a:t>
            </a:r>
          </a:p>
        </p:txBody>
      </p:sp>
      <p:sp>
        <p:nvSpPr>
          <p:cNvPr id="5" name="CuadroTexto 4">
            <a:extLst>
              <a:ext uri="{FF2B5EF4-FFF2-40B4-BE49-F238E27FC236}">
                <a16:creationId xmlns:a16="http://schemas.microsoft.com/office/drawing/2014/main" id="{7EE05787-EF09-D815-A6D9-F568C81317D9}"/>
              </a:ext>
            </a:extLst>
          </p:cNvPr>
          <p:cNvSpPr txBox="1"/>
          <p:nvPr/>
        </p:nvSpPr>
        <p:spPr>
          <a:xfrm>
            <a:off x="1276350" y="657522"/>
            <a:ext cx="9639300" cy="646331"/>
          </a:xfrm>
          <a:prstGeom prst="rect">
            <a:avLst/>
          </a:prstGeom>
          <a:noFill/>
        </p:spPr>
        <p:txBody>
          <a:bodyPr wrap="square">
            <a:spAutoFit/>
          </a:bodyPr>
          <a:lstStyle/>
          <a:p>
            <a:pPr algn="ctr"/>
            <a:r>
              <a:rPr lang="en" b="1" dirty="0">
                <a:solidFill>
                  <a:schemeClr val="accent5">
                    <a:lumMod val="50000"/>
                  </a:schemeClr>
                </a:solidFill>
                <a:effectLst>
                  <a:glow rad="101600">
                    <a:srgbClr val="FFFFDD"/>
                  </a:glow>
                </a:effectLst>
                <a:latin typeface="Comic Sans MS" panose="030F0702030302020204" pitchFamily="66" charset="0"/>
              </a:rPr>
              <a:t>“</a:t>
            </a:r>
            <a:r>
              <a:rPr lang="en-US" b="1" dirty="0">
                <a:solidFill>
                  <a:schemeClr val="accent5">
                    <a:lumMod val="50000"/>
                  </a:schemeClr>
                </a:solidFill>
                <a:effectLst>
                  <a:glow rad="101600">
                    <a:srgbClr val="FFFFDD"/>
                  </a:glow>
                </a:effectLst>
                <a:latin typeface="Comic Sans MS" panose="030F0702030302020204" pitchFamily="66" charset="0"/>
              </a:rPr>
              <a:t>Nevertheless my brethren who went up with me made the heart of the people melt, but I wholly followed the Lord my God</a:t>
            </a:r>
            <a:r>
              <a:rPr lang="en" b="1" dirty="0">
                <a:solidFill>
                  <a:schemeClr val="accent5">
                    <a:lumMod val="50000"/>
                  </a:schemeClr>
                </a:solidFill>
                <a:effectLst>
                  <a:glow rad="101600">
                    <a:srgbClr val="FFFFDD"/>
                  </a:glow>
                </a:effectLst>
                <a:latin typeface="Comic Sans MS" panose="030F0702030302020204" pitchFamily="66" charset="0"/>
              </a:rPr>
              <a:t>” </a:t>
            </a:r>
            <a:r>
              <a:rPr lang="en" sz="1400" b="1" dirty="0">
                <a:solidFill>
                  <a:schemeClr val="accent5">
                    <a:lumMod val="50000"/>
                  </a:schemeClr>
                </a:solidFill>
                <a:effectLst>
                  <a:glow rad="101600">
                    <a:srgbClr val="FFFFDD"/>
                  </a:glow>
                </a:effectLst>
                <a:latin typeface="Comic Sans MS" panose="030F0702030302020204" pitchFamily="66" charset="0"/>
              </a:rPr>
              <a:t>(Joshua 14:8 </a:t>
            </a:r>
            <a:r>
              <a:rPr lang="en" sz="1100" b="1" dirty="0">
                <a:solidFill>
                  <a:schemeClr val="accent5">
                    <a:lumMod val="50000"/>
                  </a:schemeClr>
                </a:solidFill>
                <a:effectLst>
                  <a:glow rad="101600">
                    <a:srgbClr val="FFFFDD"/>
                  </a:glow>
                </a:effectLst>
                <a:latin typeface="Comic Sans MS" panose="030F0702030302020204" pitchFamily="66" charset="0"/>
              </a:rPr>
              <a:t>NKJV</a:t>
            </a:r>
            <a:r>
              <a:rPr lang="en" sz="1400" b="1" dirty="0">
                <a:solidFill>
                  <a:schemeClr val="accent5">
                    <a:lumMod val="50000"/>
                  </a:schemeClr>
                </a:solidFill>
                <a:effectLst>
                  <a:glow rad="101600">
                    <a:srgbClr val="FFFFDD"/>
                  </a:glow>
                </a:effectLst>
                <a:latin typeface="Comic Sans MS" panose="030F0702030302020204" pitchFamily="66" charset="0"/>
              </a:rPr>
              <a:t>)</a:t>
            </a:r>
          </a:p>
        </p:txBody>
      </p:sp>
      <p:sp>
        <p:nvSpPr>
          <p:cNvPr id="6" name="CuadroTexto 5">
            <a:extLst>
              <a:ext uri="{FF2B5EF4-FFF2-40B4-BE49-F238E27FC236}">
                <a16:creationId xmlns:a16="http://schemas.microsoft.com/office/drawing/2014/main" id="{7FA5DF91-3D7F-2254-5A20-DD4E5E449213}"/>
              </a:ext>
            </a:extLst>
          </p:cNvPr>
          <p:cNvSpPr txBox="1"/>
          <p:nvPr/>
        </p:nvSpPr>
        <p:spPr>
          <a:xfrm>
            <a:off x="152398" y="1302633"/>
            <a:ext cx="5413579" cy="1938992"/>
          </a:xfrm>
          <a:prstGeom prst="rect">
            <a:avLst/>
          </a:prstGeom>
          <a:noFill/>
        </p:spPr>
        <p:txBody>
          <a:bodyPr wrap="square" rtlCol="0">
            <a:spAutoFit/>
          </a:bodyPr>
          <a:lstStyle/>
          <a:p>
            <a:pPr>
              <a:spcBef>
                <a:spcPts val="600"/>
              </a:spcBef>
            </a:pPr>
            <a:r>
              <a:rPr lang="en" sz="2000" b="1" dirty="0"/>
              <a:t>The name "Caleb" means "dog." As his life demonstrated, he didn't receive that name as a derogatory term, but because of his unwavering loyalty. He was faithful where others were unfaithful. He remained loyal to God where others flinched.</a:t>
            </a:r>
          </a:p>
        </p:txBody>
      </p:sp>
      <p:pic>
        <p:nvPicPr>
          <p:cNvPr id="4" name="Imagen 3" descr="Imagen que contiene persona, montaña, grupo, parado&#10;&#10;El contenido generado por IA puede ser incorrecto.">
            <a:extLst>
              <a:ext uri="{FF2B5EF4-FFF2-40B4-BE49-F238E27FC236}">
                <a16:creationId xmlns:a16="http://schemas.microsoft.com/office/drawing/2014/main" id="{24591E57-65FD-3F0E-D333-0ED63040D24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5565979" y="1466291"/>
            <a:ext cx="6448426" cy="5247588"/>
          </a:xfrm>
          <a:prstGeom prst="roundRect">
            <a:avLst>
              <a:gd name="adj" fmla="val 3605"/>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3BC56BA7-D40D-181A-9C41-EABFAA0467F4}"/>
              </a:ext>
            </a:extLst>
          </p:cNvPr>
          <p:cNvSpPr txBox="1"/>
          <p:nvPr/>
        </p:nvSpPr>
        <p:spPr>
          <a:xfrm>
            <a:off x="152398" y="5811109"/>
            <a:ext cx="5413577" cy="1015663"/>
          </a:xfrm>
          <a:prstGeom prst="rect">
            <a:avLst/>
          </a:prstGeom>
          <a:noFill/>
        </p:spPr>
        <p:txBody>
          <a:bodyPr wrap="square">
            <a:spAutoFit/>
          </a:bodyPr>
          <a:lstStyle/>
          <a:p>
            <a:pPr>
              <a:spcBef>
                <a:spcPts val="600"/>
              </a:spcBef>
            </a:pPr>
            <a:r>
              <a:rPr lang="en" sz="2000" b="1" dirty="0"/>
              <a:t>His example encourages us to maintain our firm faith in God, who can make possible what is impossible for us.</a:t>
            </a:r>
          </a:p>
        </p:txBody>
      </p:sp>
      <p:sp>
        <p:nvSpPr>
          <p:cNvPr id="9" name="CuadroTexto 8">
            <a:extLst>
              <a:ext uri="{FF2B5EF4-FFF2-40B4-BE49-F238E27FC236}">
                <a16:creationId xmlns:a16="http://schemas.microsoft.com/office/drawing/2014/main" id="{CF8A3DA5-0F42-DF0D-3EEB-F80D4174753A}"/>
              </a:ext>
            </a:extLst>
          </p:cNvPr>
          <p:cNvSpPr txBox="1"/>
          <p:nvPr/>
        </p:nvSpPr>
        <p:spPr>
          <a:xfrm>
            <a:off x="152399" y="4513468"/>
            <a:ext cx="5413578" cy="1323439"/>
          </a:xfrm>
          <a:prstGeom prst="rect">
            <a:avLst/>
          </a:prstGeom>
          <a:noFill/>
        </p:spPr>
        <p:txBody>
          <a:bodyPr wrap="square">
            <a:spAutoFit/>
          </a:bodyPr>
          <a:lstStyle/>
          <a:p>
            <a:pPr>
              <a:spcBef>
                <a:spcPts val="600"/>
              </a:spcBef>
            </a:pPr>
            <a:r>
              <a:rPr lang="en" sz="2000" b="1" dirty="0"/>
              <a:t>Together with Joshua (somewhat younger than him), he stood firm in his opinion, even when the crowd wanted to stone them</a:t>
            </a:r>
            <a:br>
              <a:rPr lang="en" sz="2000" b="1" dirty="0"/>
            </a:br>
            <a:r>
              <a:rPr lang="en" sz="2000" b="1" dirty="0"/>
              <a:t>(Num. 14:10).</a:t>
            </a:r>
          </a:p>
        </p:txBody>
      </p:sp>
      <p:sp>
        <p:nvSpPr>
          <p:cNvPr id="11" name="CuadroTexto 10">
            <a:extLst>
              <a:ext uri="{FF2B5EF4-FFF2-40B4-BE49-F238E27FC236}">
                <a16:creationId xmlns:a16="http://schemas.microsoft.com/office/drawing/2014/main" id="{7445EE05-2601-1FE7-DB8B-776F64D477FD}"/>
              </a:ext>
            </a:extLst>
          </p:cNvPr>
          <p:cNvSpPr txBox="1"/>
          <p:nvPr/>
        </p:nvSpPr>
        <p:spPr>
          <a:xfrm>
            <a:off x="152399" y="3215827"/>
            <a:ext cx="5413580" cy="1323439"/>
          </a:xfrm>
          <a:prstGeom prst="rect">
            <a:avLst/>
          </a:prstGeom>
          <a:noFill/>
        </p:spPr>
        <p:txBody>
          <a:bodyPr wrap="square">
            <a:spAutoFit/>
          </a:bodyPr>
          <a:lstStyle/>
          <a:p>
            <a:pPr>
              <a:spcBef>
                <a:spcPts val="600"/>
              </a:spcBef>
            </a:pPr>
            <a:r>
              <a:rPr lang="en" sz="2000" b="1" dirty="0"/>
              <a:t>Where ten spies saw cities impossible to conquer, and giants impossible to overcome, Caleb saw cities conquered and giants “eaten like bread” (Num. 13:28-33; 14:6-9).</a:t>
            </a:r>
          </a:p>
        </p:txBody>
      </p:sp>
    </p:spTree>
    <p:extLst>
      <p:ext uri="{BB962C8B-B14F-4D97-AF65-F5344CB8AC3E}">
        <p14:creationId xmlns:p14="http://schemas.microsoft.com/office/powerpoint/2010/main" val="96493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3" presetClass="entr" presetSubtype="3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plus(out)">
                                      <p:cBhvr>
                                        <p:cTn id="20" dur="7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D180EC6-9824-D242-74CB-B50BC7E22734}"/>
              </a:ext>
            </a:extLst>
          </p:cNvPr>
          <p:cNvSpPr txBox="1"/>
          <p:nvPr/>
        </p:nvSpPr>
        <p:spPr>
          <a:xfrm>
            <a:off x="0" y="-39328"/>
            <a:ext cx="12191999"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spc="600" dirty="0">
                <a:ln/>
                <a:solidFill>
                  <a:schemeClr val="accent5">
                    <a:lumMod val="75000"/>
                  </a:schemeClr>
                </a:solidFill>
                <a:effectLst>
                  <a:outerShdw blurRad="38100" dist="38100" dir="2700000" algn="tl">
                    <a:srgbClr val="A2A6F8"/>
                  </a:outerShdw>
                </a:effectLst>
              </a:rPr>
              <a:t>FAITH IN ACTION</a:t>
            </a:r>
          </a:p>
        </p:txBody>
      </p:sp>
      <p:sp>
        <p:nvSpPr>
          <p:cNvPr id="5" name="CuadroTexto 4">
            <a:extLst>
              <a:ext uri="{FF2B5EF4-FFF2-40B4-BE49-F238E27FC236}">
                <a16:creationId xmlns:a16="http://schemas.microsoft.com/office/drawing/2014/main" id="{89CD2C29-FF8B-22EA-1C66-A806C0E80A74}"/>
              </a:ext>
            </a:extLst>
          </p:cNvPr>
          <p:cNvSpPr txBox="1"/>
          <p:nvPr/>
        </p:nvSpPr>
        <p:spPr>
          <a:xfrm>
            <a:off x="1" y="642074"/>
            <a:ext cx="12191998" cy="923330"/>
          </a:xfrm>
          <a:prstGeom prst="rect">
            <a:avLst/>
          </a:prstGeom>
          <a:noFill/>
        </p:spPr>
        <p:txBody>
          <a:bodyPr wrap="square">
            <a:spAutoFit/>
          </a:bodyPr>
          <a:lstStyle/>
          <a:p>
            <a:pPr algn="ctr"/>
            <a:r>
              <a:rPr lang="en" b="1" dirty="0">
                <a:solidFill>
                  <a:srgbClr val="124A1F"/>
                </a:solidFill>
                <a:effectLst>
                  <a:glow rad="101600">
                    <a:schemeClr val="accent2">
                      <a:lumMod val="20000"/>
                      <a:lumOff val="80000"/>
                    </a:schemeClr>
                  </a:glow>
                </a:effectLst>
                <a:latin typeface="Comic Sans MS" panose="030F0702030302020204" pitchFamily="66" charset="0"/>
              </a:rPr>
              <a:t>“</a:t>
            </a:r>
            <a:r>
              <a:rPr lang="en-US" b="1" dirty="0">
                <a:solidFill>
                  <a:srgbClr val="124A1F"/>
                </a:solidFill>
                <a:effectLst>
                  <a:glow rad="101600">
                    <a:schemeClr val="accent2">
                      <a:lumMod val="20000"/>
                      <a:lumOff val="80000"/>
                    </a:schemeClr>
                  </a:glow>
                </a:effectLst>
                <a:latin typeface="Comic Sans MS" panose="030F0702030302020204" pitchFamily="66" charset="0"/>
              </a:rPr>
              <a:t>Now give me this hill country that the LORD promised me that day. You yourself heard then that the </a:t>
            </a:r>
            <a:r>
              <a:rPr lang="en-US" b="1" dirty="0" err="1">
                <a:solidFill>
                  <a:srgbClr val="124A1F"/>
                </a:solidFill>
                <a:effectLst>
                  <a:glow rad="101600">
                    <a:schemeClr val="accent2">
                      <a:lumMod val="20000"/>
                      <a:lumOff val="80000"/>
                    </a:schemeClr>
                  </a:glow>
                </a:effectLst>
                <a:latin typeface="Comic Sans MS" panose="030F0702030302020204" pitchFamily="66" charset="0"/>
              </a:rPr>
              <a:t>Anakites</a:t>
            </a:r>
            <a:r>
              <a:rPr lang="en-US" b="1" dirty="0">
                <a:solidFill>
                  <a:srgbClr val="124A1F"/>
                </a:solidFill>
                <a:effectLst>
                  <a:glow rad="101600">
                    <a:schemeClr val="accent2">
                      <a:lumMod val="20000"/>
                      <a:lumOff val="80000"/>
                    </a:schemeClr>
                  </a:glow>
                </a:effectLst>
                <a:latin typeface="Comic Sans MS" panose="030F0702030302020204" pitchFamily="66" charset="0"/>
              </a:rPr>
              <a:t> were there and their cities were large and fortified, but, the Lord helping me, I will drive them out just as he said</a:t>
            </a:r>
            <a:r>
              <a:rPr lang="en" b="1" dirty="0">
                <a:solidFill>
                  <a:srgbClr val="124A1F"/>
                </a:solidFill>
                <a:effectLst>
                  <a:glow rad="101600">
                    <a:schemeClr val="accent2">
                      <a:lumMod val="20000"/>
                      <a:lumOff val="80000"/>
                    </a:schemeClr>
                  </a:glow>
                </a:effectLst>
                <a:latin typeface="Comic Sans MS" panose="030F0702030302020204" pitchFamily="66" charset="0"/>
              </a:rPr>
              <a:t>.” </a:t>
            </a:r>
            <a:r>
              <a:rPr lang="en" sz="1400" b="1" dirty="0">
                <a:solidFill>
                  <a:srgbClr val="124A1F"/>
                </a:solidFill>
                <a:effectLst>
                  <a:glow rad="101600">
                    <a:schemeClr val="accent2">
                      <a:lumMod val="20000"/>
                      <a:lumOff val="80000"/>
                    </a:schemeClr>
                  </a:glow>
                </a:effectLst>
                <a:latin typeface="Comic Sans MS" panose="030F0702030302020204" pitchFamily="66" charset="0"/>
              </a:rPr>
              <a:t>(Joshua 14:12 </a:t>
            </a:r>
            <a:r>
              <a:rPr lang="en" sz="1100" b="1" dirty="0">
                <a:solidFill>
                  <a:srgbClr val="124A1F"/>
                </a:solidFill>
                <a:effectLst>
                  <a:glow rad="101600">
                    <a:schemeClr val="accent2">
                      <a:lumMod val="20000"/>
                      <a:lumOff val="80000"/>
                    </a:schemeClr>
                  </a:glow>
                </a:effectLst>
                <a:latin typeface="Comic Sans MS" panose="030F0702030302020204" pitchFamily="66" charset="0"/>
              </a:rPr>
              <a:t>NIV</a:t>
            </a:r>
            <a:r>
              <a:rPr lang="en" sz="1400" b="1" dirty="0">
                <a:solidFill>
                  <a:srgbClr val="124A1F"/>
                </a:solidFill>
                <a:effectLst>
                  <a:glow rad="101600">
                    <a:schemeClr val="accent2">
                      <a:lumMod val="20000"/>
                      <a:lumOff val="80000"/>
                    </a:schemeClr>
                  </a:glow>
                </a:effectLst>
                <a:latin typeface="Comic Sans MS" panose="030F0702030302020204" pitchFamily="66" charset="0"/>
              </a:rPr>
              <a:t>)</a:t>
            </a:r>
            <a:endParaRPr lang="es-ES" b="1" dirty="0">
              <a:solidFill>
                <a:srgbClr val="124A1F"/>
              </a:solidFill>
              <a:effectLst>
                <a:glow rad="101600">
                  <a:schemeClr val="accent2">
                    <a:lumMod val="20000"/>
                    <a:lumOff val="8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CF7EEDD6-BBB0-E65B-7655-702DC7413538}"/>
              </a:ext>
            </a:extLst>
          </p:cNvPr>
          <p:cNvSpPr txBox="1"/>
          <p:nvPr/>
        </p:nvSpPr>
        <p:spPr>
          <a:xfrm>
            <a:off x="2644878" y="1608315"/>
            <a:ext cx="5283401" cy="2554545"/>
          </a:xfrm>
          <a:prstGeom prst="rect">
            <a:avLst/>
          </a:prstGeom>
          <a:noFill/>
        </p:spPr>
        <p:txBody>
          <a:bodyPr wrap="square" rtlCol="0">
            <a:spAutoFit/>
          </a:bodyPr>
          <a:lstStyle/>
          <a:p>
            <a:pPr>
              <a:spcBef>
                <a:spcPts val="600"/>
              </a:spcBef>
            </a:pPr>
            <a:r>
              <a:rPr lang="en" sz="2000" b="1" dirty="0"/>
              <a:t>According to Caleb himself, when Moses asked for an account, “</a:t>
            </a:r>
            <a:r>
              <a:rPr lang="en-US" sz="2000" b="1" dirty="0"/>
              <a:t>I brought him back a report according to my convictions</a:t>
            </a:r>
            <a:r>
              <a:rPr lang="en" sz="2000" b="1" dirty="0"/>
              <a:t>” (Josh. 14:7 </a:t>
            </a:r>
            <a:r>
              <a:rPr lang="en" sz="1600" b="1" dirty="0"/>
              <a:t>NIV</a:t>
            </a:r>
            <a:r>
              <a:rPr lang="en" sz="2000" b="1" dirty="0"/>
              <a:t>), and “</a:t>
            </a:r>
            <a:r>
              <a:rPr lang="en-US" sz="2000" b="1" dirty="0"/>
              <a:t>I followed the Lord my God wholeheartedly</a:t>
            </a:r>
            <a:r>
              <a:rPr lang="en" sz="2000" b="1" dirty="0"/>
              <a:t>” (Josh. 14:8 </a:t>
            </a:r>
            <a:r>
              <a:rPr lang="en" sz="1600" b="1" dirty="0"/>
              <a:t>NIV</a:t>
            </a:r>
            <a:r>
              <a:rPr lang="en" sz="2000" b="1" dirty="0"/>
              <a:t>). Because of his faithfulness, he was promised that he would inherit the place where his feet had set foot during the inspection (Josh. 14:9).</a:t>
            </a:r>
          </a:p>
        </p:txBody>
      </p:sp>
      <p:pic>
        <p:nvPicPr>
          <p:cNvPr id="4" name="Imagen 3" descr="Imagen que contiene montaña, ropa, persona, parado&#10;&#10;El contenido generado por IA puede ser incorrecto.">
            <a:extLst>
              <a:ext uri="{FF2B5EF4-FFF2-40B4-BE49-F238E27FC236}">
                <a16:creationId xmlns:a16="http://schemas.microsoft.com/office/drawing/2014/main" id="{28D98D55-E442-5A7A-30B1-270A443B59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8279" y="1740310"/>
            <a:ext cx="4150132" cy="4978359"/>
          </a:xfrm>
          <a:prstGeom prst="rect">
            <a:avLst/>
          </a:prstGeom>
          <a:ln w="88900" cap="sq" cmpd="thickThin">
            <a:solidFill>
              <a:srgbClr val="AE142A"/>
            </a:solidFill>
            <a:prstDash val="solid"/>
            <a:miter lim="800000"/>
          </a:ln>
          <a:effectLst>
            <a:innerShdw blurRad="76200">
              <a:srgbClr val="000000"/>
            </a:innerShdw>
          </a:effectLst>
        </p:spPr>
      </p:pic>
      <p:pic>
        <p:nvPicPr>
          <p:cNvPr id="8" name="Imagen 7" descr="Un grupo de personas disfrazadas&#10;&#10;El contenido generado por IA puede ser incorrecto.">
            <a:extLst>
              <a:ext uri="{FF2B5EF4-FFF2-40B4-BE49-F238E27FC236}">
                <a16:creationId xmlns:a16="http://schemas.microsoft.com/office/drawing/2014/main" id="{4EBE312B-1534-A119-1620-B0F9BB8079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3758" y="1649731"/>
            <a:ext cx="2462461" cy="3059921"/>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3BC04B44-58E0-1E68-FC7D-EEEF6F62FF3D}"/>
              </a:ext>
            </a:extLst>
          </p:cNvPr>
          <p:cNvSpPr txBox="1"/>
          <p:nvPr/>
        </p:nvSpPr>
        <p:spPr>
          <a:xfrm>
            <a:off x="2644878" y="4185493"/>
            <a:ext cx="5283401" cy="1631216"/>
          </a:xfrm>
          <a:prstGeom prst="rect">
            <a:avLst/>
          </a:prstGeom>
          <a:noFill/>
        </p:spPr>
        <p:txBody>
          <a:bodyPr wrap="square">
            <a:spAutoFit/>
          </a:bodyPr>
          <a:lstStyle/>
          <a:p>
            <a:pPr>
              <a:spcBef>
                <a:spcPts val="600"/>
              </a:spcBef>
            </a:pPr>
            <a:r>
              <a:rPr lang="en" sz="2000" b="1" dirty="0"/>
              <a:t>Caleb was 40 years old when he was sent as a spy. After five years of conquest, he was now an old man of 85 (Josh. 14:10). His body and mind were still as vigorous, and his thoughts were still the same (Josh. 14:11).</a:t>
            </a:r>
          </a:p>
        </p:txBody>
      </p:sp>
      <p:sp>
        <p:nvSpPr>
          <p:cNvPr id="12" name="CuadroTexto 11">
            <a:extLst>
              <a:ext uri="{FF2B5EF4-FFF2-40B4-BE49-F238E27FC236}">
                <a16:creationId xmlns:a16="http://schemas.microsoft.com/office/drawing/2014/main" id="{42C3CDEF-F815-22D7-ED27-92C87638C308}"/>
              </a:ext>
            </a:extLst>
          </p:cNvPr>
          <p:cNvSpPr txBox="1"/>
          <p:nvPr/>
        </p:nvSpPr>
        <p:spPr>
          <a:xfrm>
            <a:off x="0" y="5839342"/>
            <a:ext cx="7859455" cy="1015663"/>
          </a:xfrm>
          <a:prstGeom prst="rect">
            <a:avLst/>
          </a:prstGeom>
          <a:noFill/>
        </p:spPr>
        <p:txBody>
          <a:bodyPr wrap="square">
            <a:spAutoFit/>
          </a:bodyPr>
          <a:lstStyle/>
          <a:p>
            <a:pPr>
              <a:spcBef>
                <a:spcPts val="600"/>
              </a:spcBef>
            </a:pPr>
            <a:r>
              <a:rPr lang="en" sz="2000" b="1" dirty="0"/>
              <a:t>The time had come to claim the promise and prove that his words were not in vain. With God's help, he was going to devour the giants and conquer their cities (Josh. 14:12-14).</a:t>
            </a:r>
          </a:p>
        </p:txBody>
      </p:sp>
      <p:pic>
        <p:nvPicPr>
          <p:cNvPr id="14" name="Imagen 13" descr="Mapa&#10;&#10;El contenido generado por IA puede ser incorrecto.">
            <a:extLst>
              <a:ext uri="{FF2B5EF4-FFF2-40B4-BE49-F238E27FC236}">
                <a16:creationId xmlns:a16="http://schemas.microsoft.com/office/drawing/2014/main" id="{C37831A1-2A69-46DB-76A8-F64AC50666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13589" y="4886631"/>
            <a:ext cx="2452630" cy="930077"/>
          </a:xfrm>
          <a:prstGeom prst="rect">
            <a:avLst/>
          </a:prstGeom>
          <a:ln w="38100" cap="sq">
            <a:solidFill>
              <a:srgbClr val="27709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10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384438-36FB-5176-BC91-4D42D12F14B7}"/>
              </a:ext>
            </a:extLst>
          </p:cNvPr>
          <p:cNvSpPr txBox="1"/>
          <p:nvPr/>
        </p:nvSpPr>
        <p:spPr>
          <a:xfrm>
            <a:off x="0" y="-66675"/>
            <a:ext cx="9077325"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rPr>
              <a:t>PASSING THE TORCH</a:t>
            </a:r>
          </a:p>
        </p:txBody>
      </p:sp>
      <p:sp>
        <p:nvSpPr>
          <p:cNvPr id="5" name="CuadroTexto 4">
            <a:extLst>
              <a:ext uri="{FF2B5EF4-FFF2-40B4-BE49-F238E27FC236}">
                <a16:creationId xmlns:a16="http://schemas.microsoft.com/office/drawing/2014/main" id="{24C1B747-E94D-688C-BF35-45706D405142}"/>
              </a:ext>
            </a:extLst>
          </p:cNvPr>
          <p:cNvSpPr txBox="1"/>
          <p:nvPr/>
        </p:nvSpPr>
        <p:spPr>
          <a:xfrm>
            <a:off x="755221" y="614900"/>
            <a:ext cx="7795481" cy="646331"/>
          </a:xfrm>
          <a:prstGeom prst="rect">
            <a:avLst/>
          </a:prstGeom>
          <a:ln w="12700">
            <a:solidFill>
              <a:schemeClr val="bg2">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a:t>
            </a:r>
            <a:r>
              <a:rPr lang="en-US" b="1" dirty="0">
                <a:effectLst>
                  <a:outerShdw blurRad="38100" dist="38100" dir="2700000" algn="tl">
                    <a:srgbClr val="000000">
                      <a:alpha val="43137"/>
                    </a:srgbClr>
                  </a:outerShdw>
                </a:effectLst>
                <a:latin typeface="Comic Sans MS" panose="030F0702030302020204" pitchFamily="66" charset="0"/>
              </a:rPr>
              <a:t>And Caleb said, ‘I will give my daughter Aksah in marriage to the man who attacks and captures Kiriath Sepher’ </a:t>
            </a:r>
            <a:r>
              <a:rPr lang="en" b="1" dirty="0">
                <a:effectLst>
                  <a:outerShdw blurRad="38100" dist="38100" dir="2700000" algn="tl">
                    <a:srgbClr val="000000">
                      <a:alpha val="43137"/>
                    </a:srgbClr>
                  </a:outerShdw>
                </a:effectLst>
                <a:latin typeface="Comic Sans MS" panose="030F0702030302020204" pitchFamily="66" charset="0"/>
              </a:rPr>
              <a:t>” </a:t>
            </a:r>
            <a:r>
              <a:rPr lang="en" sz="1400" b="1" dirty="0">
                <a:effectLst>
                  <a:outerShdw blurRad="38100" dist="38100" dir="2700000" algn="tl">
                    <a:srgbClr val="000000">
                      <a:alpha val="43137"/>
                    </a:srgbClr>
                  </a:outerShdw>
                </a:effectLst>
                <a:latin typeface="Comic Sans MS" panose="030F0702030302020204" pitchFamily="66" charset="0"/>
              </a:rPr>
              <a:t>(Joshua 15:16)</a:t>
            </a:r>
            <a:endParaRPr lang="es-ES" b="1" dirty="0">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45AA7F2-4FE7-32FD-CC0E-96BC12FCC9FA}"/>
              </a:ext>
            </a:extLst>
          </p:cNvPr>
          <p:cNvSpPr txBox="1"/>
          <p:nvPr/>
        </p:nvSpPr>
        <p:spPr>
          <a:xfrm>
            <a:off x="228599" y="1380619"/>
            <a:ext cx="8848726" cy="1015663"/>
          </a:xfrm>
          <a:prstGeom prst="rect">
            <a:avLst/>
          </a:prstGeom>
          <a:noFill/>
        </p:spPr>
        <p:txBody>
          <a:bodyPr wrap="square" rtlCol="0">
            <a:spAutoFit/>
          </a:bodyPr>
          <a:lstStyle/>
          <a:p>
            <a:pPr>
              <a:spcBef>
                <a:spcPts val="600"/>
              </a:spcBef>
            </a:pPr>
            <a:r>
              <a:rPr lang="en-US" sz="2000" b="1" dirty="0"/>
              <a:t>When he had conquered part of the territory that was rightfully his, Caleb considered the legacy he would leave behind. Would his descendants continue to trust in God as he had?</a:t>
            </a:r>
            <a:endParaRPr lang="en" sz="2000" b="1" dirty="0"/>
          </a:p>
        </p:txBody>
      </p:sp>
      <p:pic>
        <p:nvPicPr>
          <p:cNvPr id="8" name="Imagen 7" descr="Imagen que contiene edificio, piedra, hombre, frente&#10;&#10;El contenido generado por IA puede ser incorrecto.">
            <a:extLst>
              <a:ext uri="{FF2B5EF4-FFF2-40B4-BE49-F238E27FC236}">
                <a16:creationId xmlns:a16="http://schemas.microsoft.com/office/drawing/2014/main" id="{3DF9A964-2E30-1428-0E82-EC7DE377A8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067926" y="3277940"/>
            <a:ext cx="1931670" cy="3429000"/>
          </a:xfrm>
          <a:prstGeom prst="snip2DiagRect">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D5551F2A-73C6-1401-DD94-195AE0907A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77326" y="151060"/>
            <a:ext cx="2922270" cy="2922270"/>
          </a:xfrm>
          <a:prstGeom prst="snip2DiagRect">
            <a:avLst>
              <a:gd name="adj1" fmla="val 0"/>
              <a:gd name="adj2" fmla="val 16667"/>
            </a:avLst>
          </a:prstGeom>
          <a:solidFill>
            <a:srgbClr val="FFFFFF">
              <a:shade val="85000"/>
            </a:srgbClr>
          </a:solidFill>
          <a:ln w="88900" cap="sq">
            <a:gradFill flip="none" rotWithShape="1">
              <a:gsLst>
                <a:gs pos="0">
                  <a:srgbClr val="D9FBF7"/>
                </a:gs>
                <a:gs pos="15000">
                  <a:srgbClr val="D9FBF7"/>
                </a:gs>
                <a:gs pos="45000">
                  <a:srgbClr val="B864B1"/>
                </a:gs>
                <a:gs pos="100000">
                  <a:srgbClr val="B864B1"/>
                </a:gs>
              </a:gsLst>
              <a:lin ang="27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texto, foto, hombre, ventana&#10;&#10;El contenido generado por IA puede ser incorrecto.">
            <a:extLst>
              <a:ext uri="{FF2B5EF4-FFF2-40B4-BE49-F238E27FC236}">
                <a16:creationId xmlns:a16="http://schemas.microsoft.com/office/drawing/2014/main" id="{18D42432-23CF-E1D2-DC42-BEB49293BA7A}"/>
              </a:ext>
            </a:extLst>
          </p:cNvPr>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a:ext>
            </a:extLst>
          </a:blip>
          <a:stretch>
            <a:fillRect/>
          </a:stretch>
        </p:blipFill>
        <p:spPr>
          <a:xfrm>
            <a:off x="135255" y="2920807"/>
            <a:ext cx="3608071" cy="3781514"/>
          </a:xfrm>
          <a:prstGeom prst="rect">
            <a:avLst/>
          </a:prstGeom>
          <a:effectLst>
            <a:outerShdw blurRad="50800" dist="38100" dir="5400000" algn="t" rotWithShape="0">
              <a:prstClr val="black">
                <a:alpha val="40000"/>
              </a:prstClr>
            </a:outerShdw>
          </a:effectLst>
        </p:spPr>
      </p:pic>
      <p:sp>
        <p:nvSpPr>
          <p:cNvPr id="12" name="CuadroTexto 11">
            <a:extLst>
              <a:ext uri="{FF2B5EF4-FFF2-40B4-BE49-F238E27FC236}">
                <a16:creationId xmlns:a16="http://schemas.microsoft.com/office/drawing/2014/main" id="{2124BD25-A964-8276-EFC9-22FA411281FE}"/>
              </a:ext>
            </a:extLst>
          </p:cNvPr>
          <p:cNvSpPr txBox="1"/>
          <p:nvPr/>
        </p:nvSpPr>
        <p:spPr>
          <a:xfrm>
            <a:off x="3838575" y="3382079"/>
            <a:ext cx="6096953" cy="1015663"/>
          </a:xfrm>
          <a:prstGeom prst="rect">
            <a:avLst/>
          </a:prstGeom>
          <a:noFill/>
        </p:spPr>
        <p:txBody>
          <a:bodyPr wrap="square">
            <a:spAutoFit/>
          </a:bodyPr>
          <a:lstStyle/>
          <a:p>
            <a:pPr>
              <a:spcBef>
                <a:spcPts val="600"/>
              </a:spcBef>
            </a:pPr>
            <a:r>
              <a:rPr lang="en" sz="2000" b="1" dirty="0"/>
              <a:t>For this reason, he promised his daughter's hand to the one who conquered Kiriath-sepher, also called Debir (Josh. 15:15-16).</a:t>
            </a:r>
          </a:p>
        </p:txBody>
      </p:sp>
      <p:sp>
        <p:nvSpPr>
          <p:cNvPr id="14" name="CuadroTexto 13">
            <a:extLst>
              <a:ext uri="{FF2B5EF4-FFF2-40B4-BE49-F238E27FC236}">
                <a16:creationId xmlns:a16="http://schemas.microsoft.com/office/drawing/2014/main" id="{0A272FFF-AA17-09ED-7C73-8DE5E86E319E}"/>
              </a:ext>
            </a:extLst>
          </p:cNvPr>
          <p:cNvSpPr txBox="1"/>
          <p:nvPr/>
        </p:nvSpPr>
        <p:spPr>
          <a:xfrm>
            <a:off x="2184123" y="2354832"/>
            <a:ext cx="6673395" cy="1015663"/>
          </a:xfrm>
          <a:prstGeom prst="rect">
            <a:avLst/>
          </a:prstGeom>
          <a:noFill/>
        </p:spPr>
        <p:txBody>
          <a:bodyPr wrap="square">
            <a:spAutoFit/>
          </a:bodyPr>
          <a:lstStyle/>
          <a:p>
            <a:pPr>
              <a:spcBef>
                <a:spcPts val="600"/>
              </a:spcBef>
            </a:pPr>
            <a:r>
              <a:rPr lang="en" sz="2000" b="1" dirty="0"/>
              <a:t>He had proven that God could be trusted, now he wanted to find someone who had the same faith, so he could pass the torch to them.</a:t>
            </a:r>
          </a:p>
        </p:txBody>
      </p:sp>
      <p:sp>
        <p:nvSpPr>
          <p:cNvPr id="4" name="CuadroTexto 3">
            <a:extLst>
              <a:ext uri="{FF2B5EF4-FFF2-40B4-BE49-F238E27FC236}">
                <a16:creationId xmlns:a16="http://schemas.microsoft.com/office/drawing/2014/main" id="{CE047D58-A483-F830-52A6-23A9827EB4DF}"/>
              </a:ext>
            </a:extLst>
          </p:cNvPr>
          <p:cNvSpPr txBox="1"/>
          <p:nvPr/>
        </p:nvSpPr>
        <p:spPr>
          <a:xfrm>
            <a:off x="3838575" y="5436572"/>
            <a:ext cx="6096953" cy="1323439"/>
          </a:xfrm>
          <a:prstGeom prst="rect">
            <a:avLst/>
          </a:prstGeom>
          <a:noFill/>
        </p:spPr>
        <p:txBody>
          <a:bodyPr wrap="square">
            <a:spAutoFit/>
          </a:bodyPr>
          <a:lstStyle/>
          <a:p>
            <a:pPr>
              <a:spcBef>
                <a:spcPts val="600"/>
              </a:spcBef>
            </a:pPr>
            <a:r>
              <a:rPr lang="en" sz="2000" b="1" dirty="0"/>
              <a:t>After marrying Achsah, Caleb's daughter, she persuaded her father to allow him to expand the conquered area (Josh. 15:18-19), thus proving himself a worthy heir to Caleb.</a:t>
            </a:r>
          </a:p>
        </p:txBody>
      </p:sp>
      <p:sp>
        <p:nvSpPr>
          <p:cNvPr id="10" name="CuadroTexto 9">
            <a:extLst>
              <a:ext uri="{FF2B5EF4-FFF2-40B4-BE49-F238E27FC236}">
                <a16:creationId xmlns:a16="http://schemas.microsoft.com/office/drawing/2014/main" id="{761DF125-FCE1-16BC-BD6F-6F158B8686F4}"/>
              </a:ext>
            </a:extLst>
          </p:cNvPr>
          <p:cNvSpPr txBox="1"/>
          <p:nvPr/>
        </p:nvSpPr>
        <p:spPr>
          <a:xfrm>
            <a:off x="3857149" y="4409326"/>
            <a:ext cx="6096953" cy="1015663"/>
          </a:xfrm>
          <a:prstGeom prst="rect">
            <a:avLst/>
          </a:prstGeom>
          <a:noFill/>
        </p:spPr>
        <p:txBody>
          <a:bodyPr wrap="square">
            <a:spAutoFit/>
          </a:bodyPr>
          <a:lstStyle/>
          <a:p>
            <a:pPr>
              <a:spcBef>
                <a:spcPts val="600"/>
              </a:spcBef>
            </a:pPr>
            <a:r>
              <a:rPr lang="en" sz="2000" b="1" dirty="0"/>
              <a:t>His nephew Othniel was the mighty man who conquered the city, and became the first judge of Israel (Josh. 15:17; Judges 3:9-11).</a:t>
            </a:r>
          </a:p>
        </p:txBody>
      </p:sp>
    </p:spTree>
    <p:extLst>
      <p:ext uri="{BB962C8B-B14F-4D97-AF65-F5344CB8AC3E}">
        <p14:creationId xmlns:p14="http://schemas.microsoft.com/office/powerpoint/2010/main" val="343137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8" presetClass="entr" presetSubtype="9"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up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14" grpId="0"/>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B74D32-E4F1-D80A-3B64-BD970B10E423}"/>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BE12D303-73F0-AC7C-1A60-E2C50AF22CF4}"/>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Mujer de pie con raqueta en la mano&#10;&#10;El contenido generado por IA puede ser incorrecto.">
            <a:extLst>
              <a:ext uri="{FF2B5EF4-FFF2-40B4-BE49-F238E27FC236}">
                <a16:creationId xmlns:a16="http://schemas.microsoft.com/office/drawing/2014/main" id="{60CC43B6-CA75-0773-A27F-383FD109C05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0"/>
            <a:ext cx="4806925" cy="6858000"/>
          </a:xfrm>
          <a:prstGeom prst="rect">
            <a:avLst/>
          </a:prstGeom>
        </p:spPr>
      </p:pic>
      <p:sp>
        <p:nvSpPr>
          <p:cNvPr id="3" name="CuadroTexto 2">
            <a:extLst>
              <a:ext uri="{FF2B5EF4-FFF2-40B4-BE49-F238E27FC236}">
                <a16:creationId xmlns:a16="http://schemas.microsoft.com/office/drawing/2014/main" id="{E6BFDC9B-2B99-EA96-4C04-B44E8CD7F5BA}"/>
              </a:ext>
            </a:extLst>
          </p:cNvPr>
          <p:cNvSpPr txBox="1"/>
          <p:nvPr/>
        </p:nvSpPr>
        <p:spPr>
          <a:xfrm>
            <a:off x="2989006" y="3103602"/>
            <a:ext cx="9202994" cy="1107996"/>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n" sz="6600" b="1" dirty="0">
                <a:ln/>
                <a:solidFill>
                  <a:srgbClr val="C15C16"/>
                </a:solidFill>
              </a:rPr>
              <a:t>THE FAITH OF JOSHUA</a:t>
            </a:r>
          </a:p>
        </p:txBody>
      </p:sp>
    </p:spTree>
    <p:extLst>
      <p:ext uri="{BB962C8B-B14F-4D97-AF65-F5344CB8AC3E}">
        <p14:creationId xmlns:p14="http://schemas.microsoft.com/office/powerpoint/2010/main" val="3031903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9A04D7C-9692-8782-6F1E-E7111600653A}"/>
            </a:ext>
          </a:extLst>
        </p:cNvPr>
        <p:cNvGrpSpPr/>
        <p:nvPr/>
      </p:nvGrpSpPr>
      <p:grpSpPr>
        <a:xfrm>
          <a:off x="0" y="0"/>
          <a:ext cx="0" cy="0"/>
          <a:chOff x="0" y="0"/>
          <a:chExt cx="0" cy="0"/>
        </a:xfrm>
      </p:grpSpPr>
      <p:pic>
        <p:nvPicPr>
          <p:cNvPr id="6" name="Imagen 5" descr="Diagrama&#10;&#10;El contenido generado por IA puede ser incorrecto.">
            <a:extLst>
              <a:ext uri="{FF2B5EF4-FFF2-40B4-BE49-F238E27FC236}">
                <a16:creationId xmlns:a16="http://schemas.microsoft.com/office/drawing/2014/main" id="{E4F777B7-A7F5-6347-A92E-86D0E735DB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9700" y="1102203"/>
            <a:ext cx="3371849" cy="27658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979BD027-4292-9B2E-6036-DDD113165E2C}"/>
              </a:ext>
            </a:extLst>
          </p:cNvPr>
          <p:cNvSpPr txBox="1"/>
          <p:nvPr/>
        </p:nvSpPr>
        <p:spPr>
          <a:xfrm>
            <a:off x="0" y="138410"/>
            <a:ext cx="12191999" cy="646331"/>
          </a:xfrm>
          <a:prstGeom prst="rect">
            <a:avLst/>
          </a:prstGeom>
          <a:noFill/>
        </p:spPr>
        <p:txBody>
          <a:bodyPr wrap="square">
            <a:spAutoFit/>
          </a:bodyPr>
          <a:lstStyle/>
          <a:p>
            <a:pPr algn="ctr"/>
            <a:r>
              <a:rPr lang="en"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a:t>
            </a:r>
            <a:r>
              <a:rPr lang="en-US"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When they had finished dividing the land into its allotted portions, the Israelites gave Joshua                                  son of Nun an inheritance among them</a:t>
            </a:r>
            <a:r>
              <a:rPr lang="en"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(Joshua 19:49)</a:t>
            </a:r>
          </a:p>
        </p:txBody>
      </p:sp>
      <p:sp>
        <p:nvSpPr>
          <p:cNvPr id="4" name="CuadroTexto 3">
            <a:extLst>
              <a:ext uri="{FF2B5EF4-FFF2-40B4-BE49-F238E27FC236}">
                <a16:creationId xmlns:a16="http://schemas.microsoft.com/office/drawing/2014/main" id="{B91B4DFB-44A0-9C12-296C-D9E713E9C690}"/>
              </a:ext>
            </a:extLst>
          </p:cNvPr>
          <p:cNvSpPr txBox="1"/>
          <p:nvPr/>
        </p:nvSpPr>
        <p:spPr>
          <a:xfrm>
            <a:off x="2200273" y="936690"/>
            <a:ext cx="6829427" cy="1015663"/>
          </a:xfrm>
          <a:prstGeom prst="rect">
            <a:avLst/>
          </a:prstGeom>
          <a:noFill/>
        </p:spPr>
        <p:txBody>
          <a:bodyPr wrap="square" rtlCol="0">
            <a:spAutoFit/>
          </a:bodyPr>
          <a:lstStyle/>
          <a:p>
            <a:pPr>
              <a:spcBef>
                <a:spcPts val="600"/>
              </a:spcBef>
            </a:pPr>
            <a:r>
              <a:rPr lang="en" sz="2000" b="1" dirty="0"/>
              <a:t>As a young man, Joshua was chosen by Moses as his assistant. He proved to be obedient, courageous, faithful, helpful, and a lover of the things of God (Ex. 33:11).</a:t>
            </a:r>
          </a:p>
        </p:txBody>
      </p:sp>
      <p:graphicFrame>
        <p:nvGraphicFramePr>
          <p:cNvPr id="2" name="Diagrama 1">
            <a:extLst>
              <a:ext uri="{FF2B5EF4-FFF2-40B4-BE49-F238E27FC236}">
                <a16:creationId xmlns:a16="http://schemas.microsoft.com/office/drawing/2014/main" id="{AFAB17D6-86DF-5668-4B68-D83ADD576A02}"/>
              </a:ext>
            </a:extLst>
          </p:cNvPr>
          <p:cNvGraphicFramePr/>
          <p:nvPr>
            <p:extLst>
              <p:ext uri="{D42A27DB-BD31-4B8C-83A1-F6EECF244321}">
                <p14:modId xmlns:p14="http://schemas.microsoft.com/office/powerpoint/2010/main" val="1557571931"/>
              </p:ext>
            </p:extLst>
          </p:nvPr>
        </p:nvGraphicFramePr>
        <p:xfrm>
          <a:off x="0" y="4028064"/>
          <a:ext cx="12191998" cy="2765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Una persona con un vestido largo&#10;&#10;El contenido generado por IA puede ser incorrecto.">
            <a:extLst>
              <a:ext uri="{FF2B5EF4-FFF2-40B4-BE49-F238E27FC236}">
                <a16:creationId xmlns:a16="http://schemas.microsoft.com/office/drawing/2014/main" id="{0C34E00E-5A5D-5F55-694C-D8CA47ABE05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6557" y="1102202"/>
            <a:ext cx="1894316" cy="2765845"/>
          </a:xfrm>
          <a:prstGeom prst="rect">
            <a:avLst/>
          </a:prstGeom>
          <a:ln>
            <a:noFill/>
          </a:ln>
          <a:effectLst>
            <a:outerShdw blurRad="190500" algn="tl" rotWithShape="0">
              <a:srgbClr val="000000">
                <a:alpha val="70000"/>
              </a:srgbClr>
            </a:outerShdw>
          </a:effectLst>
        </p:spPr>
      </p:pic>
      <p:sp>
        <p:nvSpPr>
          <p:cNvPr id="7" name="CuadroTexto 6">
            <a:extLst>
              <a:ext uri="{FF2B5EF4-FFF2-40B4-BE49-F238E27FC236}">
                <a16:creationId xmlns:a16="http://schemas.microsoft.com/office/drawing/2014/main" id="{5D832BD9-FA71-E800-05EE-6E2E879CEC63}"/>
              </a:ext>
            </a:extLst>
          </p:cNvPr>
          <p:cNvSpPr txBox="1"/>
          <p:nvPr/>
        </p:nvSpPr>
        <p:spPr>
          <a:xfrm>
            <a:off x="2200273" y="3627954"/>
            <a:ext cx="6829427" cy="400110"/>
          </a:xfrm>
          <a:prstGeom prst="rect">
            <a:avLst/>
          </a:prstGeom>
          <a:noFill/>
        </p:spPr>
        <p:txBody>
          <a:bodyPr wrap="square">
            <a:spAutoFit/>
          </a:bodyPr>
          <a:lstStyle/>
          <a:p>
            <a:pPr>
              <a:spcBef>
                <a:spcPts val="600"/>
              </a:spcBef>
            </a:pPr>
            <a:r>
              <a:rPr lang="en" sz="2000" b="1" dirty="0"/>
              <a:t>From his story, we learn that:</a:t>
            </a:r>
          </a:p>
        </p:txBody>
      </p:sp>
      <p:sp>
        <p:nvSpPr>
          <p:cNvPr id="10" name="CuadroTexto 9">
            <a:extLst>
              <a:ext uri="{FF2B5EF4-FFF2-40B4-BE49-F238E27FC236}">
                <a16:creationId xmlns:a16="http://schemas.microsoft.com/office/drawing/2014/main" id="{6E6264F5-DBFA-BE82-DD89-258CD0A98433}"/>
              </a:ext>
            </a:extLst>
          </p:cNvPr>
          <p:cNvSpPr txBox="1"/>
          <p:nvPr/>
        </p:nvSpPr>
        <p:spPr>
          <a:xfrm>
            <a:off x="2200273" y="1952353"/>
            <a:ext cx="6829427" cy="1631216"/>
          </a:xfrm>
          <a:prstGeom prst="rect">
            <a:avLst/>
          </a:prstGeom>
          <a:noFill/>
        </p:spPr>
        <p:txBody>
          <a:bodyPr wrap="square">
            <a:spAutoFit/>
          </a:bodyPr>
          <a:lstStyle/>
          <a:p>
            <a:pPr>
              <a:spcBef>
                <a:spcPts val="600"/>
              </a:spcBef>
            </a:pPr>
            <a:r>
              <a:rPr lang="en" sz="2000" b="1" dirty="0"/>
              <a:t>When the time came to claim his own territory, he waited until all the tribes had obtained their inheritance, and he chose “the portion left over” [Timnath-serah] (Josh. 19:50), a city near Shiloh, where the Sanctuary had been erected.</a:t>
            </a:r>
          </a:p>
        </p:txBody>
      </p:sp>
    </p:spTree>
    <p:extLst>
      <p:ext uri="{BB962C8B-B14F-4D97-AF65-F5344CB8AC3E}">
        <p14:creationId xmlns:p14="http://schemas.microsoft.com/office/powerpoint/2010/main" val="11340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ppt_w/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2">
                                            <p:graphicEl>
                                              <a:dgm id="{62999BC5-195A-46F1-98DE-237FBECB27E7}"/>
                                            </p:graphicEl>
                                          </p:spTgt>
                                        </p:tgtEl>
                                        <p:attrNameLst>
                                          <p:attrName>style.visibility</p:attrName>
                                        </p:attrNameLst>
                                      </p:cBhvr>
                                      <p:to>
                                        <p:strVal val="visible"/>
                                      </p:to>
                                    </p:set>
                                    <p:anim calcmode="lin" valueType="num">
                                      <p:cBhvr>
                                        <p:cTn id="42" dur="500" fill="hold"/>
                                        <p:tgtEl>
                                          <p:spTgt spid="2">
                                            <p:graphicEl>
                                              <a:dgm id="{62999BC5-195A-46F1-98DE-237FBECB27E7}"/>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62999BC5-195A-46F1-98DE-237FBECB27E7}"/>
                                            </p:graphicEl>
                                          </p:spTgt>
                                        </p:tgtEl>
                                        <p:attrNameLst>
                                          <p:attrName>ppt_h</p:attrName>
                                        </p:attrNameLst>
                                      </p:cBhvr>
                                      <p:tavLst>
                                        <p:tav tm="0">
                                          <p:val>
                                            <p:fltVal val="0"/>
                                          </p:val>
                                        </p:tav>
                                        <p:tav tm="100000">
                                          <p:val>
                                            <p:strVal val="#ppt_h"/>
                                          </p:val>
                                        </p:tav>
                                      </p:tavLst>
                                    </p:anim>
                                    <p:anim calcmode="lin" valueType="num">
                                      <p:cBhvr>
                                        <p:cTn id="44" dur="500" fill="hold"/>
                                        <p:tgtEl>
                                          <p:spTgt spid="2">
                                            <p:graphicEl>
                                              <a:dgm id="{62999BC5-195A-46F1-98DE-237FBECB27E7}"/>
                                            </p:graphicEl>
                                          </p:spTgt>
                                        </p:tgtEl>
                                        <p:attrNameLst>
                                          <p:attrName>style.rotation</p:attrName>
                                        </p:attrNameLst>
                                      </p:cBhvr>
                                      <p:tavLst>
                                        <p:tav tm="0">
                                          <p:val>
                                            <p:fltVal val="360"/>
                                          </p:val>
                                        </p:tav>
                                        <p:tav tm="100000">
                                          <p:val>
                                            <p:fltVal val="0"/>
                                          </p:val>
                                        </p:tav>
                                      </p:tavLst>
                                    </p:anim>
                                    <p:animEffect transition="in" filter="fade">
                                      <p:cBhvr>
                                        <p:cTn id="45" dur="500"/>
                                        <p:tgtEl>
                                          <p:spTgt spid="2">
                                            <p:graphicEl>
                                              <a:dgm id="{62999BC5-195A-46F1-98DE-237FBECB27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2">
                                            <p:graphicEl>
                                              <a:dgm id="{CD3EC9D1-B914-4A94-9073-BBD619FDAE34}"/>
                                            </p:graphicEl>
                                          </p:spTgt>
                                        </p:tgtEl>
                                        <p:attrNameLst>
                                          <p:attrName>style.visibility</p:attrName>
                                        </p:attrNameLst>
                                      </p:cBhvr>
                                      <p:to>
                                        <p:strVal val="visible"/>
                                      </p:to>
                                    </p:set>
                                    <p:anim calcmode="lin" valueType="num">
                                      <p:cBhvr>
                                        <p:cTn id="50" dur="500" fill="hold"/>
                                        <p:tgtEl>
                                          <p:spTgt spid="2">
                                            <p:graphicEl>
                                              <a:dgm id="{CD3EC9D1-B914-4A94-9073-BBD619FDAE34}"/>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CD3EC9D1-B914-4A94-9073-BBD619FDAE34}"/>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CD3EC9D1-B914-4A94-9073-BBD619FDAE34}"/>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CD3EC9D1-B914-4A94-9073-BBD619FDAE3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2">
                                            <p:graphicEl>
                                              <a:dgm id="{B791761E-D005-4276-BFBD-78605CE50BF5}"/>
                                            </p:graphicEl>
                                          </p:spTgt>
                                        </p:tgtEl>
                                        <p:attrNameLst>
                                          <p:attrName>style.visibility</p:attrName>
                                        </p:attrNameLst>
                                      </p:cBhvr>
                                      <p:to>
                                        <p:strVal val="visible"/>
                                      </p:to>
                                    </p:set>
                                    <p:anim calcmode="lin" valueType="num">
                                      <p:cBhvr>
                                        <p:cTn id="58" dur="500" fill="hold"/>
                                        <p:tgtEl>
                                          <p:spTgt spid="2">
                                            <p:graphicEl>
                                              <a:dgm id="{B791761E-D005-4276-BFBD-78605CE50BF5}"/>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B791761E-D005-4276-BFBD-78605CE50BF5}"/>
                                            </p:graphicEl>
                                          </p:spTgt>
                                        </p:tgtEl>
                                        <p:attrNameLst>
                                          <p:attrName>ppt_h</p:attrName>
                                        </p:attrNameLst>
                                      </p:cBhvr>
                                      <p:tavLst>
                                        <p:tav tm="0">
                                          <p:val>
                                            <p:fltVal val="0"/>
                                          </p:val>
                                        </p:tav>
                                        <p:tav tm="100000">
                                          <p:val>
                                            <p:strVal val="#ppt_h"/>
                                          </p:val>
                                        </p:tav>
                                      </p:tavLst>
                                    </p:anim>
                                    <p:anim calcmode="lin" valueType="num">
                                      <p:cBhvr>
                                        <p:cTn id="60" dur="500" fill="hold"/>
                                        <p:tgtEl>
                                          <p:spTgt spid="2">
                                            <p:graphicEl>
                                              <a:dgm id="{B791761E-D005-4276-BFBD-78605CE50BF5}"/>
                                            </p:graphicEl>
                                          </p:spTgt>
                                        </p:tgtEl>
                                        <p:attrNameLst>
                                          <p:attrName>style.rotation</p:attrName>
                                        </p:attrNameLst>
                                      </p:cBhvr>
                                      <p:tavLst>
                                        <p:tav tm="0">
                                          <p:val>
                                            <p:fltVal val="360"/>
                                          </p:val>
                                        </p:tav>
                                        <p:tav tm="100000">
                                          <p:val>
                                            <p:fltVal val="0"/>
                                          </p:val>
                                        </p:tav>
                                      </p:tavLst>
                                    </p:anim>
                                    <p:animEffect transition="in" filter="fade">
                                      <p:cBhvr>
                                        <p:cTn id="61" dur="500"/>
                                        <p:tgtEl>
                                          <p:spTgt spid="2">
                                            <p:graphicEl>
                                              <a:dgm id="{B791761E-D005-4276-BFBD-78605CE50BF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2">
                                            <p:graphicEl>
                                              <a:dgm id="{DDBEDA38-D464-4DF7-BCB0-09E9A2DC813E}"/>
                                            </p:graphicEl>
                                          </p:spTgt>
                                        </p:tgtEl>
                                        <p:attrNameLst>
                                          <p:attrName>style.visibility</p:attrName>
                                        </p:attrNameLst>
                                      </p:cBhvr>
                                      <p:to>
                                        <p:strVal val="visible"/>
                                      </p:to>
                                    </p:set>
                                    <p:anim calcmode="lin" valueType="num">
                                      <p:cBhvr>
                                        <p:cTn id="66" dur="500" fill="hold"/>
                                        <p:tgtEl>
                                          <p:spTgt spid="2">
                                            <p:graphicEl>
                                              <a:dgm id="{DDBEDA38-D464-4DF7-BCB0-09E9A2DC813E}"/>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DDBEDA38-D464-4DF7-BCB0-09E9A2DC813E}"/>
                                            </p:graphicEl>
                                          </p:spTgt>
                                        </p:tgtEl>
                                        <p:attrNameLst>
                                          <p:attrName>ppt_h</p:attrName>
                                        </p:attrNameLst>
                                      </p:cBhvr>
                                      <p:tavLst>
                                        <p:tav tm="0">
                                          <p:val>
                                            <p:fltVal val="0"/>
                                          </p:val>
                                        </p:tav>
                                        <p:tav tm="100000">
                                          <p:val>
                                            <p:strVal val="#ppt_h"/>
                                          </p:val>
                                        </p:tav>
                                      </p:tavLst>
                                    </p:anim>
                                    <p:anim calcmode="lin" valueType="num">
                                      <p:cBhvr>
                                        <p:cTn id="68" dur="500" fill="hold"/>
                                        <p:tgtEl>
                                          <p:spTgt spid="2">
                                            <p:graphicEl>
                                              <a:dgm id="{DDBEDA38-D464-4DF7-BCB0-09E9A2DC813E}"/>
                                            </p:graphicEl>
                                          </p:spTgt>
                                        </p:tgtEl>
                                        <p:attrNameLst>
                                          <p:attrName>style.rotation</p:attrName>
                                        </p:attrNameLst>
                                      </p:cBhvr>
                                      <p:tavLst>
                                        <p:tav tm="0">
                                          <p:val>
                                            <p:fltVal val="360"/>
                                          </p:val>
                                        </p:tav>
                                        <p:tav tm="100000">
                                          <p:val>
                                            <p:fltVal val="0"/>
                                          </p:val>
                                        </p:tav>
                                      </p:tavLst>
                                    </p:anim>
                                    <p:animEffect transition="in" filter="fade">
                                      <p:cBhvr>
                                        <p:cTn id="69" dur="500"/>
                                        <p:tgtEl>
                                          <p:spTgt spid="2">
                                            <p:graphicEl>
                                              <a:dgm id="{DDBEDA38-D464-4DF7-BCB0-09E9A2DC813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2">
                                            <p:graphicEl>
                                              <a:dgm id="{BE48992A-E860-4C40-A1D4-500F6D3DD78C}"/>
                                            </p:graphicEl>
                                          </p:spTgt>
                                        </p:tgtEl>
                                        <p:attrNameLst>
                                          <p:attrName>style.visibility</p:attrName>
                                        </p:attrNameLst>
                                      </p:cBhvr>
                                      <p:to>
                                        <p:strVal val="visible"/>
                                      </p:to>
                                    </p:set>
                                    <p:anim calcmode="lin" valueType="num">
                                      <p:cBhvr>
                                        <p:cTn id="74" dur="500" fill="hold"/>
                                        <p:tgtEl>
                                          <p:spTgt spid="2">
                                            <p:graphicEl>
                                              <a:dgm id="{BE48992A-E860-4C40-A1D4-500F6D3DD78C}"/>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E48992A-E860-4C40-A1D4-500F6D3DD78C}"/>
                                            </p:graphicEl>
                                          </p:spTgt>
                                        </p:tgtEl>
                                        <p:attrNameLst>
                                          <p:attrName>ppt_h</p:attrName>
                                        </p:attrNameLst>
                                      </p:cBhvr>
                                      <p:tavLst>
                                        <p:tav tm="0">
                                          <p:val>
                                            <p:fltVal val="0"/>
                                          </p:val>
                                        </p:tav>
                                        <p:tav tm="100000">
                                          <p:val>
                                            <p:strVal val="#ppt_h"/>
                                          </p:val>
                                        </p:tav>
                                      </p:tavLst>
                                    </p:anim>
                                    <p:anim calcmode="lin" valueType="num">
                                      <p:cBhvr>
                                        <p:cTn id="76" dur="500" fill="hold"/>
                                        <p:tgtEl>
                                          <p:spTgt spid="2">
                                            <p:graphicEl>
                                              <a:dgm id="{BE48992A-E860-4C40-A1D4-500F6D3DD78C}"/>
                                            </p:graphicEl>
                                          </p:spTgt>
                                        </p:tgtEl>
                                        <p:attrNameLst>
                                          <p:attrName>style.rotation</p:attrName>
                                        </p:attrNameLst>
                                      </p:cBhvr>
                                      <p:tavLst>
                                        <p:tav tm="0">
                                          <p:val>
                                            <p:fltVal val="360"/>
                                          </p:val>
                                        </p:tav>
                                        <p:tav tm="100000">
                                          <p:val>
                                            <p:fltVal val="0"/>
                                          </p:val>
                                        </p:tav>
                                      </p:tavLst>
                                    </p:anim>
                                    <p:animEffect transition="in" filter="fade">
                                      <p:cBhvr>
                                        <p:cTn id="77" dur="500"/>
                                        <p:tgtEl>
                                          <p:spTgt spid="2">
                                            <p:graphicEl>
                                              <a:dgm id="{BE48992A-E860-4C40-A1D4-500F6D3DD7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p:bldSub>
          <a:bldDgm bld="one"/>
        </p:bldSub>
      </p:bldGraphic>
      <p:bldP spid="7" grpId="0"/>
      <p:bldP spid="10"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558</TotalTime>
  <Words>1412</Words>
  <Application>Microsoft Office PowerPoint</Application>
  <PresentationFormat>Panorámica</PresentationFormat>
  <Paragraphs>52</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87</cp:revision>
  <dcterms:created xsi:type="dcterms:W3CDTF">2025-10-19T08:16:14Z</dcterms:created>
  <dcterms:modified xsi:type="dcterms:W3CDTF">2025-10-22T06:36:04Z</dcterms:modified>
</cp:coreProperties>
</file>