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08" r:id="rId4"/>
    <p:sldId id="257" r:id="rId5"/>
    <p:sldId id="304" r:id="rId6"/>
    <p:sldId id="259" r:id="rId7"/>
    <p:sldId id="260" r:id="rId8"/>
    <p:sldId id="306" r:id="rId9"/>
    <p:sldId id="300" r:id="rId10"/>
    <p:sldId id="305" r:id="rId11"/>
    <p:sldId id="263" r:id="rId12"/>
    <p:sldId id="307" r:id="rId13"/>
    <p:sldId id="301"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5D138B"/>
    <a:srgbClr val="A744E6"/>
    <a:srgbClr val="A40000"/>
    <a:srgbClr val="C04500"/>
    <a:srgbClr val="FFD780"/>
    <a:srgbClr val="977F4F"/>
    <a:srgbClr val="9B9815"/>
    <a:srgbClr val="C2BE1C"/>
    <a:srgbClr val="C8C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B5D0E-7939-48BC-84E4-4A48E0E77280}"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s-ES"/>
        </a:p>
      </dgm:t>
    </dgm:pt>
    <dgm:pt modelId="{BB7073D3-9DB3-4AD0-9A03-18BDCE43AE2D}">
      <dgm:prSet phldrT="[Texto]" phldr="0" custT="1"/>
      <dgm:spPr/>
      <dgm:t>
        <a:bodyPr/>
        <a:lstStyle/>
        <a:p>
          <a:r>
            <a:rPr lang="en" sz="2000" b="1" noProof="0" dirty="0"/>
            <a:t>May love abound in you</a:t>
          </a:r>
        </a:p>
      </dgm:t>
    </dgm:pt>
    <dgm:pt modelId="{74BA48BB-6E2E-4193-9C11-DD8C8CDCFC6A}" type="parTrans" cxnId="{7828B781-2061-4E47-AFA1-B965AB4A8B17}">
      <dgm:prSet/>
      <dgm:spPr/>
      <dgm:t>
        <a:bodyPr/>
        <a:lstStyle/>
        <a:p>
          <a:endParaRPr lang="es-ES" sz="2000" b="1"/>
        </a:p>
      </dgm:t>
    </dgm:pt>
    <dgm:pt modelId="{ACECA24E-7C09-4485-8CD0-195620C44F16}" type="sibTrans" cxnId="{7828B781-2061-4E47-AFA1-B965AB4A8B17}">
      <dgm:prSet/>
      <dgm:spPr/>
      <dgm:t>
        <a:bodyPr/>
        <a:lstStyle/>
        <a:p>
          <a:endParaRPr lang="es-ES" sz="2000" b="1"/>
        </a:p>
      </dgm:t>
    </dgm:pt>
    <dgm:pt modelId="{9E66B9BC-61E9-44AC-AC76-0B9746B521E7}">
      <dgm:prSet phldrT="[Texto]" phldr="0" custT="1"/>
      <dgm:spPr/>
      <dgm:t>
        <a:bodyPr/>
        <a:lstStyle/>
        <a:p>
          <a:r>
            <a:rPr lang="en" sz="2000" b="1" noProof="0" dirty="0"/>
            <a:t>It will make you wiser</a:t>
          </a:r>
        </a:p>
      </dgm:t>
    </dgm:pt>
    <dgm:pt modelId="{DBFFBED0-1E32-4518-B7E0-EC1D3C7B41CA}" type="parTrans" cxnId="{21A2DE1E-9E6E-49BC-8E26-5D1890A26149}">
      <dgm:prSet/>
      <dgm:spPr/>
      <dgm:t>
        <a:bodyPr/>
        <a:lstStyle/>
        <a:p>
          <a:endParaRPr lang="es-ES" sz="2000" b="1"/>
        </a:p>
      </dgm:t>
    </dgm:pt>
    <dgm:pt modelId="{A9A98F41-43EF-4982-9EF1-311C873B8042}" type="sibTrans" cxnId="{21A2DE1E-9E6E-49BC-8E26-5D1890A26149}">
      <dgm:prSet/>
      <dgm:spPr/>
      <dgm:t>
        <a:bodyPr/>
        <a:lstStyle/>
        <a:p>
          <a:endParaRPr lang="es-ES" sz="2000" b="1"/>
        </a:p>
      </dgm:t>
    </dgm:pt>
    <dgm:pt modelId="{8403EAE0-5385-45F9-BF63-EFE27FD2E761}">
      <dgm:prSet phldrT="[Texto]" phldr="0" custT="1"/>
      <dgm:spPr/>
      <dgm:t>
        <a:bodyPr/>
        <a:lstStyle/>
        <a:p>
          <a:r>
            <a:rPr lang="en" sz="2000" b="1" noProof="0" dirty="0"/>
            <a:t>You will discern the best</a:t>
          </a:r>
        </a:p>
      </dgm:t>
    </dgm:pt>
    <dgm:pt modelId="{6CC774D1-8AC0-438C-921C-616A3E58FC7B}" type="parTrans" cxnId="{749CE038-90AE-49BD-8CA1-7AF604688B4E}">
      <dgm:prSet/>
      <dgm:spPr/>
      <dgm:t>
        <a:bodyPr/>
        <a:lstStyle/>
        <a:p>
          <a:endParaRPr lang="es-ES" sz="2000" b="1"/>
        </a:p>
      </dgm:t>
    </dgm:pt>
    <dgm:pt modelId="{2D3ECEAE-E2FA-4590-BBD4-98E9372269B8}" type="sibTrans" cxnId="{749CE038-90AE-49BD-8CA1-7AF604688B4E}">
      <dgm:prSet/>
      <dgm:spPr/>
      <dgm:t>
        <a:bodyPr/>
        <a:lstStyle/>
        <a:p>
          <a:endParaRPr lang="es-ES"/>
        </a:p>
      </dgm:t>
    </dgm:pt>
    <dgm:pt modelId="{D11A2E7F-6145-4BDB-ABC8-C02E52E37B0E}">
      <dgm:prSet phldrT="[Texto]" phldr="0" custT="1"/>
      <dgm:spPr/>
      <dgm:t>
        <a:bodyPr/>
        <a:lstStyle/>
        <a:p>
          <a:r>
            <a:rPr lang="en" sz="2000" b="1" noProof="0" dirty="0"/>
            <a:t>You will be pure and upright</a:t>
          </a:r>
        </a:p>
      </dgm:t>
    </dgm:pt>
    <dgm:pt modelId="{CDBDC9C1-26AE-4F3B-BDD6-125B7F4A7C70}" type="parTrans" cxnId="{FB4B60A7-D560-4D72-AA24-4383A89BCE57}">
      <dgm:prSet/>
      <dgm:spPr/>
      <dgm:t>
        <a:bodyPr/>
        <a:lstStyle/>
        <a:p>
          <a:endParaRPr lang="es-ES" sz="2000" b="1"/>
        </a:p>
      </dgm:t>
    </dgm:pt>
    <dgm:pt modelId="{5D745443-8E69-4665-B502-EE16E97DB88E}" type="sibTrans" cxnId="{FB4B60A7-D560-4D72-AA24-4383A89BCE57}">
      <dgm:prSet/>
      <dgm:spPr/>
      <dgm:t>
        <a:bodyPr/>
        <a:lstStyle/>
        <a:p>
          <a:endParaRPr lang="es-ES" sz="2000" b="1"/>
        </a:p>
      </dgm:t>
    </dgm:pt>
    <dgm:pt modelId="{D9618F52-55B1-4448-8A7B-6F4DE42E674B}">
      <dgm:prSet phldrT="[Texto]" phldr="0" custT="1"/>
      <dgm:spPr/>
      <dgm:t>
        <a:bodyPr/>
        <a:lstStyle/>
        <a:p>
          <a:r>
            <a:rPr lang="en" sz="2000" b="1" noProof="0" dirty="0"/>
            <a:t>You will bear fruit through Jesus Christ</a:t>
          </a:r>
        </a:p>
      </dgm:t>
    </dgm:pt>
    <dgm:pt modelId="{F01BB8BB-359E-4640-B140-2F96E0B97A7E}" type="parTrans" cxnId="{FB08DD50-F36F-4131-93E1-1EC29363D213}">
      <dgm:prSet/>
      <dgm:spPr/>
      <dgm:t>
        <a:bodyPr/>
        <a:lstStyle/>
        <a:p>
          <a:endParaRPr lang="es-ES" sz="2000" b="1"/>
        </a:p>
      </dgm:t>
    </dgm:pt>
    <dgm:pt modelId="{F3A55AD3-F6F7-47A9-8094-B4FD1F13AC85}" type="sibTrans" cxnId="{FB08DD50-F36F-4131-93E1-1EC29363D213}">
      <dgm:prSet/>
      <dgm:spPr/>
      <dgm:t>
        <a:bodyPr/>
        <a:lstStyle/>
        <a:p>
          <a:endParaRPr lang="es-ES" sz="2000" b="1"/>
        </a:p>
      </dgm:t>
    </dgm:pt>
    <dgm:pt modelId="{99B19406-8AB7-4B2A-B561-A5DD98DE9C64}">
      <dgm:prSet phldrT="[Texto]" phldr="0" custT="1"/>
      <dgm:spPr/>
      <dgm:t>
        <a:bodyPr/>
        <a:lstStyle/>
        <a:p>
          <a:r>
            <a:rPr lang="en" sz="2000" b="1" noProof="0" dirty="0"/>
            <a:t>This will result in glory and praise for God</a:t>
          </a:r>
        </a:p>
      </dgm:t>
    </dgm:pt>
    <dgm:pt modelId="{2DAF21E5-152B-41FA-8566-F956FE90AF3B}" type="parTrans" cxnId="{5C19176B-FC7E-40EB-A524-D77CA7EC1E37}">
      <dgm:prSet/>
      <dgm:spPr/>
      <dgm:t>
        <a:bodyPr/>
        <a:lstStyle/>
        <a:p>
          <a:endParaRPr lang="es-ES" sz="2000" b="1"/>
        </a:p>
      </dgm:t>
    </dgm:pt>
    <dgm:pt modelId="{981A18B7-2BAE-49B0-9AA8-5DA9ED3F4AA3}" type="sibTrans" cxnId="{5C19176B-FC7E-40EB-A524-D77CA7EC1E37}">
      <dgm:prSet/>
      <dgm:spPr/>
      <dgm:t>
        <a:bodyPr/>
        <a:lstStyle/>
        <a:p>
          <a:endParaRPr lang="es-ES" sz="2000" b="1"/>
        </a:p>
      </dgm:t>
    </dgm:pt>
    <dgm:pt modelId="{F246B898-4B04-4856-826F-BA46643C4F12}" type="pres">
      <dgm:prSet presAssocID="{6D9B5D0E-7939-48BC-84E4-4A48E0E77280}" presName="rootnode" presStyleCnt="0">
        <dgm:presLayoutVars>
          <dgm:chMax/>
          <dgm:chPref/>
          <dgm:dir/>
          <dgm:animLvl val="lvl"/>
        </dgm:presLayoutVars>
      </dgm:prSet>
      <dgm:spPr/>
    </dgm:pt>
    <dgm:pt modelId="{F35A9218-0EA7-4386-A8F3-882D7D3D209A}" type="pres">
      <dgm:prSet presAssocID="{BB7073D3-9DB3-4AD0-9A03-18BDCE43AE2D}" presName="composite" presStyleCnt="0"/>
      <dgm:spPr/>
    </dgm:pt>
    <dgm:pt modelId="{CDEDEE18-2F4A-4842-908F-40437515B9BE}" type="pres">
      <dgm:prSet presAssocID="{BB7073D3-9DB3-4AD0-9A03-18BDCE43AE2D}" presName="LShape" presStyleLbl="alignNode1" presStyleIdx="0" presStyleCnt="11"/>
      <dgm:spPr>
        <a:solidFill>
          <a:schemeClr val="bg2">
            <a:lumMod val="50000"/>
          </a:schemeClr>
        </a:solidFill>
        <a:effectLst>
          <a:outerShdw blurRad="50800" dist="38100" dir="10800000" algn="r" rotWithShape="0">
            <a:prstClr val="black">
              <a:alpha val="40000"/>
            </a:prstClr>
          </a:outerShdw>
        </a:effectLst>
      </dgm:spPr>
    </dgm:pt>
    <dgm:pt modelId="{AE73C552-E150-43B7-9181-6C20C86FE349}" type="pres">
      <dgm:prSet presAssocID="{BB7073D3-9DB3-4AD0-9A03-18BDCE43AE2D}" presName="ParentText" presStyleLbl="revTx" presStyleIdx="0" presStyleCnt="6">
        <dgm:presLayoutVars>
          <dgm:chMax val="0"/>
          <dgm:chPref val="0"/>
          <dgm:bulletEnabled val="1"/>
        </dgm:presLayoutVars>
      </dgm:prSet>
      <dgm:spPr/>
    </dgm:pt>
    <dgm:pt modelId="{47D75436-2C5A-4374-8BE3-B4A2753A70D8}" type="pres">
      <dgm:prSet presAssocID="{BB7073D3-9DB3-4AD0-9A03-18BDCE43AE2D}" presName="Triangle" presStyleLbl="alignNode1" presStyleIdx="1" presStyleCnt="11"/>
      <dgm:spPr>
        <a:effectLst>
          <a:outerShdw blurRad="50800" dist="38100" dir="10800000" algn="r" rotWithShape="0">
            <a:prstClr val="black">
              <a:alpha val="40000"/>
            </a:prstClr>
          </a:outerShdw>
        </a:effectLst>
      </dgm:spPr>
    </dgm:pt>
    <dgm:pt modelId="{3C69109B-749A-487F-B64F-130B3632472B}" type="pres">
      <dgm:prSet presAssocID="{ACECA24E-7C09-4485-8CD0-195620C44F16}" presName="sibTrans" presStyleCnt="0"/>
      <dgm:spPr/>
    </dgm:pt>
    <dgm:pt modelId="{EA2E3ACD-74E0-46A7-B3D7-3499D16BDA13}" type="pres">
      <dgm:prSet presAssocID="{ACECA24E-7C09-4485-8CD0-195620C44F16}" presName="space" presStyleCnt="0"/>
      <dgm:spPr/>
    </dgm:pt>
    <dgm:pt modelId="{9EEE4C0D-C3D9-47F2-A6AE-79F8DC9FA90C}" type="pres">
      <dgm:prSet presAssocID="{9E66B9BC-61E9-44AC-AC76-0B9746B521E7}" presName="composite" presStyleCnt="0"/>
      <dgm:spPr/>
    </dgm:pt>
    <dgm:pt modelId="{DCA00E30-EAB0-4E3A-A2F1-BEA78C727435}" type="pres">
      <dgm:prSet presAssocID="{9E66B9BC-61E9-44AC-AC76-0B9746B521E7}" presName="LShape" presStyleLbl="alignNode1" presStyleIdx="2" presStyleCnt="11"/>
      <dgm:spPr>
        <a:effectLst>
          <a:outerShdw blurRad="50800" dist="38100" dir="10800000" algn="r" rotWithShape="0">
            <a:prstClr val="black">
              <a:alpha val="40000"/>
            </a:prstClr>
          </a:outerShdw>
        </a:effectLst>
      </dgm:spPr>
    </dgm:pt>
    <dgm:pt modelId="{35BE3CF9-4D8B-4742-AFC5-881852CCCED6}" type="pres">
      <dgm:prSet presAssocID="{9E66B9BC-61E9-44AC-AC76-0B9746B521E7}" presName="ParentText" presStyleLbl="revTx" presStyleIdx="1" presStyleCnt="6">
        <dgm:presLayoutVars>
          <dgm:chMax val="0"/>
          <dgm:chPref val="0"/>
          <dgm:bulletEnabled val="1"/>
        </dgm:presLayoutVars>
      </dgm:prSet>
      <dgm:spPr/>
    </dgm:pt>
    <dgm:pt modelId="{7647920E-FF91-4C18-85D4-B46630961676}" type="pres">
      <dgm:prSet presAssocID="{9E66B9BC-61E9-44AC-AC76-0B9746B521E7}" presName="Triangle" presStyleLbl="alignNode1" presStyleIdx="3" presStyleCnt="11"/>
      <dgm:spPr>
        <a:effectLst>
          <a:outerShdw blurRad="50800" dist="38100" dir="10800000" algn="r" rotWithShape="0">
            <a:prstClr val="black">
              <a:alpha val="40000"/>
            </a:prstClr>
          </a:outerShdw>
        </a:effectLst>
      </dgm:spPr>
    </dgm:pt>
    <dgm:pt modelId="{D2540D4B-46F1-454A-A6B6-31666B086FEF}" type="pres">
      <dgm:prSet presAssocID="{A9A98F41-43EF-4982-9EF1-311C873B8042}" presName="sibTrans" presStyleCnt="0"/>
      <dgm:spPr/>
    </dgm:pt>
    <dgm:pt modelId="{02F7C448-322A-4F24-9F10-1468685B4FFA}" type="pres">
      <dgm:prSet presAssocID="{A9A98F41-43EF-4982-9EF1-311C873B8042}" presName="space" presStyleCnt="0"/>
      <dgm:spPr/>
    </dgm:pt>
    <dgm:pt modelId="{9DF02F61-1739-402D-B30E-6338247057AD}" type="pres">
      <dgm:prSet presAssocID="{8403EAE0-5385-45F9-BF63-EFE27FD2E761}" presName="composite" presStyleCnt="0"/>
      <dgm:spPr/>
    </dgm:pt>
    <dgm:pt modelId="{F602706B-F6E9-4C52-BA43-CECC909FA77F}" type="pres">
      <dgm:prSet presAssocID="{8403EAE0-5385-45F9-BF63-EFE27FD2E761}" presName="LShape" presStyleLbl="alignNode1" presStyleIdx="4" presStyleCnt="11"/>
      <dgm:spPr>
        <a:effectLst>
          <a:outerShdw blurRad="50800" dist="38100" dir="10800000" algn="r" rotWithShape="0">
            <a:prstClr val="black">
              <a:alpha val="40000"/>
            </a:prstClr>
          </a:outerShdw>
        </a:effectLst>
      </dgm:spPr>
    </dgm:pt>
    <dgm:pt modelId="{202E6287-1003-4F2F-9256-6CF6C7766CBF}" type="pres">
      <dgm:prSet presAssocID="{8403EAE0-5385-45F9-BF63-EFE27FD2E761}" presName="ParentText" presStyleLbl="revTx" presStyleIdx="2" presStyleCnt="6">
        <dgm:presLayoutVars>
          <dgm:chMax val="0"/>
          <dgm:chPref val="0"/>
          <dgm:bulletEnabled val="1"/>
        </dgm:presLayoutVars>
      </dgm:prSet>
      <dgm:spPr/>
    </dgm:pt>
    <dgm:pt modelId="{FC4AA45B-22E2-4660-BD73-56E5D53B53C4}" type="pres">
      <dgm:prSet presAssocID="{8403EAE0-5385-45F9-BF63-EFE27FD2E761}" presName="Triangle" presStyleLbl="alignNode1" presStyleIdx="5" presStyleCnt="11"/>
      <dgm:spPr>
        <a:solidFill>
          <a:schemeClr val="bg2">
            <a:lumMod val="50000"/>
          </a:schemeClr>
        </a:solidFill>
        <a:effectLst>
          <a:outerShdw blurRad="50800" dist="38100" dir="10800000" algn="r" rotWithShape="0">
            <a:prstClr val="black">
              <a:alpha val="40000"/>
            </a:prstClr>
          </a:outerShdw>
        </a:effectLst>
      </dgm:spPr>
    </dgm:pt>
    <dgm:pt modelId="{13333F13-1F8D-4A51-B351-5915BA06D691}" type="pres">
      <dgm:prSet presAssocID="{2D3ECEAE-E2FA-4590-BBD4-98E9372269B8}" presName="sibTrans" presStyleCnt="0"/>
      <dgm:spPr/>
    </dgm:pt>
    <dgm:pt modelId="{0A88807A-787D-4AEC-B139-0AECD7BC02CC}" type="pres">
      <dgm:prSet presAssocID="{2D3ECEAE-E2FA-4590-BBD4-98E9372269B8}" presName="space" presStyleCnt="0"/>
      <dgm:spPr/>
    </dgm:pt>
    <dgm:pt modelId="{CD228E25-7474-4D92-B3D9-7D8CB9AEC321}" type="pres">
      <dgm:prSet presAssocID="{D11A2E7F-6145-4BDB-ABC8-C02E52E37B0E}" presName="composite" presStyleCnt="0"/>
      <dgm:spPr/>
    </dgm:pt>
    <dgm:pt modelId="{AA1F59CF-AF52-45A7-9C1E-D6FA18C09F4B}" type="pres">
      <dgm:prSet presAssocID="{D11A2E7F-6145-4BDB-ABC8-C02E52E37B0E}" presName="LShape" presStyleLbl="alignNode1" presStyleIdx="6" presStyleCnt="11"/>
      <dgm:spPr>
        <a:effectLst>
          <a:outerShdw blurRad="50800" dist="38100" dir="10800000" algn="r" rotWithShape="0">
            <a:prstClr val="black">
              <a:alpha val="40000"/>
            </a:prstClr>
          </a:outerShdw>
        </a:effectLst>
      </dgm:spPr>
    </dgm:pt>
    <dgm:pt modelId="{AE460954-CAFC-446E-8A61-6727148C5823}" type="pres">
      <dgm:prSet presAssocID="{D11A2E7F-6145-4BDB-ABC8-C02E52E37B0E}" presName="ParentText" presStyleLbl="revTx" presStyleIdx="3" presStyleCnt="6">
        <dgm:presLayoutVars>
          <dgm:chMax val="0"/>
          <dgm:chPref val="0"/>
          <dgm:bulletEnabled val="1"/>
        </dgm:presLayoutVars>
      </dgm:prSet>
      <dgm:spPr/>
    </dgm:pt>
    <dgm:pt modelId="{ACFCC498-7F3E-4F24-BC13-0EA9A2BF0B69}" type="pres">
      <dgm:prSet presAssocID="{D11A2E7F-6145-4BDB-ABC8-C02E52E37B0E}" presName="Triangle" presStyleLbl="alignNode1" presStyleIdx="7" presStyleCnt="11"/>
      <dgm:spPr>
        <a:effectLst>
          <a:outerShdw blurRad="50800" dist="38100" dir="10800000" algn="r" rotWithShape="0">
            <a:prstClr val="black">
              <a:alpha val="40000"/>
            </a:prstClr>
          </a:outerShdw>
        </a:effectLst>
      </dgm:spPr>
    </dgm:pt>
    <dgm:pt modelId="{26FE9E29-D4D9-49EC-A330-F11215F15E17}" type="pres">
      <dgm:prSet presAssocID="{5D745443-8E69-4665-B502-EE16E97DB88E}" presName="sibTrans" presStyleCnt="0"/>
      <dgm:spPr/>
    </dgm:pt>
    <dgm:pt modelId="{AA496A49-1193-45CB-AFB2-E742D3913619}" type="pres">
      <dgm:prSet presAssocID="{5D745443-8E69-4665-B502-EE16E97DB88E}" presName="space" presStyleCnt="0"/>
      <dgm:spPr/>
    </dgm:pt>
    <dgm:pt modelId="{95EBE0EB-B20F-485C-B88A-5C44710D4A9B}" type="pres">
      <dgm:prSet presAssocID="{D9618F52-55B1-4448-8A7B-6F4DE42E674B}" presName="composite" presStyleCnt="0"/>
      <dgm:spPr/>
    </dgm:pt>
    <dgm:pt modelId="{9404D6B4-34B7-4FEB-8D8B-FE766A754DAE}" type="pres">
      <dgm:prSet presAssocID="{D9618F52-55B1-4448-8A7B-6F4DE42E674B}" presName="LShape" presStyleLbl="alignNode1" presStyleIdx="8" presStyleCnt="11"/>
      <dgm:spPr>
        <a:effectLst>
          <a:outerShdw blurRad="50800" dist="38100" dir="10800000" algn="r" rotWithShape="0">
            <a:prstClr val="black">
              <a:alpha val="40000"/>
            </a:prstClr>
          </a:outerShdw>
        </a:effectLst>
      </dgm:spPr>
    </dgm:pt>
    <dgm:pt modelId="{650958D3-FF49-4208-9824-52C5BDF645AC}" type="pres">
      <dgm:prSet presAssocID="{D9618F52-55B1-4448-8A7B-6F4DE42E674B}" presName="ParentText" presStyleLbl="revTx" presStyleIdx="4" presStyleCnt="6">
        <dgm:presLayoutVars>
          <dgm:chMax val="0"/>
          <dgm:chPref val="0"/>
          <dgm:bulletEnabled val="1"/>
        </dgm:presLayoutVars>
      </dgm:prSet>
      <dgm:spPr/>
    </dgm:pt>
    <dgm:pt modelId="{AE7C1B98-0BD6-4D32-9954-4FBDDD521E46}" type="pres">
      <dgm:prSet presAssocID="{D9618F52-55B1-4448-8A7B-6F4DE42E674B}" presName="Triangle" presStyleLbl="alignNode1" presStyleIdx="9" presStyleCnt="11"/>
      <dgm:spPr>
        <a:effectLst>
          <a:outerShdw blurRad="50800" dist="38100" dir="10800000" algn="r" rotWithShape="0">
            <a:prstClr val="black">
              <a:alpha val="40000"/>
            </a:prstClr>
          </a:outerShdw>
        </a:effectLst>
      </dgm:spPr>
    </dgm:pt>
    <dgm:pt modelId="{65CA60D9-B2C9-4CF2-A837-46E71FE39F4D}" type="pres">
      <dgm:prSet presAssocID="{F3A55AD3-F6F7-47A9-8094-B4FD1F13AC85}" presName="sibTrans" presStyleCnt="0"/>
      <dgm:spPr/>
    </dgm:pt>
    <dgm:pt modelId="{CF008FE7-35EE-475C-A80C-51DE314733D8}" type="pres">
      <dgm:prSet presAssocID="{F3A55AD3-F6F7-47A9-8094-B4FD1F13AC85}" presName="space" presStyleCnt="0"/>
      <dgm:spPr/>
    </dgm:pt>
    <dgm:pt modelId="{3190306B-39BB-4328-9204-423193359B75}" type="pres">
      <dgm:prSet presAssocID="{99B19406-8AB7-4B2A-B561-A5DD98DE9C64}" presName="composite" presStyleCnt="0"/>
      <dgm:spPr/>
    </dgm:pt>
    <dgm:pt modelId="{321C2226-C9D3-4142-9F23-19C9BECAB2C1}" type="pres">
      <dgm:prSet presAssocID="{99B19406-8AB7-4B2A-B561-A5DD98DE9C64}" presName="LShape" presStyleLbl="alignNode1" presStyleIdx="10" presStyleCnt="11"/>
      <dgm:spPr>
        <a:solidFill>
          <a:srgbClr val="0070C0"/>
        </a:solidFill>
        <a:effectLst>
          <a:outerShdw blurRad="50800" dist="38100" dir="10800000" algn="r" rotWithShape="0">
            <a:prstClr val="black">
              <a:alpha val="40000"/>
            </a:prstClr>
          </a:outerShdw>
        </a:effectLst>
      </dgm:spPr>
    </dgm:pt>
    <dgm:pt modelId="{2C283CFD-3532-4147-80B1-CA62AFE55B77}" type="pres">
      <dgm:prSet presAssocID="{99B19406-8AB7-4B2A-B561-A5DD98DE9C64}" presName="ParentText" presStyleLbl="revTx" presStyleIdx="5" presStyleCnt="6">
        <dgm:presLayoutVars>
          <dgm:chMax val="0"/>
          <dgm:chPref val="0"/>
          <dgm:bulletEnabled val="1"/>
        </dgm:presLayoutVars>
      </dgm:prSet>
      <dgm:spPr/>
    </dgm:pt>
  </dgm:ptLst>
  <dgm:cxnLst>
    <dgm:cxn modelId="{46B96B15-D3CD-47E9-9490-359C8103999C}" type="presOf" srcId="{D11A2E7F-6145-4BDB-ABC8-C02E52E37B0E}" destId="{AE460954-CAFC-446E-8A61-6727148C5823}" srcOrd="0" destOrd="0" presId="urn:microsoft.com/office/officeart/2009/3/layout/StepUpProcess"/>
    <dgm:cxn modelId="{47912B1B-3288-46A2-BBA0-01E31B477280}" type="presOf" srcId="{D9618F52-55B1-4448-8A7B-6F4DE42E674B}" destId="{650958D3-FF49-4208-9824-52C5BDF645AC}" srcOrd="0" destOrd="0" presId="urn:microsoft.com/office/officeart/2009/3/layout/StepUpProcess"/>
    <dgm:cxn modelId="{21A2DE1E-9E6E-49BC-8E26-5D1890A26149}" srcId="{6D9B5D0E-7939-48BC-84E4-4A48E0E77280}" destId="{9E66B9BC-61E9-44AC-AC76-0B9746B521E7}" srcOrd="1" destOrd="0" parTransId="{DBFFBED0-1E32-4518-B7E0-EC1D3C7B41CA}" sibTransId="{A9A98F41-43EF-4982-9EF1-311C873B8042}"/>
    <dgm:cxn modelId="{749CE038-90AE-49BD-8CA1-7AF604688B4E}" srcId="{6D9B5D0E-7939-48BC-84E4-4A48E0E77280}" destId="{8403EAE0-5385-45F9-BF63-EFE27FD2E761}" srcOrd="2" destOrd="0" parTransId="{6CC774D1-8AC0-438C-921C-616A3E58FC7B}" sibTransId="{2D3ECEAE-E2FA-4590-BBD4-98E9372269B8}"/>
    <dgm:cxn modelId="{DB556969-01F2-4379-A9AD-34BBA8BDC884}" type="presOf" srcId="{9E66B9BC-61E9-44AC-AC76-0B9746B521E7}" destId="{35BE3CF9-4D8B-4742-AFC5-881852CCCED6}" srcOrd="0" destOrd="0" presId="urn:microsoft.com/office/officeart/2009/3/layout/StepUpProcess"/>
    <dgm:cxn modelId="{5C19176B-FC7E-40EB-A524-D77CA7EC1E37}" srcId="{6D9B5D0E-7939-48BC-84E4-4A48E0E77280}" destId="{99B19406-8AB7-4B2A-B561-A5DD98DE9C64}" srcOrd="5" destOrd="0" parTransId="{2DAF21E5-152B-41FA-8566-F956FE90AF3B}" sibTransId="{981A18B7-2BAE-49B0-9AA8-5DA9ED3F4AA3}"/>
    <dgm:cxn modelId="{FB08DD50-F36F-4131-93E1-1EC29363D213}" srcId="{6D9B5D0E-7939-48BC-84E4-4A48E0E77280}" destId="{D9618F52-55B1-4448-8A7B-6F4DE42E674B}" srcOrd="4" destOrd="0" parTransId="{F01BB8BB-359E-4640-B140-2F96E0B97A7E}" sibTransId="{F3A55AD3-F6F7-47A9-8094-B4FD1F13AC85}"/>
    <dgm:cxn modelId="{7828B781-2061-4E47-AFA1-B965AB4A8B17}" srcId="{6D9B5D0E-7939-48BC-84E4-4A48E0E77280}" destId="{BB7073D3-9DB3-4AD0-9A03-18BDCE43AE2D}" srcOrd="0" destOrd="0" parTransId="{74BA48BB-6E2E-4193-9C11-DD8C8CDCFC6A}" sibTransId="{ACECA24E-7C09-4485-8CD0-195620C44F16}"/>
    <dgm:cxn modelId="{B2190789-843A-41EE-ACD5-3B78EF7E6DFF}" type="presOf" srcId="{BB7073D3-9DB3-4AD0-9A03-18BDCE43AE2D}" destId="{AE73C552-E150-43B7-9181-6C20C86FE349}" srcOrd="0" destOrd="0" presId="urn:microsoft.com/office/officeart/2009/3/layout/StepUpProcess"/>
    <dgm:cxn modelId="{E768E193-9A95-4DED-8D92-E32F107B2513}" type="presOf" srcId="{8403EAE0-5385-45F9-BF63-EFE27FD2E761}" destId="{202E6287-1003-4F2F-9256-6CF6C7766CBF}" srcOrd="0" destOrd="0" presId="urn:microsoft.com/office/officeart/2009/3/layout/StepUpProcess"/>
    <dgm:cxn modelId="{FB4B60A7-D560-4D72-AA24-4383A89BCE57}" srcId="{6D9B5D0E-7939-48BC-84E4-4A48E0E77280}" destId="{D11A2E7F-6145-4BDB-ABC8-C02E52E37B0E}" srcOrd="3" destOrd="0" parTransId="{CDBDC9C1-26AE-4F3B-BDD6-125B7F4A7C70}" sibTransId="{5D745443-8E69-4665-B502-EE16E97DB88E}"/>
    <dgm:cxn modelId="{34B256BB-0432-4B89-9F64-47AED486082C}" type="presOf" srcId="{6D9B5D0E-7939-48BC-84E4-4A48E0E77280}" destId="{F246B898-4B04-4856-826F-BA46643C4F12}" srcOrd="0" destOrd="0" presId="urn:microsoft.com/office/officeart/2009/3/layout/StepUpProcess"/>
    <dgm:cxn modelId="{00F355FE-89E6-4E8F-8134-F98664E946BA}" type="presOf" srcId="{99B19406-8AB7-4B2A-B561-A5DD98DE9C64}" destId="{2C283CFD-3532-4147-80B1-CA62AFE55B77}" srcOrd="0" destOrd="0" presId="urn:microsoft.com/office/officeart/2009/3/layout/StepUpProcess"/>
    <dgm:cxn modelId="{039AE9DD-CDE0-497C-BE9D-84D9F07AD3C0}" type="presParOf" srcId="{F246B898-4B04-4856-826F-BA46643C4F12}" destId="{F35A9218-0EA7-4386-A8F3-882D7D3D209A}" srcOrd="0" destOrd="0" presId="urn:microsoft.com/office/officeart/2009/3/layout/StepUpProcess"/>
    <dgm:cxn modelId="{B98359C7-10D0-4869-B6FF-D856F25DDE2B}" type="presParOf" srcId="{F35A9218-0EA7-4386-A8F3-882D7D3D209A}" destId="{CDEDEE18-2F4A-4842-908F-40437515B9BE}" srcOrd="0" destOrd="0" presId="urn:microsoft.com/office/officeart/2009/3/layout/StepUpProcess"/>
    <dgm:cxn modelId="{E83D2923-1602-4151-ACDB-2163366FE29A}" type="presParOf" srcId="{F35A9218-0EA7-4386-A8F3-882D7D3D209A}" destId="{AE73C552-E150-43B7-9181-6C20C86FE349}" srcOrd="1" destOrd="0" presId="urn:microsoft.com/office/officeart/2009/3/layout/StepUpProcess"/>
    <dgm:cxn modelId="{EA1637A4-F882-4884-B018-C39DE463A27A}" type="presParOf" srcId="{F35A9218-0EA7-4386-A8F3-882D7D3D209A}" destId="{47D75436-2C5A-4374-8BE3-B4A2753A70D8}" srcOrd="2" destOrd="0" presId="urn:microsoft.com/office/officeart/2009/3/layout/StepUpProcess"/>
    <dgm:cxn modelId="{F5C5EE98-3C1B-41D7-A906-87ABEFDA3DD7}" type="presParOf" srcId="{F246B898-4B04-4856-826F-BA46643C4F12}" destId="{3C69109B-749A-487F-B64F-130B3632472B}" srcOrd="1" destOrd="0" presId="urn:microsoft.com/office/officeart/2009/3/layout/StepUpProcess"/>
    <dgm:cxn modelId="{6FB01895-46B9-476C-9554-68018D68CD1D}" type="presParOf" srcId="{3C69109B-749A-487F-B64F-130B3632472B}" destId="{EA2E3ACD-74E0-46A7-B3D7-3499D16BDA13}" srcOrd="0" destOrd="0" presId="urn:microsoft.com/office/officeart/2009/3/layout/StepUpProcess"/>
    <dgm:cxn modelId="{3E498CB9-03C0-4426-9DFE-1236C99E8219}" type="presParOf" srcId="{F246B898-4B04-4856-826F-BA46643C4F12}" destId="{9EEE4C0D-C3D9-47F2-A6AE-79F8DC9FA90C}" srcOrd="2" destOrd="0" presId="urn:microsoft.com/office/officeart/2009/3/layout/StepUpProcess"/>
    <dgm:cxn modelId="{105B6D90-9AFD-4194-9C8D-8B8A5E691D55}" type="presParOf" srcId="{9EEE4C0D-C3D9-47F2-A6AE-79F8DC9FA90C}" destId="{DCA00E30-EAB0-4E3A-A2F1-BEA78C727435}" srcOrd="0" destOrd="0" presId="urn:microsoft.com/office/officeart/2009/3/layout/StepUpProcess"/>
    <dgm:cxn modelId="{59553E05-4439-4E8A-B753-FCC1150F23DB}" type="presParOf" srcId="{9EEE4C0D-C3D9-47F2-A6AE-79F8DC9FA90C}" destId="{35BE3CF9-4D8B-4742-AFC5-881852CCCED6}" srcOrd="1" destOrd="0" presId="urn:microsoft.com/office/officeart/2009/3/layout/StepUpProcess"/>
    <dgm:cxn modelId="{81D4BEE3-7915-4C36-BCBD-D229A1B982B5}" type="presParOf" srcId="{9EEE4C0D-C3D9-47F2-A6AE-79F8DC9FA90C}" destId="{7647920E-FF91-4C18-85D4-B46630961676}" srcOrd="2" destOrd="0" presId="urn:microsoft.com/office/officeart/2009/3/layout/StepUpProcess"/>
    <dgm:cxn modelId="{2EE1A09F-2CF5-49FB-9A03-0BCD1B703BF5}" type="presParOf" srcId="{F246B898-4B04-4856-826F-BA46643C4F12}" destId="{D2540D4B-46F1-454A-A6B6-31666B086FEF}" srcOrd="3" destOrd="0" presId="urn:microsoft.com/office/officeart/2009/3/layout/StepUpProcess"/>
    <dgm:cxn modelId="{89BEB143-1590-4395-B900-D408C301CD45}" type="presParOf" srcId="{D2540D4B-46F1-454A-A6B6-31666B086FEF}" destId="{02F7C448-322A-4F24-9F10-1468685B4FFA}" srcOrd="0" destOrd="0" presId="urn:microsoft.com/office/officeart/2009/3/layout/StepUpProcess"/>
    <dgm:cxn modelId="{60C245AF-10B4-442F-B152-59BF0ACEA3D4}" type="presParOf" srcId="{F246B898-4B04-4856-826F-BA46643C4F12}" destId="{9DF02F61-1739-402D-B30E-6338247057AD}" srcOrd="4" destOrd="0" presId="urn:microsoft.com/office/officeart/2009/3/layout/StepUpProcess"/>
    <dgm:cxn modelId="{995641C0-CD45-48F0-8E08-AA9FB55F8958}" type="presParOf" srcId="{9DF02F61-1739-402D-B30E-6338247057AD}" destId="{F602706B-F6E9-4C52-BA43-CECC909FA77F}" srcOrd="0" destOrd="0" presId="urn:microsoft.com/office/officeart/2009/3/layout/StepUpProcess"/>
    <dgm:cxn modelId="{C8709EFB-BED9-4475-9019-C15250992FF8}" type="presParOf" srcId="{9DF02F61-1739-402D-B30E-6338247057AD}" destId="{202E6287-1003-4F2F-9256-6CF6C7766CBF}" srcOrd="1" destOrd="0" presId="urn:microsoft.com/office/officeart/2009/3/layout/StepUpProcess"/>
    <dgm:cxn modelId="{A143E52C-75D9-4FB1-B46C-8A862A36D3F4}" type="presParOf" srcId="{9DF02F61-1739-402D-B30E-6338247057AD}" destId="{FC4AA45B-22E2-4660-BD73-56E5D53B53C4}" srcOrd="2" destOrd="0" presId="urn:microsoft.com/office/officeart/2009/3/layout/StepUpProcess"/>
    <dgm:cxn modelId="{751AC70A-8645-4129-853F-AFDBC236CF51}" type="presParOf" srcId="{F246B898-4B04-4856-826F-BA46643C4F12}" destId="{13333F13-1F8D-4A51-B351-5915BA06D691}" srcOrd="5" destOrd="0" presId="urn:microsoft.com/office/officeart/2009/3/layout/StepUpProcess"/>
    <dgm:cxn modelId="{01153253-8172-48B0-A48B-CD60F68AB1E0}" type="presParOf" srcId="{13333F13-1F8D-4A51-B351-5915BA06D691}" destId="{0A88807A-787D-4AEC-B139-0AECD7BC02CC}" srcOrd="0" destOrd="0" presId="urn:microsoft.com/office/officeart/2009/3/layout/StepUpProcess"/>
    <dgm:cxn modelId="{F5A4FDEE-23FA-4320-B492-2ED85848F3CC}" type="presParOf" srcId="{F246B898-4B04-4856-826F-BA46643C4F12}" destId="{CD228E25-7474-4D92-B3D9-7D8CB9AEC321}" srcOrd="6" destOrd="0" presId="urn:microsoft.com/office/officeart/2009/3/layout/StepUpProcess"/>
    <dgm:cxn modelId="{4D6E4A23-6DFD-4015-ADBF-31ED3548B6CB}" type="presParOf" srcId="{CD228E25-7474-4D92-B3D9-7D8CB9AEC321}" destId="{AA1F59CF-AF52-45A7-9C1E-D6FA18C09F4B}" srcOrd="0" destOrd="0" presId="urn:microsoft.com/office/officeart/2009/3/layout/StepUpProcess"/>
    <dgm:cxn modelId="{3C932B20-B5B7-47F5-9D29-7CA28322F04E}" type="presParOf" srcId="{CD228E25-7474-4D92-B3D9-7D8CB9AEC321}" destId="{AE460954-CAFC-446E-8A61-6727148C5823}" srcOrd="1" destOrd="0" presId="urn:microsoft.com/office/officeart/2009/3/layout/StepUpProcess"/>
    <dgm:cxn modelId="{3372549A-4B04-4917-B275-83341C37FAC8}" type="presParOf" srcId="{CD228E25-7474-4D92-B3D9-7D8CB9AEC321}" destId="{ACFCC498-7F3E-4F24-BC13-0EA9A2BF0B69}" srcOrd="2" destOrd="0" presId="urn:microsoft.com/office/officeart/2009/3/layout/StepUpProcess"/>
    <dgm:cxn modelId="{FA0E7D38-5E77-4170-BBC2-276A11C941F3}" type="presParOf" srcId="{F246B898-4B04-4856-826F-BA46643C4F12}" destId="{26FE9E29-D4D9-49EC-A330-F11215F15E17}" srcOrd="7" destOrd="0" presId="urn:microsoft.com/office/officeart/2009/3/layout/StepUpProcess"/>
    <dgm:cxn modelId="{7644BBDE-4442-48F9-AF22-656D536D2049}" type="presParOf" srcId="{26FE9E29-D4D9-49EC-A330-F11215F15E17}" destId="{AA496A49-1193-45CB-AFB2-E742D3913619}" srcOrd="0" destOrd="0" presId="urn:microsoft.com/office/officeart/2009/3/layout/StepUpProcess"/>
    <dgm:cxn modelId="{6ACEFD6F-B8B5-4ACC-9459-6B02FFEED7A9}" type="presParOf" srcId="{F246B898-4B04-4856-826F-BA46643C4F12}" destId="{95EBE0EB-B20F-485C-B88A-5C44710D4A9B}" srcOrd="8" destOrd="0" presId="urn:microsoft.com/office/officeart/2009/3/layout/StepUpProcess"/>
    <dgm:cxn modelId="{24B264B1-6135-45E6-9BFA-A2A438ACD86F}" type="presParOf" srcId="{95EBE0EB-B20F-485C-B88A-5C44710D4A9B}" destId="{9404D6B4-34B7-4FEB-8D8B-FE766A754DAE}" srcOrd="0" destOrd="0" presId="urn:microsoft.com/office/officeart/2009/3/layout/StepUpProcess"/>
    <dgm:cxn modelId="{5C94E29F-843D-4429-B7FF-A51A5CB2F5FB}" type="presParOf" srcId="{95EBE0EB-B20F-485C-B88A-5C44710D4A9B}" destId="{650958D3-FF49-4208-9824-52C5BDF645AC}" srcOrd="1" destOrd="0" presId="urn:microsoft.com/office/officeart/2009/3/layout/StepUpProcess"/>
    <dgm:cxn modelId="{9088573D-A266-4240-BED2-AA089F3565F5}" type="presParOf" srcId="{95EBE0EB-B20F-485C-B88A-5C44710D4A9B}" destId="{AE7C1B98-0BD6-4D32-9954-4FBDDD521E46}" srcOrd="2" destOrd="0" presId="urn:microsoft.com/office/officeart/2009/3/layout/StepUpProcess"/>
    <dgm:cxn modelId="{169E04CD-4C29-467F-B9C4-75F4BAFD2EB9}" type="presParOf" srcId="{F246B898-4B04-4856-826F-BA46643C4F12}" destId="{65CA60D9-B2C9-4CF2-A837-46E71FE39F4D}" srcOrd="9" destOrd="0" presId="urn:microsoft.com/office/officeart/2009/3/layout/StepUpProcess"/>
    <dgm:cxn modelId="{233D79CC-00D1-46D9-9D6D-05DDB7A0CA72}" type="presParOf" srcId="{65CA60D9-B2C9-4CF2-A837-46E71FE39F4D}" destId="{CF008FE7-35EE-475C-A80C-51DE314733D8}" srcOrd="0" destOrd="0" presId="urn:microsoft.com/office/officeart/2009/3/layout/StepUpProcess"/>
    <dgm:cxn modelId="{BD2AA902-AA4E-467B-B55E-0E4B1BAD6AE4}" type="presParOf" srcId="{F246B898-4B04-4856-826F-BA46643C4F12}" destId="{3190306B-39BB-4328-9204-423193359B75}" srcOrd="10" destOrd="0" presId="urn:microsoft.com/office/officeart/2009/3/layout/StepUpProcess"/>
    <dgm:cxn modelId="{D144F51D-F42C-499A-9A4A-AA2BFDAA77DD}" type="presParOf" srcId="{3190306B-39BB-4328-9204-423193359B75}" destId="{321C2226-C9D3-4142-9F23-19C9BECAB2C1}" srcOrd="0" destOrd="0" presId="urn:microsoft.com/office/officeart/2009/3/layout/StepUpProcess"/>
    <dgm:cxn modelId="{F66156A8-35C6-4905-A336-75B026B981AA}" type="presParOf" srcId="{3190306B-39BB-4328-9204-423193359B75}" destId="{2C283CFD-3532-4147-80B1-CA62AFE55B77}"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A6A50-5E43-4168-8839-B52602AD8B24}"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S"/>
        </a:p>
      </dgm:t>
    </dgm:pt>
    <dgm:pt modelId="{06FD5F77-E7A9-4856-96AE-70A0DCCABEE9}">
      <dgm:prSet custT="1"/>
      <dgm:spPr/>
      <dgm:t>
        <a:bodyPr/>
        <a:lstStyle/>
        <a:p>
          <a:r>
            <a:rPr lang="en" sz="1800" b="1" noProof="0" dirty="0">
              <a:effectLst>
                <a:outerShdw blurRad="38100" dist="38100" dir="2700000" algn="tl">
                  <a:srgbClr val="000000">
                    <a:alpha val="43137"/>
                  </a:srgbClr>
                </a:outerShdw>
              </a:effectLst>
            </a:rPr>
            <a:t>May they receive the knowledge of God, which will give them wisdom and spiritual understanding</a:t>
          </a:r>
          <a:endParaRPr lang="en" sz="1800" noProof="0" dirty="0">
            <a:effectLst>
              <a:outerShdw blurRad="38100" dist="38100" dir="2700000" algn="tl">
                <a:srgbClr val="000000">
                  <a:alpha val="43137"/>
                </a:srgbClr>
              </a:outerShdw>
            </a:effectLst>
          </a:endParaRPr>
        </a:p>
      </dgm:t>
    </dgm:pt>
    <dgm:pt modelId="{28DFB9E0-3B0B-49E3-A416-223DB54C16DC}" type="par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FA14457F-6B42-4207-9523-5B839824497C}" type="sib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81DB7285-8B35-4418-AEC0-01E9CA77FE33}">
      <dgm:prSet custT="1"/>
      <dgm:spPr/>
      <dgm:t>
        <a:bodyPr/>
        <a:lstStyle/>
        <a:p>
          <a:r>
            <a:rPr lang="en" sz="1800" b="1" noProof="0" dirty="0">
              <a:effectLst>
                <a:outerShdw blurRad="38100" dist="38100" dir="2700000" algn="tl">
                  <a:srgbClr val="000000">
                    <a:alpha val="43137"/>
                  </a:srgbClr>
                </a:outerShdw>
              </a:effectLst>
            </a:rPr>
            <a:t>Live as children of God, pleasing him in every way</a:t>
          </a:r>
          <a:endParaRPr lang="en" sz="1800" noProof="0" dirty="0">
            <a:effectLst>
              <a:outerShdw blurRad="38100" dist="38100" dir="2700000" algn="tl">
                <a:srgbClr val="000000">
                  <a:alpha val="43137"/>
                </a:srgbClr>
              </a:outerShdw>
            </a:effectLst>
          </a:endParaRPr>
        </a:p>
      </dgm:t>
    </dgm:pt>
    <dgm:pt modelId="{EDBF5BB8-A1B8-4019-AA44-7F293AE6F5E1}" type="par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243D4514-0666-4EE4-950A-D5F6C14684FD}" type="sib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73FCDED8-FAE2-4789-896A-6B08D6368C8C}">
      <dgm:prSet custT="1"/>
      <dgm:spPr/>
      <dgm:t>
        <a:bodyPr/>
        <a:lstStyle/>
        <a:p>
          <a:r>
            <a:rPr lang="en" sz="1800" b="1" noProof="0" dirty="0">
              <a:effectLst>
                <a:outerShdw blurRad="38100" dist="38100" dir="2700000" algn="tl">
                  <a:srgbClr val="000000">
                    <a:alpha val="43137"/>
                  </a:srgbClr>
                </a:outerShdw>
              </a:effectLst>
            </a:rPr>
            <a:t>May they bear fruit and grow in knowledge</a:t>
          </a:r>
          <a:endParaRPr lang="en" sz="1800" noProof="0" dirty="0">
            <a:effectLst>
              <a:outerShdw blurRad="38100" dist="38100" dir="2700000" algn="tl">
                <a:srgbClr val="000000">
                  <a:alpha val="43137"/>
                </a:srgbClr>
              </a:outerShdw>
            </a:effectLst>
          </a:endParaRPr>
        </a:p>
      </dgm:t>
    </dgm:pt>
    <dgm:pt modelId="{A7880790-97B1-44C1-B886-721272C62FD1}" type="par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2D2D297D-803D-42D9-8EEE-200EFFA515A6}" type="sib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9A290F79-1A39-42FB-9A71-41992F896A32}">
      <dgm:prSet custT="1"/>
      <dgm:spPr>
        <a:solidFill>
          <a:schemeClr val="accent2">
            <a:lumMod val="75000"/>
          </a:schemeClr>
        </a:solidFill>
      </dgm:spPr>
      <dgm:t>
        <a:bodyPr/>
        <a:lstStyle/>
        <a:p>
          <a:r>
            <a:rPr lang="en" sz="1800" b="1" noProof="0" dirty="0">
              <a:effectLst>
                <a:outerShdw blurRad="38100" dist="38100" dir="2700000" algn="tl">
                  <a:srgbClr val="000000">
                    <a:alpha val="43137"/>
                  </a:srgbClr>
                </a:outerShdw>
              </a:effectLst>
            </a:rPr>
            <a:t>May they be strengthened with God's power so that they may be patient</a:t>
          </a:r>
          <a:endParaRPr lang="en" sz="1800" noProof="0" dirty="0">
            <a:effectLst>
              <a:outerShdw blurRad="38100" dist="38100" dir="2700000" algn="tl">
                <a:srgbClr val="000000">
                  <a:alpha val="43137"/>
                </a:srgbClr>
              </a:outerShdw>
            </a:effectLst>
          </a:endParaRPr>
        </a:p>
      </dgm:t>
    </dgm:pt>
    <dgm:pt modelId="{D64BE45D-B068-434F-8E42-44542B2744AE}" type="par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EC9A580A-5444-4425-859D-79C83B56A92B}" type="sib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277088B6-92F6-4F34-9916-9574F7C8CB89}" type="pres">
      <dgm:prSet presAssocID="{E7EA6A50-5E43-4168-8839-B52602AD8B24}" presName="linear" presStyleCnt="0">
        <dgm:presLayoutVars>
          <dgm:animLvl val="lvl"/>
          <dgm:resizeHandles val="exact"/>
        </dgm:presLayoutVars>
      </dgm:prSet>
      <dgm:spPr/>
    </dgm:pt>
    <dgm:pt modelId="{C57C976D-F155-46D2-B6B0-AAEC246080DA}" type="pres">
      <dgm:prSet presAssocID="{06FD5F77-E7A9-4856-96AE-70A0DCCABEE9}" presName="parentText" presStyleLbl="node1" presStyleIdx="0" presStyleCnt="4">
        <dgm:presLayoutVars>
          <dgm:chMax val="0"/>
          <dgm:bulletEnabled val="1"/>
        </dgm:presLayoutVars>
      </dgm:prSet>
      <dgm:spPr/>
    </dgm:pt>
    <dgm:pt modelId="{B88CAFD0-4CC9-4E73-BC6E-633E6AA10B0F}" type="pres">
      <dgm:prSet presAssocID="{FA14457F-6B42-4207-9523-5B839824497C}" presName="spacer" presStyleCnt="0"/>
      <dgm:spPr/>
    </dgm:pt>
    <dgm:pt modelId="{8ED814D4-24A7-4EE6-98D6-F5EF96E58A5E}" type="pres">
      <dgm:prSet presAssocID="{81DB7285-8B35-4418-AEC0-01E9CA77FE33}" presName="parentText" presStyleLbl="node1" presStyleIdx="1" presStyleCnt="4">
        <dgm:presLayoutVars>
          <dgm:chMax val="0"/>
          <dgm:bulletEnabled val="1"/>
        </dgm:presLayoutVars>
      </dgm:prSet>
      <dgm:spPr/>
    </dgm:pt>
    <dgm:pt modelId="{5ACD8B70-CBD9-4BBD-949C-60C08638DCED}" type="pres">
      <dgm:prSet presAssocID="{243D4514-0666-4EE4-950A-D5F6C14684FD}" presName="spacer" presStyleCnt="0"/>
      <dgm:spPr/>
    </dgm:pt>
    <dgm:pt modelId="{D6B98BC7-4DD1-46DD-9A75-7E74C926B220}" type="pres">
      <dgm:prSet presAssocID="{73FCDED8-FAE2-4789-896A-6B08D6368C8C}" presName="parentText" presStyleLbl="node1" presStyleIdx="2" presStyleCnt="4">
        <dgm:presLayoutVars>
          <dgm:chMax val="0"/>
          <dgm:bulletEnabled val="1"/>
        </dgm:presLayoutVars>
      </dgm:prSet>
      <dgm:spPr/>
    </dgm:pt>
    <dgm:pt modelId="{04B12C65-2FE2-4013-9ECB-DB2A8CDB65EB}" type="pres">
      <dgm:prSet presAssocID="{2D2D297D-803D-42D9-8EEE-200EFFA515A6}" presName="spacer" presStyleCnt="0"/>
      <dgm:spPr/>
    </dgm:pt>
    <dgm:pt modelId="{51C553D5-6DF9-4050-9DE4-1DCE1A8DC5FD}" type="pres">
      <dgm:prSet presAssocID="{9A290F79-1A39-42FB-9A71-41992F896A32}" presName="parentText" presStyleLbl="node1" presStyleIdx="3" presStyleCnt="4">
        <dgm:presLayoutVars>
          <dgm:chMax val="0"/>
          <dgm:bulletEnabled val="1"/>
        </dgm:presLayoutVars>
      </dgm:prSet>
      <dgm:spPr/>
    </dgm:pt>
  </dgm:ptLst>
  <dgm:cxnLst>
    <dgm:cxn modelId="{B544161C-50CE-4EA8-A6F9-C3C0FEA6B057}" srcId="{E7EA6A50-5E43-4168-8839-B52602AD8B24}" destId="{73FCDED8-FAE2-4789-896A-6B08D6368C8C}" srcOrd="2" destOrd="0" parTransId="{A7880790-97B1-44C1-B886-721272C62FD1}" sibTransId="{2D2D297D-803D-42D9-8EEE-200EFFA515A6}"/>
    <dgm:cxn modelId="{3A581E44-5163-45A9-8780-3F5D93DA610C}" type="presOf" srcId="{06FD5F77-E7A9-4856-96AE-70A0DCCABEE9}" destId="{C57C976D-F155-46D2-B6B0-AAEC246080DA}" srcOrd="0" destOrd="0" presId="urn:microsoft.com/office/officeart/2005/8/layout/vList2"/>
    <dgm:cxn modelId="{08A88A69-54B3-45CB-A4AA-2E8822269261}" type="presOf" srcId="{9A290F79-1A39-42FB-9A71-41992F896A32}" destId="{51C553D5-6DF9-4050-9DE4-1DCE1A8DC5FD}" srcOrd="0" destOrd="0" presId="urn:microsoft.com/office/officeart/2005/8/layout/vList2"/>
    <dgm:cxn modelId="{3D5EB859-D445-4615-841B-F1227F6CEA54}" type="presOf" srcId="{E7EA6A50-5E43-4168-8839-B52602AD8B24}" destId="{277088B6-92F6-4F34-9916-9574F7C8CB89}" srcOrd="0" destOrd="0" presId="urn:microsoft.com/office/officeart/2005/8/layout/vList2"/>
    <dgm:cxn modelId="{5B9835A5-5724-461B-9E53-5B182B56E507}" srcId="{E7EA6A50-5E43-4168-8839-B52602AD8B24}" destId="{9A290F79-1A39-42FB-9A71-41992F896A32}" srcOrd="3" destOrd="0" parTransId="{D64BE45D-B068-434F-8E42-44542B2744AE}" sibTransId="{EC9A580A-5444-4425-859D-79C83B56A92B}"/>
    <dgm:cxn modelId="{49637FAB-101B-499F-B226-11FC4DF22DAB}" srcId="{E7EA6A50-5E43-4168-8839-B52602AD8B24}" destId="{81DB7285-8B35-4418-AEC0-01E9CA77FE33}" srcOrd="1" destOrd="0" parTransId="{EDBF5BB8-A1B8-4019-AA44-7F293AE6F5E1}" sibTransId="{243D4514-0666-4EE4-950A-D5F6C14684FD}"/>
    <dgm:cxn modelId="{30D192AB-B4E2-41B2-AD50-B4FEB1E71888}" srcId="{E7EA6A50-5E43-4168-8839-B52602AD8B24}" destId="{06FD5F77-E7A9-4856-96AE-70A0DCCABEE9}" srcOrd="0" destOrd="0" parTransId="{28DFB9E0-3B0B-49E3-A416-223DB54C16DC}" sibTransId="{FA14457F-6B42-4207-9523-5B839824497C}"/>
    <dgm:cxn modelId="{B1D656CF-D78C-42F5-880B-5940984E959A}" type="presOf" srcId="{73FCDED8-FAE2-4789-896A-6B08D6368C8C}" destId="{D6B98BC7-4DD1-46DD-9A75-7E74C926B220}" srcOrd="0" destOrd="0" presId="urn:microsoft.com/office/officeart/2005/8/layout/vList2"/>
    <dgm:cxn modelId="{D984E5EF-9A57-4941-83AF-1CA5E428042D}" type="presOf" srcId="{81DB7285-8B35-4418-AEC0-01E9CA77FE33}" destId="{8ED814D4-24A7-4EE6-98D6-F5EF96E58A5E}" srcOrd="0" destOrd="0" presId="urn:microsoft.com/office/officeart/2005/8/layout/vList2"/>
    <dgm:cxn modelId="{BF1205FD-253C-4745-8510-52D30F5F2E57}" type="presParOf" srcId="{277088B6-92F6-4F34-9916-9574F7C8CB89}" destId="{C57C976D-F155-46D2-B6B0-AAEC246080DA}" srcOrd="0" destOrd="0" presId="urn:microsoft.com/office/officeart/2005/8/layout/vList2"/>
    <dgm:cxn modelId="{E026BFA6-ACCB-48B8-945D-68BE85353E24}" type="presParOf" srcId="{277088B6-92F6-4F34-9916-9574F7C8CB89}" destId="{B88CAFD0-4CC9-4E73-BC6E-633E6AA10B0F}" srcOrd="1" destOrd="0" presId="urn:microsoft.com/office/officeart/2005/8/layout/vList2"/>
    <dgm:cxn modelId="{B6C1FA69-523B-4B66-9C24-115518D0C0CE}" type="presParOf" srcId="{277088B6-92F6-4F34-9916-9574F7C8CB89}" destId="{8ED814D4-24A7-4EE6-98D6-F5EF96E58A5E}" srcOrd="2" destOrd="0" presId="urn:microsoft.com/office/officeart/2005/8/layout/vList2"/>
    <dgm:cxn modelId="{E8564C18-7F68-4CF1-ABB8-D3C486BB6406}" type="presParOf" srcId="{277088B6-92F6-4F34-9916-9574F7C8CB89}" destId="{5ACD8B70-CBD9-4BBD-949C-60C08638DCED}" srcOrd="3" destOrd="0" presId="urn:microsoft.com/office/officeart/2005/8/layout/vList2"/>
    <dgm:cxn modelId="{A5CBD0A4-8538-44A6-940C-1BC9D9B498A1}" type="presParOf" srcId="{277088B6-92F6-4F34-9916-9574F7C8CB89}" destId="{D6B98BC7-4DD1-46DD-9A75-7E74C926B220}" srcOrd="4" destOrd="0" presId="urn:microsoft.com/office/officeart/2005/8/layout/vList2"/>
    <dgm:cxn modelId="{C9836C76-23E7-4EED-80EB-CBA62734E3AF}" type="presParOf" srcId="{277088B6-92F6-4F34-9916-9574F7C8CB89}" destId="{04B12C65-2FE2-4013-9ECB-DB2A8CDB65EB}" srcOrd="5" destOrd="0" presId="urn:microsoft.com/office/officeart/2005/8/layout/vList2"/>
    <dgm:cxn modelId="{837681BA-8B87-4ADC-A7A3-2CDD9BD31C5E}" type="presParOf" srcId="{277088B6-92F6-4F34-9916-9574F7C8CB89}" destId="{51C553D5-6DF9-4050-9DE4-1DCE1A8DC5F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71527-4C45-4525-9CD0-4AA289B2566E}" type="doc">
      <dgm:prSet loTypeId="urn:microsoft.com/office/officeart/2008/layout/BendingPictureCaptionList" loCatId="picture" qsTypeId="urn:microsoft.com/office/officeart/2005/8/quickstyle/simple5" qsCatId="simple" csTypeId="urn:microsoft.com/office/officeart/2005/8/colors/colorful5" csCatId="colorful" phldr="1"/>
      <dgm:spPr/>
      <dgm:t>
        <a:bodyPr/>
        <a:lstStyle/>
        <a:p>
          <a:endParaRPr lang="es-ES"/>
        </a:p>
      </dgm:t>
    </dgm:pt>
    <dgm:pt modelId="{401F8674-B447-47F4-A268-FBF1D1CFA43A}">
      <dgm:prSet custT="1"/>
      <dgm:spPr>
        <a:ln>
          <a:solidFill>
            <a:schemeClr val="accent5">
              <a:lumMod val="50000"/>
            </a:schemeClr>
          </a:solidFill>
        </a:ln>
      </dgm:spPr>
      <dgm:t>
        <a:bodyPr/>
        <a:lstStyle/>
        <a:p>
          <a:r>
            <a:rPr lang="en" sz="1800" b="1" noProof="0" dirty="0">
              <a:effectLst>
                <a:outerShdw blurRad="38100" dist="38100" dir="2700000" algn="tl">
                  <a:srgbClr val="000000">
                    <a:alpha val="43137"/>
                  </a:srgbClr>
                </a:outerShdw>
              </a:effectLst>
            </a:rPr>
            <a:t>The Bible </a:t>
          </a:r>
          <a:br>
            <a:rPr lang="en" sz="1800" b="1" noProof="0" dirty="0">
              <a:effectLst>
                <a:outerShdw blurRad="38100" dist="38100" dir="2700000" algn="tl">
                  <a:srgbClr val="000000">
                    <a:alpha val="43137"/>
                  </a:srgbClr>
                </a:outerShdw>
              </a:effectLst>
            </a:rPr>
          </a:br>
          <a:r>
            <a:rPr lang="en" sz="1800" b="1" noProof="0" dirty="0">
              <a:effectLst>
                <a:outerShdw blurRad="38100" dist="38100" dir="2700000" algn="tl">
                  <a:srgbClr val="000000">
                    <a:alpha val="43137"/>
                  </a:srgbClr>
                </a:outerShdw>
              </a:effectLst>
            </a:rPr>
            <a:t>(Psalm 119:105)</a:t>
          </a:r>
          <a:endParaRPr lang="en" sz="1800" noProof="0" dirty="0">
            <a:effectLst>
              <a:outerShdw blurRad="38100" dist="38100" dir="2700000" algn="tl">
                <a:srgbClr val="000000">
                  <a:alpha val="43137"/>
                </a:srgbClr>
              </a:outerShdw>
            </a:effectLst>
          </a:endParaRPr>
        </a:p>
      </dgm:t>
    </dgm:pt>
    <dgm:pt modelId="{1E8FE497-D1DE-446F-B4D7-3B09E34240AE}" type="par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C4EA12AD-ED01-4DEF-B753-98D7EE9995AF}" type="sib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54A944F5-A53A-46BE-AD47-D232C05A81A2}">
      <dgm:prSet custT="1"/>
      <dgm:spPr>
        <a:ln>
          <a:solidFill>
            <a:schemeClr val="accent3">
              <a:lumMod val="50000"/>
            </a:schemeClr>
          </a:solidFill>
        </a:ln>
      </dgm:spPr>
      <dgm:t>
        <a:bodyPr/>
        <a:lstStyle/>
        <a:p>
          <a:r>
            <a:rPr lang="en" sz="1800" b="1" noProof="0" dirty="0">
              <a:effectLst>
                <a:outerShdw blurRad="38100" dist="38100" dir="2700000" algn="tl">
                  <a:srgbClr val="000000">
                    <a:alpha val="43137"/>
                  </a:srgbClr>
                </a:outerShdw>
              </a:effectLst>
            </a:rPr>
            <a:t>The spirit of prophecy    (Rev. 19:10), manifested through Ellen G. White</a:t>
          </a:r>
          <a:endParaRPr lang="en" sz="1800" noProof="0" dirty="0">
            <a:effectLst>
              <a:outerShdw blurRad="38100" dist="38100" dir="2700000" algn="tl">
                <a:srgbClr val="000000">
                  <a:alpha val="43137"/>
                </a:srgbClr>
              </a:outerShdw>
            </a:effectLst>
          </a:endParaRPr>
        </a:p>
      </dgm:t>
    </dgm:pt>
    <dgm:pt modelId="{59E255C1-F4FB-4EB8-BE5F-26AF5D69E222}" type="par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39C469A2-097C-4912-9FBC-765694281CB2}" type="sib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0C005F20-7B80-4165-BA92-5E618C085C64}">
      <dgm:prSet custT="1"/>
      <dgm:spPr>
        <a:ln>
          <a:solidFill>
            <a:schemeClr val="accent1">
              <a:lumMod val="50000"/>
            </a:schemeClr>
          </a:solidFill>
        </a:ln>
      </dgm:spPr>
      <dgm:t>
        <a:bodyPr/>
        <a:lstStyle/>
        <a:p>
          <a:r>
            <a:rPr lang="en" sz="1800" b="1" noProof="0" dirty="0">
              <a:effectLst>
                <a:outerShdw blurRad="38100" dist="38100" dir="2700000" algn="tl">
                  <a:srgbClr val="000000">
                    <a:alpha val="43137"/>
                  </a:srgbClr>
                </a:outerShdw>
              </a:effectLst>
            </a:rPr>
            <a:t>God's providential guidance (Col. 4:3)</a:t>
          </a:r>
          <a:endParaRPr lang="en" sz="1800" noProof="0" dirty="0">
            <a:effectLst>
              <a:outerShdw blurRad="38100" dist="38100" dir="2700000" algn="tl">
                <a:srgbClr val="000000">
                  <a:alpha val="43137"/>
                </a:srgbClr>
              </a:outerShdw>
            </a:effectLst>
          </a:endParaRPr>
        </a:p>
      </dgm:t>
    </dgm:pt>
    <dgm:pt modelId="{77E83FF5-EDCF-4C9C-B787-D1CE9C34CD49}" type="par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5AE37110-7BF3-424C-AFCB-73D67BED7F27}" type="sib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73B1D691-FC9F-40FF-AE3D-890B59177E1A}">
      <dgm:prSet custT="1"/>
      <dgm:spPr>
        <a:ln>
          <a:solidFill>
            <a:schemeClr val="accent6">
              <a:lumMod val="50000"/>
            </a:schemeClr>
          </a:solidFill>
        </a:ln>
      </dgm:spPr>
      <dgm:t>
        <a:bodyPr/>
        <a:lstStyle/>
        <a:p>
          <a:r>
            <a:rPr lang="en" sz="1800" b="1" noProof="0" dirty="0">
              <a:effectLst>
                <a:outerShdw blurRad="38100" dist="38100" dir="2700000" algn="tl">
                  <a:srgbClr val="000000">
                    <a:alpha val="43137"/>
                  </a:srgbClr>
                </a:outerShdw>
              </a:effectLst>
            </a:rPr>
            <a:t>The Holy Spirit</a:t>
          </a:r>
          <a:br>
            <a:rPr lang="en" sz="1800" b="1" noProof="0" dirty="0">
              <a:effectLst>
                <a:outerShdw blurRad="38100" dist="38100" dir="2700000" algn="tl">
                  <a:srgbClr val="000000">
                    <a:alpha val="43137"/>
                  </a:srgbClr>
                </a:outerShdw>
              </a:effectLst>
            </a:rPr>
          </a:br>
          <a:r>
            <a:rPr lang="en" sz="1800" b="1" noProof="0" dirty="0">
              <a:effectLst>
                <a:outerShdw blurRad="38100" dist="38100" dir="2700000" algn="tl">
                  <a:srgbClr val="000000">
                    <a:alpha val="43137"/>
                  </a:srgbClr>
                </a:outerShdw>
              </a:effectLst>
            </a:rPr>
            <a:t>(Is. 30:21)</a:t>
          </a:r>
          <a:endParaRPr lang="en" sz="1800" noProof="0" dirty="0">
            <a:effectLst>
              <a:outerShdw blurRad="38100" dist="38100" dir="2700000" algn="tl">
                <a:srgbClr val="000000">
                  <a:alpha val="43137"/>
                </a:srgbClr>
              </a:outerShdw>
            </a:effectLst>
          </a:endParaRPr>
        </a:p>
      </dgm:t>
    </dgm:pt>
    <dgm:pt modelId="{7D7E83FC-8824-44EB-85E3-42A008F26938}" type="par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3BD95735-2CC4-47D8-A0E4-80ED67A2E087}" type="sib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BBDFDFAB-FC01-48AF-A1DE-EDFDEB896E10}" type="pres">
      <dgm:prSet presAssocID="{08471527-4C45-4525-9CD0-4AA289B2566E}" presName="Name0" presStyleCnt="0">
        <dgm:presLayoutVars>
          <dgm:dir/>
          <dgm:resizeHandles val="exact"/>
        </dgm:presLayoutVars>
      </dgm:prSet>
      <dgm:spPr/>
    </dgm:pt>
    <dgm:pt modelId="{EC77ED32-43B8-408C-9259-02CB0E13CDE0}" type="pres">
      <dgm:prSet presAssocID="{401F8674-B447-47F4-A268-FBF1D1CFA43A}" presName="composite" presStyleCnt="0"/>
      <dgm:spPr/>
    </dgm:pt>
    <dgm:pt modelId="{E8EB9D21-3E30-45C2-BD9E-5320BDAEAB30}" type="pres">
      <dgm:prSet presAssocID="{401F8674-B447-47F4-A268-FBF1D1CFA43A}" presName="rect1" presStyleLbl="bgImgPlace1" presStyleIdx="0" presStyleCnt="4" custLinFactNeighborX="4860"/>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A1311745-2858-4BE4-ADF3-C3D9A7386CF5}" type="pres">
      <dgm:prSet presAssocID="{401F8674-B447-47F4-A268-FBF1D1CFA43A}" presName="wedgeRectCallout1" presStyleLbl="node1" presStyleIdx="0" presStyleCnt="4" custScaleY="114718" custLinFactNeighborX="5460">
        <dgm:presLayoutVars>
          <dgm:bulletEnabled val="1"/>
        </dgm:presLayoutVars>
      </dgm:prSet>
      <dgm:spPr/>
    </dgm:pt>
    <dgm:pt modelId="{75E59199-3C36-43CF-B4A4-ED20A230470A}" type="pres">
      <dgm:prSet presAssocID="{C4EA12AD-ED01-4DEF-B753-98D7EE9995AF}" presName="sibTrans" presStyleCnt="0"/>
      <dgm:spPr/>
    </dgm:pt>
    <dgm:pt modelId="{A8ECFE5A-7B38-48EE-8CA6-7BF7A9D1776E}" type="pres">
      <dgm:prSet presAssocID="{54A944F5-A53A-46BE-AD47-D232C05A81A2}" presName="composite" presStyleCnt="0"/>
      <dgm:spPr/>
    </dgm:pt>
    <dgm:pt modelId="{68A2714C-A2A2-4460-842C-53874DC714E7}" type="pres">
      <dgm:prSet presAssocID="{54A944F5-A53A-46BE-AD47-D232C05A81A2}" presName="rect1" presStyleLbl="bgImgPlace1" presStyleIdx="1" presStyleCnt="4" custLinFactNeighborX="4050"/>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scene3d>
          <a:camera prst="orthographicFront"/>
          <a:lightRig rig="threePt" dir="t"/>
        </a:scene3d>
        <a:sp3d>
          <a:bevelT prst="relaxedInset"/>
        </a:sp3d>
      </dgm:spPr>
    </dgm:pt>
    <dgm:pt modelId="{8EC401FB-C870-4B4F-AA1C-64DC475DF4D6}" type="pres">
      <dgm:prSet presAssocID="{54A944F5-A53A-46BE-AD47-D232C05A81A2}" presName="wedgeRectCallout1" presStyleLbl="node1" presStyleIdx="1" presStyleCnt="4" custScaleX="134697" custScaleY="114718" custLinFactNeighborX="4550">
        <dgm:presLayoutVars>
          <dgm:bulletEnabled val="1"/>
        </dgm:presLayoutVars>
      </dgm:prSet>
      <dgm:spPr/>
    </dgm:pt>
    <dgm:pt modelId="{E1D6F68E-D5B9-462B-9BD3-375FBC393B66}" type="pres">
      <dgm:prSet presAssocID="{39C469A2-097C-4912-9FBC-765694281CB2}" presName="sibTrans" presStyleCnt="0"/>
      <dgm:spPr/>
    </dgm:pt>
    <dgm:pt modelId="{4CC48657-6E9A-4036-9348-DEEF3E1D4FCD}" type="pres">
      <dgm:prSet presAssocID="{0C005F20-7B80-4165-BA92-5E618C085C64}" presName="composite" presStyleCnt="0"/>
      <dgm:spPr/>
    </dgm:pt>
    <dgm:pt modelId="{29760ED7-9D83-46E7-BA8F-3196B005E7F3}" type="pres">
      <dgm:prSet presAssocID="{0C005F20-7B80-4165-BA92-5E618C085C64}" presName="rect1" presStyleLbl="bgImgPlace1" presStyleIdx="2" presStyleCnt="4"/>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EDB16F35-AA2D-44E9-ABD8-EE0FFF5BB64A}" type="pres">
      <dgm:prSet presAssocID="{0C005F20-7B80-4165-BA92-5E618C085C64}" presName="wedgeRectCallout1" presStyleLbl="node1" presStyleIdx="2" presStyleCnt="4" custScaleY="114718">
        <dgm:presLayoutVars>
          <dgm:bulletEnabled val="1"/>
        </dgm:presLayoutVars>
      </dgm:prSet>
      <dgm:spPr/>
    </dgm:pt>
    <dgm:pt modelId="{7AD49E0C-3737-4CE8-A939-2BDD64BB768F}" type="pres">
      <dgm:prSet presAssocID="{5AE37110-7BF3-424C-AFCB-73D67BED7F27}" presName="sibTrans" presStyleCnt="0"/>
      <dgm:spPr/>
    </dgm:pt>
    <dgm:pt modelId="{9FA1C8BC-3F31-4119-8B0C-5EC5182537FF}" type="pres">
      <dgm:prSet presAssocID="{73B1D691-FC9F-40FF-AE3D-890B59177E1A}" presName="composite" presStyleCnt="0"/>
      <dgm:spPr/>
    </dgm:pt>
    <dgm:pt modelId="{43E7D701-2AE7-4034-B6A7-FEDA8EBADCE7}" type="pres">
      <dgm:prSet presAssocID="{73B1D691-FC9F-40FF-AE3D-890B59177E1A}" presName="rect1" presStyleLbl="bgImgPlace1" presStyleIdx="3" presStyleCnt="4"/>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9F74229B-F2E1-4902-A560-A64009464455}" type="pres">
      <dgm:prSet presAssocID="{73B1D691-FC9F-40FF-AE3D-890B59177E1A}" presName="wedgeRectCallout1" presStyleLbl="node1" presStyleIdx="3" presStyleCnt="4" custScaleY="114718">
        <dgm:presLayoutVars>
          <dgm:bulletEnabled val="1"/>
        </dgm:presLayoutVars>
      </dgm:prSet>
      <dgm:spPr/>
    </dgm:pt>
  </dgm:ptLst>
  <dgm:cxnLst>
    <dgm:cxn modelId="{E3499E0C-10C1-4094-AE50-5B672E850DB0}" type="presOf" srcId="{0C005F20-7B80-4165-BA92-5E618C085C64}" destId="{EDB16F35-AA2D-44E9-ABD8-EE0FFF5BB64A}" srcOrd="0" destOrd="0" presId="urn:microsoft.com/office/officeart/2008/layout/BendingPictureCaptionList"/>
    <dgm:cxn modelId="{AAFDB35B-48FD-44F3-8A77-3AAA4446DC08}" type="presOf" srcId="{54A944F5-A53A-46BE-AD47-D232C05A81A2}" destId="{8EC401FB-C870-4B4F-AA1C-64DC475DF4D6}" srcOrd="0" destOrd="0" presId="urn:microsoft.com/office/officeart/2008/layout/BendingPictureCaptionList"/>
    <dgm:cxn modelId="{B8447260-8602-4B15-A98A-F1AC20C7A972}" srcId="{08471527-4C45-4525-9CD0-4AA289B2566E}" destId="{73B1D691-FC9F-40FF-AE3D-890B59177E1A}" srcOrd="3" destOrd="0" parTransId="{7D7E83FC-8824-44EB-85E3-42A008F26938}" sibTransId="{3BD95735-2CC4-47D8-A0E4-80ED67A2E087}"/>
    <dgm:cxn modelId="{9D4B3267-527A-49C6-843D-FBA178F8714D}" srcId="{08471527-4C45-4525-9CD0-4AA289B2566E}" destId="{401F8674-B447-47F4-A268-FBF1D1CFA43A}" srcOrd="0" destOrd="0" parTransId="{1E8FE497-D1DE-446F-B4D7-3B09E34240AE}" sibTransId="{C4EA12AD-ED01-4DEF-B753-98D7EE9995AF}"/>
    <dgm:cxn modelId="{CE507EAD-B67C-412B-8CE0-413B820A151C}" srcId="{08471527-4C45-4525-9CD0-4AA289B2566E}" destId="{54A944F5-A53A-46BE-AD47-D232C05A81A2}" srcOrd="1" destOrd="0" parTransId="{59E255C1-F4FB-4EB8-BE5F-26AF5D69E222}" sibTransId="{39C469A2-097C-4912-9FBC-765694281CB2}"/>
    <dgm:cxn modelId="{6CD184B7-1E0F-44F7-ACB6-1ED00A00EB43}" type="presOf" srcId="{401F8674-B447-47F4-A268-FBF1D1CFA43A}" destId="{A1311745-2858-4BE4-ADF3-C3D9A7386CF5}" srcOrd="0" destOrd="0" presId="urn:microsoft.com/office/officeart/2008/layout/BendingPictureCaptionList"/>
    <dgm:cxn modelId="{271D56C7-BC5A-4CBF-9545-8033A5C04976}" type="presOf" srcId="{08471527-4C45-4525-9CD0-4AA289B2566E}" destId="{BBDFDFAB-FC01-48AF-A1DE-EDFDEB896E10}" srcOrd="0" destOrd="0" presId="urn:microsoft.com/office/officeart/2008/layout/BendingPictureCaptionList"/>
    <dgm:cxn modelId="{07411DCB-5916-4AF8-859B-CE9905AA3489}" srcId="{08471527-4C45-4525-9CD0-4AA289B2566E}" destId="{0C005F20-7B80-4165-BA92-5E618C085C64}" srcOrd="2" destOrd="0" parTransId="{77E83FF5-EDCF-4C9C-B787-D1CE9C34CD49}" sibTransId="{5AE37110-7BF3-424C-AFCB-73D67BED7F27}"/>
    <dgm:cxn modelId="{1ED7DBE5-C379-455D-9919-CAE3243537C9}" type="presOf" srcId="{73B1D691-FC9F-40FF-AE3D-890B59177E1A}" destId="{9F74229B-F2E1-4902-A560-A64009464455}" srcOrd="0" destOrd="0" presId="urn:microsoft.com/office/officeart/2008/layout/BendingPictureCaptionList"/>
    <dgm:cxn modelId="{6D158827-703C-4448-957C-F7437F73948E}" type="presParOf" srcId="{BBDFDFAB-FC01-48AF-A1DE-EDFDEB896E10}" destId="{EC77ED32-43B8-408C-9259-02CB0E13CDE0}" srcOrd="0" destOrd="0" presId="urn:microsoft.com/office/officeart/2008/layout/BendingPictureCaptionList"/>
    <dgm:cxn modelId="{E8B66121-CF4F-4914-AB09-CFE9DA358F3B}" type="presParOf" srcId="{EC77ED32-43B8-408C-9259-02CB0E13CDE0}" destId="{E8EB9D21-3E30-45C2-BD9E-5320BDAEAB30}" srcOrd="0" destOrd="0" presId="urn:microsoft.com/office/officeart/2008/layout/BendingPictureCaptionList"/>
    <dgm:cxn modelId="{BED14E9D-1B17-40EA-9E7B-93F28E357F7B}" type="presParOf" srcId="{EC77ED32-43B8-408C-9259-02CB0E13CDE0}" destId="{A1311745-2858-4BE4-ADF3-C3D9A7386CF5}" srcOrd="1" destOrd="0" presId="urn:microsoft.com/office/officeart/2008/layout/BendingPictureCaptionList"/>
    <dgm:cxn modelId="{63685E6F-B72D-42A4-AEE4-AC00D2D7AC91}" type="presParOf" srcId="{BBDFDFAB-FC01-48AF-A1DE-EDFDEB896E10}" destId="{75E59199-3C36-43CF-B4A4-ED20A230470A}" srcOrd="1" destOrd="0" presId="urn:microsoft.com/office/officeart/2008/layout/BendingPictureCaptionList"/>
    <dgm:cxn modelId="{91C55965-C0CE-4F68-8576-8D13BFEE3AC4}" type="presParOf" srcId="{BBDFDFAB-FC01-48AF-A1DE-EDFDEB896E10}" destId="{A8ECFE5A-7B38-48EE-8CA6-7BF7A9D1776E}" srcOrd="2" destOrd="0" presId="urn:microsoft.com/office/officeart/2008/layout/BendingPictureCaptionList"/>
    <dgm:cxn modelId="{B5CDF050-704E-4FE2-B620-5DBDF7DBFE2C}" type="presParOf" srcId="{A8ECFE5A-7B38-48EE-8CA6-7BF7A9D1776E}" destId="{68A2714C-A2A2-4460-842C-53874DC714E7}" srcOrd="0" destOrd="0" presId="urn:microsoft.com/office/officeart/2008/layout/BendingPictureCaptionList"/>
    <dgm:cxn modelId="{2E5FF67F-79C5-455F-AB3F-490777CC9751}" type="presParOf" srcId="{A8ECFE5A-7B38-48EE-8CA6-7BF7A9D1776E}" destId="{8EC401FB-C870-4B4F-AA1C-64DC475DF4D6}" srcOrd="1" destOrd="0" presId="urn:microsoft.com/office/officeart/2008/layout/BendingPictureCaptionList"/>
    <dgm:cxn modelId="{5886C345-7D43-429A-B75E-407755947F92}" type="presParOf" srcId="{BBDFDFAB-FC01-48AF-A1DE-EDFDEB896E10}" destId="{E1D6F68E-D5B9-462B-9BD3-375FBC393B66}" srcOrd="3" destOrd="0" presId="urn:microsoft.com/office/officeart/2008/layout/BendingPictureCaptionList"/>
    <dgm:cxn modelId="{F41F2A04-8C81-4A8F-AC3A-ED19B9D42864}" type="presParOf" srcId="{BBDFDFAB-FC01-48AF-A1DE-EDFDEB896E10}" destId="{4CC48657-6E9A-4036-9348-DEEF3E1D4FCD}" srcOrd="4" destOrd="0" presId="urn:microsoft.com/office/officeart/2008/layout/BendingPictureCaptionList"/>
    <dgm:cxn modelId="{75FAAC3A-FE09-4B5F-A50F-2BB9DED8ABD6}" type="presParOf" srcId="{4CC48657-6E9A-4036-9348-DEEF3E1D4FCD}" destId="{29760ED7-9D83-46E7-BA8F-3196B005E7F3}" srcOrd="0" destOrd="0" presId="urn:microsoft.com/office/officeart/2008/layout/BendingPictureCaptionList"/>
    <dgm:cxn modelId="{E3330A50-CF37-498F-942B-722A54DDC1C0}" type="presParOf" srcId="{4CC48657-6E9A-4036-9348-DEEF3E1D4FCD}" destId="{EDB16F35-AA2D-44E9-ABD8-EE0FFF5BB64A}" srcOrd="1" destOrd="0" presId="urn:microsoft.com/office/officeart/2008/layout/BendingPictureCaptionList"/>
    <dgm:cxn modelId="{9DC35000-1AF2-4299-B2C8-31FC3556EA7E}" type="presParOf" srcId="{BBDFDFAB-FC01-48AF-A1DE-EDFDEB896E10}" destId="{7AD49E0C-3737-4CE8-A939-2BDD64BB768F}" srcOrd="5" destOrd="0" presId="urn:microsoft.com/office/officeart/2008/layout/BendingPictureCaptionList"/>
    <dgm:cxn modelId="{E388F909-487D-4137-AD3F-67F83F620948}" type="presParOf" srcId="{BBDFDFAB-FC01-48AF-A1DE-EDFDEB896E10}" destId="{9FA1C8BC-3F31-4119-8B0C-5EC5182537FF}" srcOrd="6" destOrd="0" presId="urn:microsoft.com/office/officeart/2008/layout/BendingPictureCaptionList"/>
    <dgm:cxn modelId="{87D257B8-A312-4E59-BCDF-46EE9DACF088}" type="presParOf" srcId="{9FA1C8BC-3F31-4119-8B0C-5EC5182537FF}" destId="{43E7D701-2AE7-4034-B6A7-FEDA8EBADCE7}" srcOrd="0" destOrd="0" presId="urn:microsoft.com/office/officeart/2008/layout/BendingPictureCaptionList"/>
    <dgm:cxn modelId="{A76A2E70-1B83-401A-8569-02216346B1EF}" type="presParOf" srcId="{9FA1C8BC-3F31-4119-8B0C-5EC5182537FF}" destId="{9F74229B-F2E1-4902-A560-A64009464455}"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DEE18-2F4A-4842-908F-40437515B9BE}">
      <dsp:nvSpPr>
        <dsp:cNvPr id="0" name=""/>
        <dsp:cNvSpPr/>
      </dsp:nvSpPr>
      <dsp:spPr>
        <a:xfrm rot="5400000">
          <a:off x="488602" y="2018205"/>
          <a:ext cx="1037069" cy="1725660"/>
        </a:xfrm>
        <a:prstGeom prst="corner">
          <a:avLst>
            <a:gd name="adj1" fmla="val 16120"/>
            <a:gd name="adj2" fmla="val 1611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73C552-E150-43B7-9181-6C20C86FE349}">
      <dsp:nvSpPr>
        <dsp:cNvPr id="0" name=""/>
        <dsp:cNvSpPr/>
      </dsp:nvSpPr>
      <dsp:spPr>
        <a:xfrm>
          <a:off x="315490" y="253380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May love abound in you</a:t>
          </a:r>
        </a:p>
      </dsp:txBody>
      <dsp:txXfrm>
        <a:off x="315490" y="2533806"/>
        <a:ext cx="1557936" cy="1365622"/>
      </dsp:txXfrm>
    </dsp:sp>
    <dsp:sp modelId="{47D75436-2C5A-4374-8BE3-B4A2753A70D8}">
      <dsp:nvSpPr>
        <dsp:cNvPr id="0" name=""/>
        <dsp:cNvSpPr/>
      </dsp:nvSpPr>
      <dsp:spPr>
        <a:xfrm>
          <a:off x="1579476" y="1891160"/>
          <a:ext cx="293950" cy="293950"/>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A00E30-EAB0-4E3A-A2F1-BEA78C727435}">
      <dsp:nvSpPr>
        <dsp:cNvPr id="0" name=""/>
        <dsp:cNvSpPr/>
      </dsp:nvSpPr>
      <dsp:spPr>
        <a:xfrm rot="5400000">
          <a:off x="2395821" y="1546262"/>
          <a:ext cx="1037069" cy="1725660"/>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BE3CF9-4D8B-4742-AFC5-881852CCCED6}">
      <dsp:nvSpPr>
        <dsp:cNvPr id="0" name=""/>
        <dsp:cNvSpPr/>
      </dsp:nvSpPr>
      <dsp:spPr>
        <a:xfrm>
          <a:off x="2222708" y="2061862"/>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It will make you wiser</a:t>
          </a:r>
        </a:p>
      </dsp:txBody>
      <dsp:txXfrm>
        <a:off x="2222708" y="2061862"/>
        <a:ext cx="1557936" cy="1365622"/>
      </dsp:txXfrm>
    </dsp:sp>
    <dsp:sp modelId="{7647920E-FF91-4C18-85D4-B46630961676}">
      <dsp:nvSpPr>
        <dsp:cNvPr id="0" name=""/>
        <dsp:cNvSpPr/>
      </dsp:nvSpPr>
      <dsp:spPr>
        <a:xfrm>
          <a:off x="3486694" y="1419217"/>
          <a:ext cx="293950" cy="293950"/>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02706B-F6E9-4C52-BA43-CECC909FA77F}">
      <dsp:nvSpPr>
        <dsp:cNvPr id="0" name=""/>
        <dsp:cNvSpPr/>
      </dsp:nvSpPr>
      <dsp:spPr>
        <a:xfrm rot="5400000">
          <a:off x="4303039" y="1074319"/>
          <a:ext cx="1037069" cy="1725660"/>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2E6287-1003-4F2F-9256-6CF6C7766CBF}">
      <dsp:nvSpPr>
        <dsp:cNvPr id="0" name=""/>
        <dsp:cNvSpPr/>
      </dsp:nvSpPr>
      <dsp:spPr>
        <a:xfrm>
          <a:off x="4129926" y="1589919"/>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You will discern the best</a:t>
          </a:r>
        </a:p>
      </dsp:txBody>
      <dsp:txXfrm>
        <a:off x="4129926" y="1589919"/>
        <a:ext cx="1557936" cy="1365622"/>
      </dsp:txXfrm>
    </dsp:sp>
    <dsp:sp modelId="{FC4AA45B-22E2-4660-BD73-56E5D53B53C4}">
      <dsp:nvSpPr>
        <dsp:cNvPr id="0" name=""/>
        <dsp:cNvSpPr/>
      </dsp:nvSpPr>
      <dsp:spPr>
        <a:xfrm>
          <a:off x="5393912" y="947274"/>
          <a:ext cx="293950" cy="293950"/>
        </a:xfrm>
        <a:prstGeom prst="triangle">
          <a:avLst>
            <a:gd name="adj" fmla="val 10000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F59CF-AF52-45A7-9C1E-D6FA18C09F4B}">
      <dsp:nvSpPr>
        <dsp:cNvPr id="0" name=""/>
        <dsp:cNvSpPr/>
      </dsp:nvSpPr>
      <dsp:spPr>
        <a:xfrm rot="5400000">
          <a:off x="6210257" y="602376"/>
          <a:ext cx="1037069" cy="1725660"/>
        </a:xfrm>
        <a:prstGeom prst="corner">
          <a:avLst>
            <a:gd name="adj1" fmla="val 16120"/>
            <a:gd name="adj2" fmla="val 161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460954-CAFC-446E-8A61-6727148C5823}">
      <dsp:nvSpPr>
        <dsp:cNvPr id="0" name=""/>
        <dsp:cNvSpPr/>
      </dsp:nvSpPr>
      <dsp:spPr>
        <a:xfrm>
          <a:off x="6037144" y="111797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You will be pure and upright</a:t>
          </a:r>
        </a:p>
      </dsp:txBody>
      <dsp:txXfrm>
        <a:off x="6037144" y="1117976"/>
        <a:ext cx="1557936" cy="1365622"/>
      </dsp:txXfrm>
    </dsp:sp>
    <dsp:sp modelId="{ACFCC498-7F3E-4F24-BC13-0EA9A2BF0B69}">
      <dsp:nvSpPr>
        <dsp:cNvPr id="0" name=""/>
        <dsp:cNvSpPr/>
      </dsp:nvSpPr>
      <dsp:spPr>
        <a:xfrm>
          <a:off x="7301130" y="475331"/>
          <a:ext cx="293950" cy="293950"/>
        </a:xfrm>
        <a:prstGeom prst="triangle">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04D6B4-34B7-4FEB-8D8B-FE766A754DAE}">
      <dsp:nvSpPr>
        <dsp:cNvPr id="0" name=""/>
        <dsp:cNvSpPr/>
      </dsp:nvSpPr>
      <dsp:spPr>
        <a:xfrm rot="5400000">
          <a:off x="8117475" y="130433"/>
          <a:ext cx="1037069" cy="1725660"/>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0958D3-FF49-4208-9824-52C5BDF645AC}">
      <dsp:nvSpPr>
        <dsp:cNvPr id="0" name=""/>
        <dsp:cNvSpPr/>
      </dsp:nvSpPr>
      <dsp:spPr>
        <a:xfrm>
          <a:off x="7944363" y="646033"/>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You will bear fruit through Jesus Christ</a:t>
          </a:r>
        </a:p>
      </dsp:txBody>
      <dsp:txXfrm>
        <a:off x="7944363" y="646033"/>
        <a:ext cx="1557936" cy="1365622"/>
      </dsp:txXfrm>
    </dsp:sp>
    <dsp:sp modelId="{AE7C1B98-0BD6-4D32-9954-4FBDDD521E46}">
      <dsp:nvSpPr>
        <dsp:cNvPr id="0" name=""/>
        <dsp:cNvSpPr/>
      </dsp:nvSpPr>
      <dsp:spPr>
        <a:xfrm>
          <a:off x="9208349" y="3387"/>
          <a:ext cx="293950" cy="293950"/>
        </a:xfrm>
        <a:prstGeom prst="triangle">
          <a:avLst>
            <a:gd name="adj" fmla="val 1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1C2226-C9D3-4142-9F23-19C9BECAB2C1}">
      <dsp:nvSpPr>
        <dsp:cNvPr id="0" name=""/>
        <dsp:cNvSpPr/>
      </dsp:nvSpPr>
      <dsp:spPr>
        <a:xfrm rot="5400000">
          <a:off x="10024694" y="-341510"/>
          <a:ext cx="1037069" cy="1725660"/>
        </a:xfrm>
        <a:prstGeom prst="corner">
          <a:avLst>
            <a:gd name="adj1" fmla="val 16120"/>
            <a:gd name="adj2" fmla="val 16110"/>
          </a:avLst>
        </a:prstGeom>
        <a:solidFill>
          <a:srgbClr val="0070C0"/>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283CFD-3532-4147-80B1-CA62AFE55B77}">
      <dsp:nvSpPr>
        <dsp:cNvPr id="0" name=""/>
        <dsp:cNvSpPr/>
      </dsp:nvSpPr>
      <dsp:spPr>
        <a:xfrm>
          <a:off x="9851581" y="174090"/>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This will result in glory and praise for God</a:t>
          </a:r>
        </a:p>
      </dsp:txBody>
      <dsp:txXfrm>
        <a:off x="9851581" y="174090"/>
        <a:ext cx="1557936" cy="1365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976D-F155-46D2-B6B0-AAEC246080DA}">
      <dsp:nvSpPr>
        <dsp:cNvPr id="0" name=""/>
        <dsp:cNvSpPr/>
      </dsp:nvSpPr>
      <dsp:spPr>
        <a:xfrm>
          <a:off x="0" y="327"/>
          <a:ext cx="5447488" cy="67661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May they receive the knowledge of God, which will give them wisdom and spiritual understanding</a:t>
          </a:r>
          <a:endParaRPr lang="en" sz="1800" kern="1200" noProof="0" dirty="0">
            <a:effectLst>
              <a:outerShdw blurRad="38100" dist="38100" dir="2700000" algn="tl">
                <a:srgbClr val="000000">
                  <a:alpha val="43137"/>
                </a:srgbClr>
              </a:outerShdw>
            </a:effectLst>
          </a:endParaRPr>
        </a:p>
      </dsp:txBody>
      <dsp:txXfrm>
        <a:off x="33029" y="33356"/>
        <a:ext cx="5381430" cy="610553"/>
      </dsp:txXfrm>
    </dsp:sp>
    <dsp:sp modelId="{8ED814D4-24A7-4EE6-98D6-F5EF96E58A5E}">
      <dsp:nvSpPr>
        <dsp:cNvPr id="0" name=""/>
        <dsp:cNvSpPr/>
      </dsp:nvSpPr>
      <dsp:spPr>
        <a:xfrm>
          <a:off x="0" y="691297"/>
          <a:ext cx="5447488" cy="676611"/>
        </a:xfrm>
        <a:prstGeom prst="roundRect">
          <a:avLst/>
        </a:prstGeom>
        <a:gradFill rotWithShape="0">
          <a:gsLst>
            <a:gs pos="0">
              <a:schemeClr val="accent3">
                <a:hueOff val="-2520006"/>
                <a:satOff val="2325"/>
                <a:lumOff val="980"/>
                <a:alphaOff val="0"/>
                <a:satMod val="103000"/>
                <a:lumMod val="102000"/>
                <a:tint val="94000"/>
              </a:schemeClr>
            </a:gs>
            <a:gs pos="50000">
              <a:schemeClr val="accent3">
                <a:hueOff val="-2520006"/>
                <a:satOff val="2325"/>
                <a:lumOff val="980"/>
                <a:alphaOff val="0"/>
                <a:satMod val="110000"/>
                <a:lumMod val="100000"/>
                <a:shade val="100000"/>
              </a:schemeClr>
            </a:gs>
            <a:gs pos="100000">
              <a:schemeClr val="accent3">
                <a:hueOff val="-2520006"/>
                <a:satOff val="2325"/>
                <a:lumOff val="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Live as children of God, pleasing him in every way</a:t>
          </a:r>
          <a:endParaRPr lang="en" sz="1800" kern="1200" noProof="0" dirty="0">
            <a:effectLst>
              <a:outerShdw blurRad="38100" dist="38100" dir="2700000" algn="tl">
                <a:srgbClr val="000000">
                  <a:alpha val="43137"/>
                </a:srgbClr>
              </a:outerShdw>
            </a:effectLst>
          </a:endParaRPr>
        </a:p>
      </dsp:txBody>
      <dsp:txXfrm>
        <a:off x="33029" y="724326"/>
        <a:ext cx="5381430" cy="610553"/>
      </dsp:txXfrm>
    </dsp:sp>
    <dsp:sp modelId="{D6B98BC7-4DD1-46DD-9A75-7E74C926B220}">
      <dsp:nvSpPr>
        <dsp:cNvPr id="0" name=""/>
        <dsp:cNvSpPr/>
      </dsp:nvSpPr>
      <dsp:spPr>
        <a:xfrm>
          <a:off x="0" y="1382267"/>
          <a:ext cx="5447488" cy="676611"/>
        </a:xfrm>
        <a:prstGeom prst="roundRect">
          <a:avLst/>
        </a:prstGeom>
        <a:gradFill rotWithShape="0">
          <a:gsLst>
            <a:gs pos="0">
              <a:schemeClr val="accent3">
                <a:hueOff val="-5040011"/>
                <a:satOff val="4651"/>
                <a:lumOff val="1961"/>
                <a:alphaOff val="0"/>
                <a:satMod val="103000"/>
                <a:lumMod val="102000"/>
                <a:tint val="94000"/>
              </a:schemeClr>
            </a:gs>
            <a:gs pos="50000">
              <a:schemeClr val="accent3">
                <a:hueOff val="-5040011"/>
                <a:satOff val="4651"/>
                <a:lumOff val="1961"/>
                <a:alphaOff val="0"/>
                <a:satMod val="110000"/>
                <a:lumMod val="100000"/>
                <a:shade val="100000"/>
              </a:schemeClr>
            </a:gs>
            <a:gs pos="100000">
              <a:schemeClr val="accent3">
                <a:hueOff val="-5040011"/>
                <a:satOff val="4651"/>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May they bear fruit and grow in knowledge</a:t>
          </a:r>
          <a:endParaRPr lang="en" sz="1800" kern="1200" noProof="0" dirty="0">
            <a:effectLst>
              <a:outerShdw blurRad="38100" dist="38100" dir="2700000" algn="tl">
                <a:srgbClr val="000000">
                  <a:alpha val="43137"/>
                </a:srgbClr>
              </a:outerShdw>
            </a:effectLst>
          </a:endParaRPr>
        </a:p>
      </dsp:txBody>
      <dsp:txXfrm>
        <a:off x="33029" y="1415296"/>
        <a:ext cx="5381430" cy="610553"/>
      </dsp:txXfrm>
    </dsp:sp>
    <dsp:sp modelId="{51C553D5-6DF9-4050-9DE4-1DCE1A8DC5FD}">
      <dsp:nvSpPr>
        <dsp:cNvPr id="0" name=""/>
        <dsp:cNvSpPr/>
      </dsp:nvSpPr>
      <dsp:spPr>
        <a:xfrm>
          <a:off x="0" y="2073237"/>
          <a:ext cx="5447488" cy="676611"/>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May they be strengthened with God's power so that they may be patient</a:t>
          </a:r>
          <a:endParaRPr lang="en" sz="1800" kern="1200" noProof="0" dirty="0">
            <a:effectLst>
              <a:outerShdw blurRad="38100" dist="38100" dir="2700000" algn="tl">
                <a:srgbClr val="000000">
                  <a:alpha val="43137"/>
                </a:srgbClr>
              </a:outerShdw>
            </a:effectLst>
          </a:endParaRPr>
        </a:p>
      </dsp:txBody>
      <dsp:txXfrm>
        <a:off x="33029" y="2106266"/>
        <a:ext cx="5381430" cy="6105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B9D21-3E30-45C2-BD9E-5320BDAEAB30}">
      <dsp:nvSpPr>
        <dsp:cNvPr id="0" name=""/>
        <dsp:cNvSpPr/>
      </dsp:nvSpPr>
      <dsp:spPr>
        <a:xfrm>
          <a:off x="698450" y="321"/>
          <a:ext cx="2353593" cy="1882874"/>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A1311745-2858-4BE4-ADF3-C3D9A7386CF5}">
      <dsp:nvSpPr>
        <dsp:cNvPr id="0" name=""/>
        <dsp:cNvSpPr/>
      </dsp:nvSpPr>
      <dsp:spPr>
        <a:xfrm>
          <a:off x="910260" y="1646412"/>
          <a:ext cx="2094698" cy="755998"/>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chemeClr val="accent5">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The Bible </a:t>
          </a:r>
          <a:br>
            <a:rPr lang="en" sz="1800" b="1" kern="1200" noProof="0" dirty="0">
              <a:effectLst>
                <a:outerShdw blurRad="38100" dist="38100" dir="2700000" algn="tl">
                  <a:srgbClr val="000000">
                    <a:alpha val="43137"/>
                  </a:srgbClr>
                </a:outerShdw>
              </a:effectLst>
            </a:rPr>
          </a:br>
          <a:r>
            <a:rPr lang="en" sz="1800" b="1" kern="1200" noProof="0" dirty="0">
              <a:effectLst>
                <a:outerShdw blurRad="38100" dist="38100" dir="2700000" algn="tl">
                  <a:srgbClr val="000000">
                    <a:alpha val="43137"/>
                  </a:srgbClr>
                </a:outerShdw>
              </a:effectLst>
            </a:rPr>
            <a:t>(Psalm 119:105)</a:t>
          </a:r>
          <a:endParaRPr lang="en" sz="1800" kern="1200" noProof="0" dirty="0">
            <a:effectLst>
              <a:outerShdw blurRad="38100" dist="38100" dir="2700000" algn="tl">
                <a:srgbClr val="000000">
                  <a:alpha val="43137"/>
                </a:srgbClr>
              </a:outerShdw>
            </a:effectLst>
          </a:endParaRPr>
        </a:p>
      </dsp:txBody>
      <dsp:txXfrm>
        <a:off x="910260" y="1646412"/>
        <a:ext cx="2094698" cy="755998"/>
      </dsp:txXfrm>
    </dsp:sp>
    <dsp:sp modelId="{68A2714C-A2A2-4460-842C-53874DC714E7}">
      <dsp:nvSpPr>
        <dsp:cNvPr id="0" name=""/>
        <dsp:cNvSpPr/>
      </dsp:nvSpPr>
      <dsp:spPr>
        <a:xfrm>
          <a:off x="3419914" y="321"/>
          <a:ext cx="2353593" cy="1882874"/>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8EC401FB-C870-4B4F-AA1C-64DC475DF4D6}">
      <dsp:nvSpPr>
        <dsp:cNvPr id="0" name=""/>
        <dsp:cNvSpPr/>
      </dsp:nvSpPr>
      <dsp:spPr>
        <a:xfrm>
          <a:off x="3268327" y="1646412"/>
          <a:ext cx="2821495" cy="755998"/>
        </a:xfrm>
        <a:prstGeom prst="wedgeRectCallout">
          <a:avLst>
            <a:gd name="adj1" fmla="val 20250"/>
            <a:gd name="adj2" fmla="val -60700"/>
          </a:avLst>
        </a:prstGeom>
        <a:gradFill rotWithShape="0">
          <a:gsLst>
            <a:gs pos="0">
              <a:schemeClr val="accent5">
                <a:hueOff val="5335692"/>
                <a:satOff val="2524"/>
                <a:lumOff val="3856"/>
                <a:alphaOff val="0"/>
                <a:satMod val="103000"/>
                <a:lumMod val="102000"/>
                <a:tint val="94000"/>
              </a:schemeClr>
            </a:gs>
            <a:gs pos="50000">
              <a:schemeClr val="accent5">
                <a:hueOff val="5335692"/>
                <a:satOff val="2524"/>
                <a:lumOff val="3856"/>
                <a:alphaOff val="0"/>
                <a:satMod val="110000"/>
                <a:lumMod val="100000"/>
                <a:shade val="100000"/>
              </a:schemeClr>
            </a:gs>
            <a:gs pos="100000">
              <a:schemeClr val="accent5">
                <a:hueOff val="5335692"/>
                <a:satOff val="2524"/>
                <a:lumOff val="3856"/>
                <a:alphaOff val="0"/>
                <a:lumMod val="99000"/>
                <a:satMod val="120000"/>
                <a:shade val="78000"/>
              </a:schemeClr>
            </a:gs>
          </a:gsLst>
          <a:lin ang="5400000" scaled="0"/>
        </a:gradFill>
        <a:ln>
          <a:solidFill>
            <a:schemeClr val="accent3">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The spirit of prophecy    (Rev. 19:10), manifested through Ellen G. White</a:t>
          </a:r>
          <a:endParaRPr lang="en" sz="1800" kern="1200" noProof="0" dirty="0">
            <a:effectLst>
              <a:outerShdw blurRad="38100" dist="38100" dir="2700000" algn="tl">
                <a:srgbClr val="000000">
                  <a:alpha val="43137"/>
                </a:srgbClr>
              </a:outerShdw>
            </a:effectLst>
          </a:endParaRPr>
        </a:p>
      </dsp:txBody>
      <dsp:txXfrm>
        <a:off x="3268327" y="1646412"/>
        <a:ext cx="2821495" cy="755998"/>
      </dsp:txXfrm>
    </dsp:sp>
    <dsp:sp modelId="{29760ED7-9D83-46E7-BA8F-3196B005E7F3}">
      <dsp:nvSpPr>
        <dsp:cNvPr id="0" name=""/>
        <dsp:cNvSpPr/>
      </dsp:nvSpPr>
      <dsp:spPr>
        <a:xfrm>
          <a:off x="6229874" y="321"/>
          <a:ext cx="2353593" cy="1882874"/>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EDB16F35-AA2D-44E9-ABD8-EE0FFF5BB64A}">
      <dsp:nvSpPr>
        <dsp:cNvPr id="0" name=""/>
        <dsp:cNvSpPr/>
      </dsp:nvSpPr>
      <dsp:spPr>
        <a:xfrm>
          <a:off x="6441697" y="1646412"/>
          <a:ext cx="2094698" cy="755998"/>
        </a:xfrm>
        <a:prstGeom prst="wedgeRectCallout">
          <a:avLst>
            <a:gd name="adj1" fmla="val 20250"/>
            <a:gd name="adj2" fmla="val -60700"/>
          </a:avLst>
        </a:prstGeom>
        <a:gradFill rotWithShape="0">
          <a:gsLst>
            <a:gs pos="0">
              <a:schemeClr val="accent5">
                <a:hueOff val="10671383"/>
                <a:satOff val="5049"/>
                <a:lumOff val="7712"/>
                <a:alphaOff val="0"/>
                <a:satMod val="103000"/>
                <a:lumMod val="102000"/>
                <a:tint val="94000"/>
              </a:schemeClr>
            </a:gs>
            <a:gs pos="50000">
              <a:schemeClr val="accent5">
                <a:hueOff val="10671383"/>
                <a:satOff val="5049"/>
                <a:lumOff val="7712"/>
                <a:alphaOff val="0"/>
                <a:satMod val="110000"/>
                <a:lumMod val="100000"/>
                <a:shade val="100000"/>
              </a:schemeClr>
            </a:gs>
            <a:gs pos="100000">
              <a:schemeClr val="accent5">
                <a:hueOff val="10671383"/>
                <a:satOff val="5049"/>
                <a:lumOff val="7712"/>
                <a:alphaOff val="0"/>
                <a:lumMod val="99000"/>
                <a:satMod val="120000"/>
                <a:shade val="78000"/>
              </a:schemeClr>
            </a:gs>
          </a:gsLst>
          <a:lin ang="5400000" scaled="0"/>
        </a:gradFill>
        <a:ln>
          <a:solidFill>
            <a:schemeClr val="accent1">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God's providential guidance (Col. 4:3)</a:t>
          </a:r>
          <a:endParaRPr lang="en" sz="1800" kern="1200" noProof="0" dirty="0">
            <a:effectLst>
              <a:outerShdw blurRad="38100" dist="38100" dir="2700000" algn="tl">
                <a:srgbClr val="000000">
                  <a:alpha val="43137"/>
                </a:srgbClr>
              </a:outerShdw>
            </a:effectLst>
          </a:endParaRPr>
        </a:p>
      </dsp:txBody>
      <dsp:txXfrm>
        <a:off x="6441697" y="1646412"/>
        <a:ext cx="2094698" cy="755998"/>
      </dsp:txXfrm>
    </dsp:sp>
    <dsp:sp modelId="{43E7D701-2AE7-4034-B6A7-FEDA8EBADCE7}">
      <dsp:nvSpPr>
        <dsp:cNvPr id="0" name=""/>
        <dsp:cNvSpPr/>
      </dsp:nvSpPr>
      <dsp:spPr>
        <a:xfrm>
          <a:off x="8818827" y="321"/>
          <a:ext cx="2353593" cy="1882874"/>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9F74229B-F2E1-4902-A560-A64009464455}">
      <dsp:nvSpPr>
        <dsp:cNvPr id="0" name=""/>
        <dsp:cNvSpPr/>
      </dsp:nvSpPr>
      <dsp:spPr>
        <a:xfrm>
          <a:off x="9030650" y="1646412"/>
          <a:ext cx="2094698" cy="755998"/>
        </a:xfrm>
        <a:prstGeom prst="wedgeRectCallout">
          <a:avLst>
            <a:gd name="adj1" fmla="val 20250"/>
            <a:gd name="adj2" fmla="val -60700"/>
          </a:avLst>
        </a:prstGeom>
        <a:gradFill rotWithShape="0">
          <a:gsLst>
            <a:gs pos="0">
              <a:schemeClr val="accent5">
                <a:hueOff val="16007075"/>
                <a:satOff val="7573"/>
                <a:lumOff val="11568"/>
                <a:alphaOff val="0"/>
                <a:satMod val="103000"/>
                <a:lumMod val="102000"/>
                <a:tint val="94000"/>
              </a:schemeClr>
            </a:gs>
            <a:gs pos="50000">
              <a:schemeClr val="accent5">
                <a:hueOff val="16007075"/>
                <a:satOff val="7573"/>
                <a:lumOff val="11568"/>
                <a:alphaOff val="0"/>
                <a:satMod val="110000"/>
                <a:lumMod val="100000"/>
                <a:shade val="100000"/>
              </a:schemeClr>
            </a:gs>
            <a:gs pos="100000">
              <a:schemeClr val="accent5">
                <a:hueOff val="16007075"/>
                <a:satOff val="7573"/>
                <a:lumOff val="11568"/>
                <a:alphaOff val="0"/>
                <a:lumMod val="99000"/>
                <a:satMod val="120000"/>
                <a:shade val="78000"/>
              </a:schemeClr>
            </a:gs>
          </a:gsLst>
          <a:lin ang="5400000" scaled="0"/>
        </a:gradFill>
        <a:ln>
          <a:solidFill>
            <a:schemeClr val="accent6">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The Holy Spirit</a:t>
          </a:r>
          <a:br>
            <a:rPr lang="en" sz="1800" b="1" kern="1200" noProof="0" dirty="0">
              <a:effectLst>
                <a:outerShdw blurRad="38100" dist="38100" dir="2700000" algn="tl">
                  <a:srgbClr val="000000">
                    <a:alpha val="43137"/>
                  </a:srgbClr>
                </a:outerShdw>
              </a:effectLst>
            </a:rPr>
          </a:br>
          <a:r>
            <a:rPr lang="en" sz="1800" b="1" kern="1200" noProof="0" dirty="0">
              <a:effectLst>
                <a:outerShdw blurRad="38100" dist="38100" dir="2700000" algn="tl">
                  <a:srgbClr val="000000">
                    <a:alpha val="43137"/>
                  </a:srgbClr>
                </a:outerShdw>
              </a:effectLst>
            </a:rPr>
            <a:t>(Is. 30:21)</a:t>
          </a:r>
          <a:endParaRPr lang="en" sz="1800" kern="1200" noProof="0" dirty="0">
            <a:effectLst>
              <a:outerShdw blurRad="38100" dist="38100" dir="2700000" algn="tl">
                <a:srgbClr val="000000">
                  <a:alpha val="43137"/>
                </a:srgbClr>
              </a:outerShdw>
            </a:effectLst>
          </a:endParaRPr>
        </a:p>
      </dsp:txBody>
      <dsp:txXfrm>
        <a:off x="9030650" y="1646412"/>
        <a:ext cx="2094698" cy="75599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D569D-A6D3-43FA-9430-0DB135A07576}" type="datetimeFigureOut">
              <a:rPr lang="es-ES" smtClean="0"/>
              <a:t>30/12/2025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75A6A-6A4A-4F2D-8A41-A0104832738F}" type="slidenum">
              <a:rPr lang="es-ES" smtClean="0"/>
              <a:t>‹Nº›</a:t>
            </a:fld>
            <a:endParaRPr lang="es-ES"/>
          </a:p>
        </p:txBody>
      </p:sp>
    </p:spTree>
    <p:extLst>
      <p:ext uri="{BB962C8B-B14F-4D97-AF65-F5344CB8AC3E}">
        <p14:creationId xmlns:p14="http://schemas.microsoft.com/office/powerpoint/2010/main" val="164933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592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3</a:t>
            </a:fld>
            <a:endParaRPr lang="es-ES"/>
          </a:p>
        </p:txBody>
      </p:sp>
    </p:spTree>
    <p:extLst>
      <p:ext uri="{BB962C8B-B14F-4D97-AF65-F5344CB8AC3E}">
        <p14:creationId xmlns:p14="http://schemas.microsoft.com/office/powerpoint/2010/main" val="360298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6</a:t>
            </a:fld>
            <a:endParaRPr lang="es-ES"/>
          </a:p>
        </p:txBody>
      </p:sp>
    </p:spTree>
    <p:extLst>
      <p:ext uri="{BB962C8B-B14F-4D97-AF65-F5344CB8AC3E}">
        <p14:creationId xmlns:p14="http://schemas.microsoft.com/office/powerpoint/2010/main" val="241486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F68A6-7BD5-0D87-6972-D940B07289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6D0D9F7-67AD-1418-2D6B-F45EBAF64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A04186B-2278-AF9C-8706-DB1021524634}"/>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5" name="Marcador de pie de página 4">
            <a:extLst>
              <a:ext uri="{FF2B5EF4-FFF2-40B4-BE49-F238E27FC236}">
                <a16:creationId xmlns:a16="http://schemas.microsoft.com/office/drawing/2014/main" id="{51844765-AAD4-633A-7098-6FF1988750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56AA6E-0598-8881-A808-DC3872259F4C}"/>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2672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2B3CB-B1EB-6CDE-52D3-6D8FBB4A726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A2326CD-B7E1-2563-2106-1F8457807B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D7D759-BEE0-DBE7-D488-BD4C268151BE}"/>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5" name="Marcador de pie de página 4">
            <a:extLst>
              <a:ext uri="{FF2B5EF4-FFF2-40B4-BE49-F238E27FC236}">
                <a16:creationId xmlns:a16="http://schemas.microsoft.com/office/drawing/2014/main" id="{3D022E0D-9472-63D6-30DA-2C5BD294F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04DFD9-2471-00A5-C9B1-6CCE41FF9D47}"/>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6546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310353-66D0-8ABC-BB73-A10B950E61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2CF690-50AD-7D46-3A1B-E902F37D2D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EDDC40-AA86-CCE0-DC5D-B3881399C19C}"/>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5" name="Marcador de pie de página 4">
            <a:extLst>
              <a:ext uri="{FF2B5EF4-FFF2-40B4-BE49-F238E27FC236}">
                <a16:creationId xmlns:a16="http://schemas.microsoft.com/office/drawing/2014/main" id="{815C85FD-B805-9320-D54F-EE07E7EF9F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DA4379-61C2-B30B-705C-FC2B7CC19E5E}"/>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1959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5857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044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7063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658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5703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880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90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78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FFF8C-5089-CADC-4E36-FD96A53F6B4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0464707-A70B-93A5-8509-41718C1E82F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5CC396-5D8B-58B7-E28C-A002EA172975}"/>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5" name="Marcador de pie de página 4">
            <a:extLst>
              <a:ext uri="{FF2B5EF4-FFF2-40B4-BE49-F238E27FC236}">
                <a16:creationId xmlns:a16="http://schemas.microsoft.com/office/drawing/2014/main" id="{72C059F1-E9BF-BF5F-49A9-5AA4CE0EB1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D004B6-7EA4-BCAE-5B70-A1E3BB0B9A85}"/>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19773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4277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829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24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731AC-0B5F-F9A9-DD74-D7300E2294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5C2605-3A6F-1D90-6D76-FEDC60C6B4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CAF842-B57F-FCFE-D1FB-C8C1A20A43E9}"/>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5" name="Marcador de pie de página 4">
            <a:extLst>
              <a:ext uri="{FF2B5EF4-FFF2-40B4-BE49-F238E27FC236}">
                <a16:creationId xmlns:a16="http://schemas.microsoft.com/office/drawing/2014/main" id="{33473C29-D284-C934-9B99-6291FAF330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B415C5-D02C-50D8-77DB-7C5AFAF35F9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00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60060-7C90-FCF5-3BDB-F773A452CDE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F51805-2CA7-2B56-C927-32DE0560E1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E6D7DCB-E92F-4161-9C62-05631121CC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4B30A0-70ED-9326-35A0-0F28CC4B5CBD}"/>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6" name="Marcador de pie de página 5">
            <a:extLst>
              <a:ext uri="{FF2B5EF4-FFF2-40B4-BE49-F238E27FC236}">
                <a16:creationId xmlns:a16="http://schemas.microsoft.com/office/drawing/2014/main" id="{E114B1E4-D70C-2C3A-4C02-3E89E84F69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AF93E9A-B509-98B9-CE0C-9DF8F22743F4}"/>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2034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722C8-32D8-F3A1-D3A9-CE9F24BBF7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AB8BF0-27F8-D9FF-5552-CB6086164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E5DF83-0D7A-FC82-90C3-B0F9662151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F972D0C-1C14-F917-4FB8-33A649F83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F0987FF-20AD-999B-8479-57B29D2F4E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5AFBE91-6D0B-EAE2-BAEA-BB41F2D65A26}"/>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8" name="Marcador de pie de página 7">
            <a:extLst>
              <a:ext uri="{FF2B5EF4-FFF2-40B4-BE49-F238E27FC236}">
                <a16:creationId xmlns:a16="http://schemas.microsoft.com/office/drawing/2014/main" id="{C9BFC2A1-41C5-F818-4AF5-E2B92AD631A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FF4ABEE-D685-095C-A923-FEBD7DF7C046}"/>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29337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2A526-66E1-0501-A409-7B39FD42132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443C8C-B22B-F248-EE42-64CD8E95ADD7}"/>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4" name="Marcador de pie de página 3">
            <a:extLst>
              <a:ext uri="{FF2B5EF4-FFF2-40B4-BE49-F238E27FC236}">
                <a16:creationId xmlns:a16="http://schemas.microsoft.com/office/drawing/2014/main" id="{8AAFEF62-DEBA-F8AB-5D31-AE08F59D623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53AEA6-C68B-BAA6-5220-C383E3142F2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5502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459742-B927-28E6-70CD-750B3B84CCF3}"/>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3" name="Marcador de pie de página 2">
            <a:extLst>
              <a:ext uri="{FF2B5EF4-FFF2-40B4-BE49-F238E27FC236}">
                <a16:creationId xmlns:a16="http://schemas.microsoft.com/office/drawing/2014/main" id="{4E19F5F7-A17C-12C5-9058-C98D799D917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FC68610-7837-569A-F545-2025DB3F3CE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1174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D8B83-D128-EDFB-489C-EAE0E356C9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362C0F5-527E-FA27-987F-624B93348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EAD4AF7-4BEA-BE40-0390-039FFA73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C3983D-5C65-402F-E7A0-BF8697C6E266}"/>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6" name="Marcador de pie de página 5">
            <a:extLst>
              <a:ext uri="{FF2B5EF4-FFF2-40B4-BE49-F238E27FC236}">
                <a16:creationId xmlns:a16="http://schemas.microsoft.com/office/drawing/2014/main" id="{C718A801-B9E1-8BC3-0646-1FD57099CA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FF56129-75C1-037E-EB54-FAC671D47CB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1137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BA105-17D1-53D9-CD1D-41B55B9A77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49C794F-FEBE-4698-B330-6F103B0DE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4BDE71B-D58F-5C7A-AB18-3DE8BD9EA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9B39DB-CE63-F71A-FFC9-B3CFC599C6A6}"/>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6" name="Marcador de pie de página 5">
            <a:extLst>
              <a:ext uri="{FF2B5EF4-FFF2-40B4-BE49-F238E27FC236}">
                <a16:creationId xmlns:a16="http://schemas.microsoft.com/office/drawing/2014/main" id="{02A32A46-E609-E3FA-95A9-FEE2EFB7DBB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9E5377-EA0C-8892-6147-0DF94C9EF701}"/>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419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16A7E8-CFDD-AB85-A039-0CD51181C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826B65-38C8-E4DB-7605-1A4C28978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8E6C43-A9C4-4B0E-26CF-E2B05AC41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6FA8D7-9AE1-4EE7-85D3-FB39AD155F05}" type="datetimeFigureOut">
              <a:rPr lang="es-ES" smtClean="0"/>
              <a:t>30/12/2025</a:t>
            </a:fld>
            <a:endParaRPr lang="es-ES"/>
          </a:p>
        </p:txBody>
      </p:sp>
      <p:sp>
        <p:nvSpPr>
          <p:cNvPr id="5" name="Marcador de pie de página 4">
            <a:extLst>
              <a:ext uri="{FF2B5EF4-FFF2-40B4-BE49-F238E27FC236}">
                <a16:creationId xmlns:a16="http://schemas.microsoft.com/office/drawing/2014/main" id="{E8462C30-6719-66B9-18F6-1B07D3713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F9415E5-62BE-1974-197D-1EAE38B94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36A62-6BA3-440C-A2CB-B60787D5F186}" type="slidenum">
              <a:rPr lang="es-ES" smtClean="0"/>
              <a:t>‹Nº›</a:t>
            </a:fld>
            <a:endParaRPr lang="es-ES"/>
          </a:p>
        </p:txBody>
      </p:sp>
    </p:spTree>
    <p:extLst>
      <p:ext uri="{BB962C8B-B14F-4D97-AF65-F5344CB8AC3E}">
        <p14:creationId xmlns:p14="http://schemas.microsoft.com/office/powerpoint/2010/main" val="114665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30/12/2025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09618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6.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Layout" Target="../diagrams/layout1.xml"/><Relationship Id="rId12"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22.jpg"/><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0556B8F-FE6B-F356-6296-FC0EC44A9637}"/>
              </a:ext>
            </a:extLst>
          </p:cNvPr>
          <p:cNvSpPr txBox="1"/>
          <p:nvPr/>
        </p:nvSpPr>
        <p:spPr>
          <a:xfrm>
            <a:off x="990600" y="542925"/>
            <a:ext cx="9458326" cy="646331"/>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 sz="3600" b="1" noProof="0"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rPr>
              <a:t>REASONS FOR THANKSGIVING AND PRAYER</a:t>
            </a:r>
          </a:p>
        </p:txBody>
      </p:sp>
      <p:sp>
        <p:nvSpPr>
          <p:cNvPr id="5" name="CuadroTexto 4">
            <a:extLst>
              <a:ext uri="{FF2B5EF4-FFF2-40B4-BE49-F238E27FC236}">
                <a16:creationId xmlns:a16="http://schemas.microsoft.com/office/drawing/2014/main" id="{51D6E10F-357C-F365-B8E1-517CC317737F}"/>
              </a:ext>
            </a:extLst>
          </p:cNvPr>
          <p:cNvSpPr txBox="1"/>
          <p:nvPr/>
        </p:nvSpPr>
        <p:spPr>
          <a:xfrm>
            <a:off x="914399" y="6448425"/>
            <a:ext cx="4171949" cy="338554"/>
          </a:xfrm>
          <a:prstGeom prst="rect">
            <a:avLst/>
          </a:prstGeom>
          <a:noFill/>
        </p:spPr>
        <p:txBody>
          <a:bodyPr wrap="square" rtlCol="0">
            <a:spAutoFit/>
          </a:bodyPr>
          <a:lstStyle/>
          <a:p>
            <a:pPr algn="ctr"/>
            <a:r>
              <a:rPr lang="en" sz="1600" b="1" noProof="0" dirty="0">
                <a:solidFill>
                  <a:schemeClr val="accent5">
                    <a:lumMod val="60000"/>
                    <a:lumOff val="40000"/>
                  </a:schemeClr>
                </a:solidFill>
                <a:effectLst>
                  <a:outerShdw blurRad="38100" dist="38100" dir="2700000" algn="tl">
                    <a:srgbClr val="000000">
                      <a:alpha val="43137"/>
                    </a:srgbClr>
                  </a:outerShdw>
                </a:effectLst>
              </a:rPr>
              <a:t>Lesson 2 for January 10, 2026</a:t>
            </a:r>
          </a:p>
        </p:txBody>
      </p:sp>
    </p:spTree>
    <p:extLst>
      <p:ext uri="{BB962C8B-B14F-4D97-AF65-F5344CB8AC3E}">
        <p14:creationId xmlns:p14="http://schemas.microsoft.com/office/powerpoint/2010/main" val="67351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F7364FD-E419-765A-E16D-7AE26A9EFD02}"/>
              </a:ext>
            </a:extLst>
          </p:cNvPr>
          <p:cNvSpPr>
            <a:spLocks noGrp="1" noRot="1" noMove="1" noResize="1" noEditPoints="1" noAdjustHandles="1" noChangeArrowheads="1" noChangeShapeType="1"/>
          </p:cNvSpPr>
          <p:nvPr/>
        </p:nvSpPr>
        <p:spPr>
          <a:xfrm>
            <a:off x="0" y="0"/>
            <a:ext cx="12191998" cy="1162357"/>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85898E66-D5E7-42A9-2633-2C4CB31D24A5}"/>
              </a:ext>
            </a:extLst>
          </p:cNvPr>
          <p:cNvSpPr txBox="1"/>
          <p:nvPr/>
        </p:nvSpPr>
        <p:spPr>
          <a:xfrm>
            <a:off x="0" y="0"/>
            <a:ext cx="12191999" cy="769441"/>
          </a:xfrm>
          <a:prstGeom prst="rect">
            <a:avLst/>
          </a:prstGeom>
          <a:noFill/>
        </p:spPr>
        <p:txBody>
          <a:bodyPr wrap="square">
            <a:spAutoFit/>
            <a:scene3d>
              <a:camera prst="orthographicFront"/>
              <a:lightRig rig="glow" dir="t"/>
            </a:scene3d>
            <a:sp3d extrusionH="57150">
              <a:bevelT w="38100" h="38100"/>
            </a:sp3d>
          </a:bodyPr>
          <a:lstStyle/>
          <a:p>
            <a:pPr algn="ctr"/>
            <a:r>
              <a:rPr lang="en" sz="4400" b="1" spc="3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REASONS TO BE THANKFUL </a:t>
            </a:r>
          </a:p>
        </p:txBody>
      </p:sp>
      <p:sp>
        <p:nvSpPr>
          <p:cNvPr id="5" name="CuadroTexto 4">
            <a:extLst>
              <a:ext uri="{FF2B5EF4-FFF2-40B4-BE49-F238E27FC236}">
                <a16:creationId xmlns:a16="http://schemas.microsoft.com/office/drawing/2014/main" id="{A344FECA-FFE9-1235-CA75-0A75F28F8F53}"/>
              </a:ext>
            </a:extLst>
          </p:cNvPr>
          <p:cNvSpPr txBox="1"/>
          <p:nvPr/>
        </p:nvSpPr>
        <p:spPr>
          <a:xfrm>
            <a:off x="0" y="700772"/>
            <a:ext cx="12191998" cy="369332"/>
          </a:xfrm>
          <a:prstGeom prst="rect">
            <a:avLst/>
          </a:prstGeom>
          <a:noFill/>
        </p:spPr>
        <p:txBody>
          <a:bodyPr wrap="square">
            <a:spAutoFit/>
          </a:bodyPr>
          <a:lstStyle/>
          <a:p>
            <a:pPr algn="ctr"/>
            <a:r>
              <a:rPr lang="en" b="1" noProof="0" dirty="0">
                <a:solidFill>
                  <a:schemeClr val="accent3">
                    <a:lumMod val="40000"/>
                    <a:lumOff val="60000"/>
                  </a:schemeClr>
                </a:solidFill>
                <a:effectLst>
                  <a:glow rad="101600">
                    <a:srgbClr val="5D138B"/>
                  </a:glow>
                </a:effectLst>
                <a:latin typeface="Comic Sans MS" panose="030F0702030302020204" pitchFamily="66" charset="0"/>
              </a:rPr>
              <a:t>“We always thank God, the Father of our Lord Jesus Christ, when we pray for you” </a:t>
            </a:r>
            <a:r>
              <a:rPr lang="en" sz="1400" b="1" noProof="0" dirty="0">
                <a:solidFill>
                  <a:schemeClr val="accent3">
                    <a:lumMod val="40000"/>
                    <a:lumOff val="60000"/>
                  </a:schemeClr>
                </a:solidFill>
                <a:effectLst>
                  <a:glow rad="101600">
                    <a:srgbClr val="5D138B"/>
                  </a:glow>
                </a:effectLst>
                <a:latin typeface="Comic Sans MS" panose="030F0702030302020204" pitchFamily="66" charset="0"/>
              </a:rPr>
              <a:t>(Colossians 1:3)</a:t>
            </a:r>
          </a:p>
        </p:txBody>
      </p:sp>
      <p:sp>
        <p:nvSpPr>
          <p:cNvPr id="6" name="CuadroTexto 5">
            <a:extLst>
              <a:ext uri="{FF2B5EF4-FFF2-40B4-BE49-F238E27FC236}">
                <a16:creationId xmlns:a16="http://schemas.microsoft.com/office/drawing/2014/main" id="{FF5D1943-4169-D232-E392-7CFBFA040C97}"/>
              </a:ext>
            </a:extLst>
          </p:cNvPr>
          <p:cNvSpPr txBox="1"/>
          <p:nvPr/>
        </p:nvSpPr>
        <p:spPr>
          <a:xfrm>
            <a:off x="266700" y="1266825"/>
            <a:ext cx="8096250" cy="1015663"/>
          </a:xfrm>
          <a:prstGeom prst="rect">
            <a:avLst/>
          </a:prstGeom>
          <a:noFill/>
        </p:spPr>
        <p:txBody>
          <a:bodyPr wrap="square" rtlCol="0">
            <a:spAutoFit/>
          </a:bodyPr>
          <a:lstStyle/>
          <a:p>
            <a:pPr>
              <a:spcBef>
                <a:spcPts val="600"/>
              </a:spcBef>
            </a:pPr>
            <a:r>
              <a:rPr lang="en" sz="2000" b="1" noProof="0" dirty="0"/>
              <a:t>Echoing the words of 1 Corinthians 13:13, Paul thanks God because the Colossians have these three Christian virtues: faith, hope, and love (Col. 1:4-5).</a:t>
            </a:r>
          </a:p>
        </p:txBody>
      </p:sp>
      <p:pic>
        <p:nvPicPr>
          <p:cNvPr id="4" name="Imagen 3" descr="Imagen que contiene interior, persona, mujer, tabla&#10;&#10;El contenido generado por IA puede ser incorrecto.">
            <a:extLst>
              <a:ext uri="{FF2B5EF4-FFF2-40B4-BE49-F238E27FC236}">
                <a16:creationId xmlns:a16="http://schemas.microsoft.com/office/drawing/2014/main" id="{677F6DDB-DF9E-E08D-38AB-5FC603CBF1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58632" y="4156587"/>
            <a:ext cx="2589162" cy="2589162"/>
          </a:xfrm>
          <a:prstGeom prst="rect">
            <a:avLst/>
          </a:prstGeom>
          <a:effectLst>
            <a:innerShdw blurRad="114300">
              <a:prstClr val="black"/>
            </a:innerShdw>
          </a:effectLst>
        </p:spPr>
      </p:pic>
      <p:pic>
        <p:nvPicPr>
          <p:cNvPr id="8" name="Imagen 7" descr="Mapa&#10;&#10;El contenido generado por IA puede ser incorrecto.">
            <a:extLst>
              <a:ext uri="{FF2B5EF4-FFF2-40B4-BE49-F238E27FC236}">
                <a16:creationId xmlns:a16="http://schemas.microsoft.com/office/drawing/2014/main" id="{13677C94-9868-E8B2-0F00-ACE55998058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503166" y="1350706"/>
            <a:ext cx="3544628" cy="2701413"/>
          </a:xfrm>
          <a:prstGeom prst="rect">
            <a:avLst/>
          </a:prstGeom>
          <a:ln w="38100" cap="rnd">
            <a:solidFill>
              <a:srgbClr val="FFFF9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persona, interior, hombre, viendo&#10;&#10;El contenido generado por IA puede ser incorrecto.">
            <a:extLst>
              <a:ext uri="{FF2B5EF4-FFF2-40B4-BE49-F238E27FC236}">
                <a16:creationId xmlns:a16="http://schemas.microsoft.com/office/drawing/2014/main" id="{4964615A-1B94-FB61-AF7E-5FE15A03D40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6700" y="2333625"/>
            <a:ext cx="2867880" cy="4412124"/>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A00D4A0-D114-1ED9-3A91-D64EE6EFBEC6}"/>
              </a:ext>
            </a:extLst>
          </p:cNvPr>
          <p:cNvSpPr txBox="1"/>
          <p:nvPr/>
        </p:nvSpPr>
        <p:spPr>
          <a:xfrm>
            <a:off x="3206893" y="2317712"/>
            <a:ext cx="5156058" cy="1323439"/>
          </a:xfrm>
          <a:prstGeom prst="rect">
            <a:avLst/>
          </a:prstGeom>
          <a:noFill/>
        </p:spPr>
        <p:txBody>
          <a:bodyPr wrap="square">
            <a:spAutoFit/>
          </a:bodyPr>
          <a:lstStyle/>
          <a:p>
            <a:pPr>
              <a:spcBef>
                <a:spcPts val="600"/>
              </a:spcBef>
            </a:pPr>
            <a:r>
              <a:rPr lang="en" sz="2000" b="1" noProof="0" dirty="0"/>
              <a:t>These virtues arise “in Christ Jesus”, affect our relationships with “all the saints”, and have been transmitted to us through “the true word of the gospel”.</a:t>
            </a:r>
          </a:p>
        </p:txBody>
      </p:sp>
      <p:sp>
        <p:nvSpPr>
          <p:cNvPr id="11" name="CuadroTexto 10">
            <a:extLst>
              <a:ext uri="{FF2B5EF4-FFF2-40B4-BE49-F238E27FC236}">
                <a16:creationId xmlns:a16="http://schemas.microsoft.com/office/drawing/2014/main" id="{64B64D26-A13F-8B08-FB25-961CB28EA41B}"/>
              </a:ext>
            </a:extLst>
          </p:cNvPr>
          <p:cNvSpPr txBox="1"/>
          <p:nvPr/>
        </p:nvSpPr>
        <p:spPr>
          <a:xfrm>
            <a:off x="3206891" y="5035038"/>
            <a:ext cx="6156183" cy="1631216"/>
          </a:xfrm>
          <a:prstGeom prst="rect">
            <a:avLst/>
          </a:prstGeom>
          <a:noFill/>
        </p:spPr>
        <p:txBody>
          <a:bodyPr wrap="square">
            <a:spAutoFit/>
          </a:bodyPr>
          <a:lstStyle/>
          <a:p>
            <a:pPr>
              <a:spcBef>
                <a:spcPts val="600"/>
              </a:spcBef>
            </a:pPr>
            <a:r>
              <a:rPr lang="en" sz="2000" b="1" noProof="0" dirty="0"/>
              <a:t>The power of God, which is transmitted through the gospel by the work of the Holy Spirit, makes the Bible “the word of life” (Phil. 2:16). This means that, by accepting the gospel, we have eternal life and an inheritance “stored up for you in heaven” (Col. 1:5).</a:t>
            </a:r>
          </a:p>
        </p:txBody>
      </p:sp>
      <p:sp>
        <p:nvSpPr>
          <p:cNvPr id="13" name="CuadroTexto 12">
            <a:extLst>
              <a:ext uri="{FF2B5EF4-FFF2-40B4-BE49-F238E27FC236}">
                <a16:creationId xmlns:a16="http://schemas.microsoft.com/office/drawing/2014/main" id="{05B09734-52EC-F1AA-5DEA-EF07C590E940}"/>
              </a:ext>
            </a:extLst>
          </p:cNvPr>
          <p:cNvSpPr txBox="1"/>
          <p:nvPr/>
        </p:nvSpPr>
        <p:spPr>
          <a:xfrm>
            <a:off x="3206892" y="3676375"/>
            <a:ext cx="5156058" cy="1323439"/>
          </a:xfrm>
          <a:prstGeom prst="rect">
            <a:avLst/>
          </a:prstGeom>
          <a:noFill/>
        </p:spPr>
        <p:txBody>
          <a:bodyPr wrap="square">
            <a:spAutoFit/>
          </a:bodyPr>
          <a:lstStyle/>
          <a:p>
            <a:pPr>
              <a:spcBef>
                <a:spcPts val="600"/>
              </a:spcBef>
            </a:pPr>
            <a:r>
              <a:rPr lang="en" sz="2000" b="1" noProof="0" dirty="0"/>
              <a:t>Paul emphasizes that this gospel has not been preached only to the Colossians, but “throughout the whole world” (Col. 1:6)... and in just 30 years!</a:t>
            </a:r>
          </a:p>
        </p:txBody>
      </p:sp>
    </p:spTree>
    <p:extLst>
      <p:ext uri="{BB962C8B-B14F-4D97-AF65-F5344CB8AC3E}">
        <p14:creationId xmlns:p14="http://schemas.microsoft.com/office/powerpoint/2010/main" val="37804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ppt_x</p:attrName>
                                        </p:attrNameLst>
                                      </p:cBhvr>
                                      <p:tavLst>
                                        <p:tav tm="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ppt_h/2"/>
                                          </p:val>
                                        </p:tav>
                                        <p:tav tm="100000">
                                          <p:val>
                                            <p:strVal val="#ppt_y"/>
                                          </p:val>
                                        </p:tav>
                                      </p:tavLst>
                                    </p:anim>
                                    <p:anim calcmode="lin" valueType="num">
                                      <p:cBhvr>
                                        <p:cTn id="53" dur="500" fill="hold"/>
                                        <p:tgtEl>
                                          <p:spTgt spid="8"/>
                                        </p:tgtEl>
                                        <p:attrNameLst>
                                          <p:attrName>ppt_w</p:attrName>
                                        </p:attrNameLst>
                                      </p:cBhvr>
                                      <p:tavLst>
                                        <p:tav tm="0">
                                          <p:val>
                                            <p:strVal val="#ppt_w"/>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3" presetClass="entr" presetSubtype="32"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plus(out)">
                                      <p:cBhvr>
                                        <p:cTn id="63" dur="750"/>
                                        <p:tgtEl>
                                          <p:spTgt spid="4"/>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5C76C0D5-A237-966D-212E-D3017B12F6B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FBE3EC0A-41B2-E974-6E6F-402D9392D8BA}"/>
              </a:ext>
            </a:extLst>
          </p:cNvPr>
          <p:cNvSpPr>
            <a:spLocks noGrp="1" noRot="1" noMove="1" noResize="1" noEditPoints="1" noAdjustHandles="1" noChangeArrowheads="1" noChangeShapeType="1"/>
          </p:cNvSpPr>
          <p:nvPr/>
        </p:nvSpPr>
        <p:spPr>
          <a:xfrm>
            <a:off x="0" y="0"/>
            <a:ext cx="12191998" cy="1279184"/>
          </a:xfrm>
          <a:prstGeom prst="rect">
            <a:avLst/>
          </a:prstGeom>
          <a:blipFill>
            <a:blip r:embed="rId3" cstate="hqprint">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C53874A-5FDC-56BC-7A71-47A4D1C5443D}"/>
              </a:ext>
            </a:extLst>
          </p:cNvPr>
          <p:cNvSpPr txBox="1">
            <a:spLocks/>
          </p:cNvSpPr>
          <p:nvPr/>
        </p:nvSpPr>
        <p:spPr>
          <a:xfrm>
            <a:off x="0" y="0"/>
            <a:ext cx="12191999" cy="769441"/>
          </a:xfrm>
          <a:prstGeom prst="rect">
            <a:avLst/>
          </a:prstGeom>
          <a:noFill/>
        </p:spPr>
        <p:txBody>
          <a:bodyPr wrap="square">
            <a:spAutoFit/>
            <a:scene3d>
              <a:camera prst="orthographicFront"/>
              <a:lightRig rig="soft" dir="t"/>
            </a:scene3d>
            <a:sp3d extrusionH="57150">
              <a:bevelT w="38100" h="38100" prst="slope"/>
            </a:sp3d>
          </a:bodyPr>
          <a:lstStyle/>
          <a:p>
            <a:pPr algn="ctr"/>
            <a:r>
              <a:rPr lang="en" sz="4400" b="1" spc="600" noProof="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PRAYER REQUESTS</a:t>
            </a:r>
          </a:p>
        </p:txBody>
      </p:sp>
      <p:sp>
        <p:nvSpPr>
          <p:cNvPr id="5" name="CuadroTexto 4">
            <a:extLst>
              <a:ext uri="{FF2B5EF4-FFF2-40B4-BE49-F238E27FC236}">
                <a16:creationId xmlns:a16="http://schemas.microsoft.com/office/drawing/2014/main" id="{4796E3B3-EDDF-77E9-3818-5329237074B6}"/>
              </a:ext>
            </a:extLst>
          </p:cNvPr>
          <p:cNvSpPr txBox="1"/>
          <p:nvPr/>
        </p:nvSpPr>
        <p:spPr>
          <a:xfrm>
            <a:off x="0" y="590293"/>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chemeClr val="accent5">
                    <a:lumMod val="75000"/>
                  </a:schemeClr>
                </a:solidFill>
                <a:latin typeface="Comic Sans MS" panose="030F0702030302020204" pitchFamily="66" charset="0"/>
              </a:rPr>
              <a:t>“</a:t>
            </a:r>
            <a:r>
              <a:rPr lang="en" sz="1600" b="1" noProof="0" dirty="0">
                <a:solidFill>
                  <a:schemeClr val="accent5">
                    <a:lumMod val="75000"/>
                  </a:schemeClr>
                </a:solidFill>
                <a:latin typeface="Comic Sans MS" panose="030F0702030302020204" pitchFamily="66" charset="0"/>
              </a:rPr>
              <a:t>For this reason, since the day we heard about you, we have not stopped praying for you. We continually ask God to fill you with the knowledge of his will through all the wisdom and understanding that the Spirit gives</a:t>
            </a:r>
            <a:r>
              <a:rPr lang="en" b="1" noProof="0" dirty="0">
                <a:solidFill>
                  <a:schemeClr val="accent5">
                    <a:lumMod val="75000"/>
                  </a:schemeClr>
                </a:solidFill>
                <a:latin typeface="Comic Sans MS" panose="030F0702030302020204" pitchFamily="66" charset="0"/>
              </a:rPr>
              <a:t>.” </a:t>
            </a:r>
            <a:r>
              <a:rPr lang="en" sz="1400" b="1" noProof="0" dirty="0">
                <a:solidFill>
                  <a:schemeClr val="accent5">
                    <a:lumMod val="75000"/>
                  </a:schemeClr>
                </a:solidFill>
                <a:latin typeface="Comic Sans MS" panose="030F0702030302020204" pitchFamily="66" charset="0"/>
              </a:rPr>
              <a:t>(Colossians 1:9)</a:t>
            </a:r>
            <a:endParaRPr lang="en" b="1" noProof="0"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AA19A7C-6B61-8582-8601-EAEC1B737040}"/>
              </a:ext>
            </a:extLst>
          </p:cNvPr>
          <p:cNvSpPr txBox="1"/>
          <p:nvPr/>
        </p:nvSpPr>
        <p:spPr>
          <a:xfrm>
            <a:off x="257175" y="1402764"/>
            <a:ext cx="6289540" cy="707886"/>
          </a:xfrm>
          <a:prstGeom prst="rect">
            <a:avLst/>
          </a:prstGeom>
          <a:noFill/>
        </p:spPr>
        <p:txBody>
          <a:bodyPr wrap="square" rtlCol="0">
            <a:spAutoFit/>
          </a:bodyPr>
          <a:lstStyle/>
          <a:p>
            <a:pPr>
              <a:spcBef>
                <a:spcPts val="600"/>
              </a:spcBef>
            </a:pPr>
            <a:r>
              <a:rPr lang="en" sz="2000" b="1" noProof="0" dirty="0"/>
              <a:t>Paul's prayer request includes many good things for the Colossians (Col. 1:9-11):</a:t>
            </a:r>
          </a:p>
        </p:txBody>
      </p:sp>
      <p:graphicFrame>
        <p:nvGraphicFramePr>
          <p:cNvPr id="4" name="Diagrama 3">
            <a:extLst>
              <a:ext uri="{FF2B5EF4-FFF2-40B4-BE49-F238E27FC236}">
                <a16:creationId xmlns:a16="http://schemas.microsoft.com/office/drawing/2014/main" id="{FDAE372C-A449-E813-E5C4-AFB9D1F027F1}"/>
              </a:ext>
            </a:extLst>
          </p:cNvPr>
          <p:cNvGraphicFramePr/>
          <p:nvPr>
            <p:extLst>
              <p:ext uri="{D42A27DB-BD31-4B8C-83A1-F6EECF244321}">
                <p14:modId xmlns:p14="http://schemas.microsoft.com/office/powerpoint/2010/main" val="428025879"/>
              </p:ext>
            </p:extLst>
          </p:nvPr>
        </p:nvGraphicFramePr>
        <p:xfrm>
          <a:off x="6620078" y="1402764"/>
          <a:ext cx="5447488" cy="2750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B12F8FD0-54C0-53B6-DC96-4DB8B8929E86}"/>
              </a:ext>
            </a:extLst>
          </p:cNvPr>
          <p:cNvSpPr txBox="1"/>
          <p:nvPr/>
        </p:nvSpPr>
        <p:spPr>
          <a:xfrm>
            <a:off x="4641310" y="2178122"/>
            <a:ext cx="1861226" cy="1631216"/>
          </a:xfrm>
          <a:prstGeom prst="rect">
            <a:avLst/>
          </a:prstGeom>
          <a:noFill/>
        </p:spPr>
        <p:txBody>
          <a:bodyPr wrap="square" rtlCol="0">
            <a:spAutoFit/>
          </a:bodyPr>
          <a:lstStyle/>
          <a:p>
            <a:pPr>
              <a:spcBef>
                <a:spcPts val="600"/>
              </a:spcBef>
            </a:pPr>
            <a:r>
              <a:rPr lang="en" sz="2000" b="1" noProof="0" dirty="0"/>
              <a:t>This prayer is made “giving joyful thanks to the Father” </a:t>
            </a:r>
            <a:br>
              <a:rPr lang="en" sz="2000" b="1" noProof="0" dirty="0"/>
            </a:br>
            <a:r>
              <a:rPr lang="en" sz="2000" b="1" noProof="0" dirty="0"/>
              <a:t>(Col. 1:12).</a:t>
            </a:r>
          </a:p>
        </p:txBody>
      </p:sp>
      <p:graphicFrame>
        <p:nvGraphicFramePr>
          <p:cNvPr id="2" name="Diagrama 1">
            <a:extLst>
              <a:ext uri="{FF2B5EF4-FFF2-40B4-BE49-F238E27FC236}">
                <a16:creationId xmlns:a16="http://schemas.microsoft.com/office/drawing/2014/main" id="{C3A1B8CA-FF81-7183-07B9-37E52BD1E7CB}"/>
              </a:ext>
            </a:extLst>
          </p:cNvPr>
          <p:cNvGraphicFramePr/>
          <p:nvPr>
            <p:extLst>
              <p:ext uri="{D42A27DB-BD31-4B8C-83A1-F6EECF244321}">
                <p14:modId xmlns:p14="http://schemas.microsoft.com/office/powerpoint/2010/main" val="320597236"/>
              </p:ext>
            </p:extLst>
          </p:nvPr>
        </p:nvGraphicFramePr>
        <p:xfrm>
          <a:off x="957566" y="4319081"/>
          <a:ext cx="11756487" cy="24027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5533F411-D2A5-A54E-71C1-140FF8B7E76C}"/>
              </a:ext>
            </a:extLst>
          </p:cNvPr>
          <p:cNvSpPr txBox="1"/>
          <p:nvPr/>
        </p:nvSpPr>
        <p:spPr>
          <a:xfrm>
            <a:off x="19452" y="3983071"/>
            <a:ext cx="1599797" cy="2862322"/>
          </a:xfrm>
          <a:prstGeom prst="rect">
            <a:avLst/>
          </a:prstGeom>
          <a:noFill/>
        </p:spPr>
        <p:txBody>
          <a:bodyPr wrap="square">
            <a:spAutoFit/>
          </a:bodyPr>
          <a:lstStyle/>
          <a:p>
            <a:pPr>
              <a:spcBef>
                <a:spcPts val="600"/>
              </a:spcBef>
            </a:pPr>
            <a:r>
              <a:rPr lang="en" sz="2000" b="1" noProof="0" dirty="0"/>
              <a:t>There are four channels through which God acts to make Paul's prayer a reality in us:</a:t>
            </a:r>
          </a:p>
        </p:txBody>
      </p:sp>
      <p:pic>
        <p:nvPicPr>
          <p:cNvPr id="21" name="Imagen 20" descr="Un par de hombres sentados en una mesa&#10;&#10;El contenido generado por IA puede ser incorrecto.">
            <a:extLst>
              <a:ext uri="{FF2B5EF4-FFF2-40B4-BE49-F238E27FC236}">
                <a16:creationId xmlns:a16="http://schemas.microsoft.com/office/drawing/2014/main" id="{AB0A5775-E7F0-FD81-5FC1-BA03DE4B7B64}"/>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a:fillRect/>
          </a:stretch>
        </p:blipFill>
        <p:spPr>
          <a:xfrm>
            <a:off x="29184" y="2090666"/>
            <a:ext cx="4657519" cy="1987489"/>
          </a:xfrm>
          <a:prstGeom prst="ellipse">
            <a:avLst/>
          </a:prstGeom>
          <a:ln>
            <a:noFill/>
          </a:ln>
          <a:effectLst>
            <a:softEdge rad="112500"/>
          </a:effectLst>
        </p:spPr>
      </p:pic>
    </p:spTree>
    <p:extLst>
      <p:ext uri="{BB962C8B-B14F-4D97-AF65-F5344CB8AC3E}">
        <p14:creationId xmlns:p14="http://schemas.microsoft.com/office/powerpoint/2010/main" val="243207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750"/>
                                        <p:tgtEl>
                                          <p:spTgt spid="21"/>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graphicEl>
                                              <a:dgm id="{C57C976D-F155-46D2-B6B0-AAEC246080DA}"/>
                                            </p:graphicEl>
                                          </p:spTgt>
                                        </p:tgtEl>
                                        <p:attrNameLst>
                                          <p:attrName>style.visibility</p:attrName>
                                        </p:attrNameLst>
                                      </p:cBhvr>
                                      <p:to>
                                        <p:strVal val="visible"/>
                                      </p:to>
                                    </p:set>
                                    <p:anim calcmode="lin" valueType="num">
                                      <p:cBhvr>
                                        <p:cTn id="30" dur="500" fill="hold"/>
                                        <p:tgtEl>
                                          <p:spTgt spid="4">
                                            <p:graphicEl>
                                              <a:dgm id="{C57C976D-F155-46D2-B6B0-AAEC246080DA}"/>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C57C976D-F155-46D2-B6B0-AAEC246080DA}"/>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C57C976D-F155-46D2-B6B0-AAEC246080D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graphicEl>
                                              <a:dgm id="{8ED814D4-24A7-4EE6-98D6-F5EF96E58A5E}"/>
                                            </p:graphicEl>
                                          </p:spTgt>
                                        </p:tgtEl>
                                        <p:attrNameLst>
                                          <p:attrName>style.visibility</p:attrName>
                                        </p:attrNameLst>
                                      </p:cBhvr>
                                      <p:to>
                                        <p:strVal val="visible"/>
                                      </p:to>
                                    </p:set>
                                    <p:anim calcmode="lin" valueType="num">
                                      <p:cBhvr>
                                        <p:cTn id="37" dur="500" fill="hold"/>
                                        <p:tgtEl>
                                          <p:spTgt spid="4">
                                            <p:graphicEl>
                                              <a:dgm id="{8ED814D4-24A7-4EE6-98D6-F5EF96E58A5E}"/>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8ED814D4-24A7-4EE6-98D6-F5EF96E58A5E}"/>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8ED814D4-24A7-4EE6-98D6-F5EF96E58A5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graphicEl>
                                              <a:dgm id="{D6B98BC7-4DD1-46DD-9A75-7E74C926B220}"/>
                                            </p:graphicEl>
                                          </p:spTgt>
                                        </p:tgtEl>
                                        <p:attrNameLst>
                                          <p:attrName>style.visibility</p:attrName>
                                        </p:attrNameLst>
                                      </p:cBhvr>
                                      <p:to>
                                        <p:strVal val="visible"/>
                                      </p:to>
                                    </p:set>
                                    <p:anim calcmode="lin" valueType="num">
                                      <p:cBhvr>
                                        <p:cTn id="44" dur="500" fill="hold"/>
                                        <p:tgtEl>
                                          <p:spTgt spid="4">
                                            <p:graphicEl>
                                              <a:dgm id="{D6B98BC7-4DD1-46DD-9A75-7E74C926B220}"/>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D6B98BC7-4DD1-46DD-9A75-7E74C926B220}"/>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D6B98BC7-4DD1-46DD-9A75-7E74C926B22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
                                            <p:graphicEl>
                                              <a:dgm id="{51C553D5-6DF9-4050-9DE4-1DCE1A8DC5FD}"/>
                                            </p:graphicEl>
                                          </p:spTgt>
                                        </p:tgtEl>
                                        <p:attrNameLst>
                                          <p:attrName>style.visibility</p:attrName>
                                        </p:attrNameLst>
                                      </p:cBhvr>
                                      <p:to>
                                        <p:strVal val="visible"/>
                                      </p:to>
                                    </p:set>
                                    <p:anim calcmode="lin" valueType="num">
                                      <p:cBhvr>
                                        <p:cTn id="51" dur="500" fill="hold"/>
                                        <p:tgtEl>
                                          <p:spTgt spid="4">
                                            <p:graphicEl>
                                              <a:dgm id="{51C553D5-6DF9-4050-9DE4-1DCE1A8DC5FD}"/>
                                            </p:graphicEl>
                                          </p:spTgt>
                                        </p:tgtEl>
                                        <p:attrNameLst>
                                          <p:attrName>ppt_w</p:attrName>
                                        </p:attrNameLst>
                                      </p:cBhvr>
                                      <p:tavLst>
                                        <p:tav tm="0">
                                          <p:val>
                                            <p:fltVal val="0"/>
                                          </p:val>
                                        </p:tav>
                                        <p:tav tm="100000">
                                          <p:val>
                                            <p:strVal val="#ppt_w"/>
                                          </p:val>
                                        </p:tav>
                                      </p:tavLst>
                                    </p:anim>
                                    <p:anim calcmode="lin" valueType="num">
                                      <p:cBhvr>
                                        <p:cTn id="52" dur="500" fill="hold"/>
                                        <p:tgtEl>
                                          <p:spTgt spid="4">
                                            <p:graphicEl>
                                              <a:dgm id="{51C553D5-6DF9-4050-9DE4-1DCE1A8DC5FD}"/>
                                            </p:graphicEl>
                                          </p:spTgt>
                                        </p:tgtEl>
                                        <p:attrNameLst>
                                          <p:attrName>ppt_h</p:attrName>
                                        </p:attrNameLst>
                                      </p:cBhvr>
                                      <p:tavLst>
                                        <p:tav tm="0">
                                          <p:val>
                                            <p:fltVal val="0"/>
                                          </p:val>
                                        </p:tav>
                                        <p:tav tm="100000">
                                          <p:val>
                                            <p:strVal val="#ppt_h"/>
                                          </p:val>
                                        </p:tav>
                                      </p:tavLst>
                                    </p:anim>
                                    <p:animEffect transition="in" filter="fade">
                                      <p:cBhvr>
                                        <p:cTn id="53" dur="500"/>
                                        <p:tgtEl>
                                          <p:spTgt spid="4">
                                            <p:graphicEl>
                                              <a:dgm id="{51C553D5-6DF9-4050-9DE4-1DCE1A8DC5F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E8EB9D21-3E30-45C2-BD9E-5320BDAEAB30}"/>
                                            </p:graphicEl>
                                          </p:spTgt>
                                        </p:tgtEl>
                                        <p:attrNameLst>
                                          <p:attrName>style.visibility</p:attrName>
                                        </p:attrNameLst>
                                      </p:cBhvr>
                                      <p:to>
                                        <p:strVal val="visible"/>
                                      </p:to>
                                    </p:set>
                                    <p:anim calcmode="lin" valueType="num">
                                      <p:cBhvr>
                                        <p:cTn id="71" dur="500" fill="hold"/>
                                        <p:tgtEl>
                                          <p:spTgt spid="2">
                                            <p:graphicEl>
                                              <a:dgm id="{E8EB9D21-3E30-45C2-BD9E-5320BDAEAB3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E8EB9D21-3E30-45C2-BD9E-5320BDAEAB3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E8EB9D21-3E30-45C2-BD9E-5320BDAEAB30}"/>
                                            </p:graphicEl>
                                          </p:spTgt>
                                        </p:tgtEl>
                                      </p:cBhvr>
                                    </p:animEffect>
                                    <p:anim calcmode="lin" valueType="num">
                                      <p:cBhvr>
                                        <p:cTn id="74" dur="500" fill="hold"/>
                                        <p:tgtEl>
                                          <p:spTgt spid="2">
                                            <p:graphicEl>
                                              <a:dgm id="{E8EB9D21-3E30-45C2-BD9E-5320BDAEAB30}"/>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E8EB9D21-3E30-45C2-BD9E-5320BDAEAB30}"/>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A1311745-2858-4BE4-ADF3-C3D9A7386CF5}"/>
                                            </p:graphicEl>
                                          </p:spTgt>
                                        </p:tgtEl>
                                        <p:attrNameLst>
                                          <p:attrName>style.visibility</p:attrName>
                                        </p:attrNameLst>
                                      </p:cBhvr>
                                      <p:to>
                                        <p:strVal val="visible"/>
                                      </p:to>
                                    </p:set>
                                    <p:anim calcmode="lin" valueType="num">
                                      <p:cBhvr>
                                        <p:cTn id="78" dur="500" fill="hold"/>
                                        <p:tgtEl>
                                          <p:spTgt spid="2">
                                            <p:graphicEl>
                                              <a:dgm id="{A1311745-2858-4BE4-ADF3-C3D9A7386CF5}"/>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A1311745-2858-4BE4-ADF3-C3D9A7386CF5}"/>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A1311745-2858-4BE4-ADF3-C3D9A7386CF5}"/>
                                            </p:graphicEl>
                                          </p:spTgt>
                                        </p:tgtEl>
                                      </p:cBhvr>
                                    </p:animEffect>
                                    <p:anim calcmode="lin" valueType="num">
                                      <p:cBhvr>
                                        <p:cTn id="81" dur="500" fill="hold"/>
                                        <p:tgtEl>
                                          <p:spTgt spid="2">
                                            <p:graphicEl>
                                              <a:dgm id="{A1311745-2858-4BE4-ADF3-C3D9A7386CF5}"/>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A1311745-2858-4BE4-ADF3-C3D9A7386CF5}"/>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2">
                                            <p:graphicEl>
                                              <a:dgm id="{68A2714C-A2A2-4460-842C-53874DC714E7}"/>
                                            </p:graphicEl>
                                          </p:spTgt>
                                        </p:tgtEl>
                                        <p:attrNameLst>
                                          <p:attrName>style.visibility</p:attrName>
                                        </p:attrNameLst>
                                      </p:cBhvr>
                                      <p:to>
                                        <p:strVal val="visible"/>
                                      </p:to>
                                    </p:set>
                                    <p:anim calcmode="lin" valueType="num">
                                      <p:cBhvr>
                                        <p:cTn id="87" dur="500" fill="hold"/>
                                        <p:tgtEl>
                                          <p:spTgt spid="2">
                                            <p:graphicEl>
                                              <a:dgm id="{68A2714C-A2A2-4460-842C-53874DC714E7}"/>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68A2714C-A2A2-4460-842C-53874DC714E7}"/>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68A2714C-A2A2-4460-842C-53874DC714E7}"/>
                                            </p:graphicEl>
                                          </p:spTgt>
                                        </p:tgtEl>
                                      </p:cBhvr>
                                    </p:animEffect>
                                    <p:anim calcmode="lin" valueType="num">
                                      <p:cBhvr>
                                        <p:cTn id="90" dur="500" fill="hold"/>
                                        <p:tgtEl>
                                          <p:spTgt spid="2">
                                            <p:graphicEl>
                                              <a:dgm id="{68A2714C-A2A2-4460-842C-53874DC714E7}"/>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68A2714C-A2A2-4460-842C-53874DC714E7}"/>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2">
                                            <p:graphicEl>
                                              <a:dgm id="{8EC401FB-C870-4B4F-AA1C-64DC475DF4D6}"/>
                                            </p:graphicEl>
                                          </p:spTgt>
                                        </p:tgtEl>
                                        <p:attrNameLst>
                                          <p:attrName>style.visibility</p:attrName>
                                        </p:attrNameLst>
                                      </p:cBhvr>
                                      <p:to>
                                        <p:strVal val="visible"/>
                                      </p:to>
                                    </p:set>
                                    <p:anim calcmode="lin" valueType="num">
                                      <p:cBhvr>
                                        <p:cTn id="94" dur="500" fill="hold"/>
                                        <p:tgtEl>
                                          <p:spTgt spid="2">
                                            <p:graphicEl>
                                              <a:dgm id="{8EC401FB-C870-4B4F-AA1C-64DC475DF4D6}"/>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8EC401FB-C870-4B4F-AA1C-64DC475DF4D6}"/>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8EC401FB-C870-4B4F-AA1C-64DC475DF4D6}"/>
                                            </p:graphicEl>
                                          </p:spTgt>
                                        </p:tgtEl>
                                      </p:cBhvr>
                                    </p:animEffect>
                                    <p:anim calcmode="lin" valueType="num">
                                      <p:cBhvr>
                                        <p:cTn id="97" dur="500" fill="hold"/>
                                        <p:tgtEl>
                                          <p:spTgt spid="2">
                                            <p:graphicEl>
                                              <a:dgm id="{8EC401FB-C870-4B4F-AA1C-64DC475DF4D6}"/>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8EC401FB-C870-4B4F-AA1C-64DC475DF4D6}"/>
                                            </p:graphic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2">
                                            <p:graphicEl>
                                              <a:dgm id="{29760ED7-9D83-46E7-BA8F-3196B005E7F3}"/>
                                            </p:graphicEl>
                                          </p:spTgt>
                                        </p:tgtEl>
                                        <p:attrNameLst>
                                          <p:attrName>style.visibility</p:attrName>
                                        </p:attrNameLst>
                                      </p:cBhvr>
                                      <p:to>
                                        <p:strVal val="visible"/>
                                      </p:to>
                                    </p:set>
                                    <p:anim calcmode="lin" valueType="num">
                                      <p:cBhvr>
                                        <p:cTn id="103" dur="500" fill="hold"/>
                                        <p:tgtEl>
                                          <p:spTgt spid="2">
                                            <p:graphicEl>
                                              <a:dgm id="{29760ED7-9D83-46E7-BA8F-3196B005E7F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9760ED7-9D83-46E7-BA8F-3196B005E7F3}"/>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9760ED7-9D83-46E7-BA8F-3196B005E7F3}"/>
                                            </p:graphicEl>
                                          </p:spTgt>
                                        </p:tgtEl>
                                      </p:cBhvr>
                                    </p:animEffect>
                                    <p:anim calcmode="lin" valueType="num">
                                      <p:cBhvr>
                                        <p:cTn id="106" dur="500" fill="hold"/>
                                        <p:tgtEl>
                                          <p:spTgt spid="2">
                                            <p:graphicEl>
                                              <a:dgm id="{29760ED7-9D83-46E7-BA8F-3196B005E7F3}"/>
                                            </p:graphicEl>
                                          </p:spTgt>
                                        </p:tgtEl>
                                        <p:attrNameLst>
                                          <p:attrName>ppt_x</p:attrName>
                                        </p:attrNameLst>
                                      </p:cBhvr>
                                      <p:tavLst>
                                        <p:tav tm="0">
                                          <p:val>
                                            <p:fltVal val="0.5"/>
                                          </p:val>
                                        </p:tav>
                                        <p:tav tm="100000">
                                          <p:val>
                                            <p:strVal val="#ppt_x"/>
                                          </p:val>
                                        </p:tav>
                                      </p:tavLst>
                                    </p:anim>
                                    <p:anim calcmode="lin" valueType="num">
                                      <p:cBhvr>
                                        <p:cTn id="107" dur="500" fill="hold"/>
                                        <p:tgtEl>
                                          <p:spTgt spid="2">
                                            <p:graphicEl>
                                              <a:dgm id="{29760ED7-9D83-46E7-BA8F-3196B005E7F3}"/>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2">
                                            <p:graphicEl>
                                              <a:dgm id="{EDB16F35-AA2D-44E9-ABD8-EE0FFF5BB64A}"/>
                                            </p:graphicEl>
                                          </p:spTgt>
                                        </p:tgtEl>
                                        <p:attrNameLst>
                                          <p:attrName>style.visibility</p:attrName>
                                        </p:attrNameLst>
                                      </p:cBhvr>
                                      <p:to>
                                        <p:strVal val="visible"/>
                                      </p:to>
                                    </p:set>
                                    <p:anim calcmode="lin" valueType="num">
                                      <p:cBhvr>
                                        <p:cTn id="110" dur="500" fill="hold"/>
                                        <p:tgtEl>
                                          <p:spTgt spid="2">
                                            <p:graphicEl>
                                              <a:dgm id="{EDB16F35-AA2D-44E9-ABD8-EE0FFF5BB64A}"/>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DB16F35-AA2D-44E9-ABD8-EE0FFF5BB64A}"/>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DB16F35-AA2D-44E9-ABD8-EE0FFF5BB64A}"/>
                                            </p:graphicEl>
                                          </p:spTgt>
                                        </p:tgtEl>
                                      </p:cBhvr>
                                    </p:animEffect>
                                    <p:anim calcmode="lin" valueType="num">
                                      <p:cBhvr>
                                        <p:cTn id="113" dur="500" fill="hold"/>
                                        <p:tgtEl>
                                          <p:spTgt spid="2">
                                            <p:graphicEl>
                                              <a:dgm id="{EDB16F35-AA2D-44E9-ABD8-EE0FFF5BB64A}"/>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EDB16F35-AA2D-44E9-ABD8-EE0FFF5BB64A}"/>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528" fill="hold" grpId="0" nodeType="clickEffect">
                                  <p:stCondLst>
                                    <p:cond delay="0"/>
                                  </p:stCondLst>
                                  <p:childTnLst>
                                    <p:set>
                                      <p:cBhvr>
                                        <p:cTn id="118" dur="1" fill="hold">
                                          <p:stCondLst>
                                            <p:cond delay="0"/>
                                          </p:stCondLst>
                                        </p:cTn>
                                        <p:tgtEl>
                                          <p:spTgt spid="2">
                                            <p:graphicEl>
                                              <a:dgm id="{43E7D701-2AE7-4034-B6A7-FEDA8EBADCE7}"/>
                                            </p:graphicEl>
                                          </p:spTgt>
                                        </p:tgtEl>
                                        <p:attrNameLst>
                                          <p:attrName>style.visibility</p:attrName>
                                        </p:attrNameLst>
                                      </p:cBhvr>
                                      <p:to>
                                        <p:strVal val="visible"/>
                                      </p:to>
                                    </p:set>
                                    <p:anim calcmode="lin" valueType="num">
                                      <p:cBhvr>
                                        <p:cTn id="119" dur="500" fill="hold"/>
                                        <p:tgtEl>
                                          <p:spTgt spid="2">
                                            <p:graphicEl>
                                              <a:dgm id="{43E7D701-2AE7-4034-B6A7-FEDA8EBADCE7}"/>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43E7D701-2AE7-4034-B6A7-FEDA8EBADCE7}"/>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43E7D701-2AE7-4034-B6A7-FEDA8EBADCE7}"/>
                                            </p:graphicEl>
                                          </p:spTgt>
                                        </p:tgtEl>
                                      </p:cBhvr>
                                    </p:animEffect>
                                    <p:anim calcmode="lin" valueType="num">
                                      <p:cBhvr>
                                        <p:cTn id="122" dur="500" fill="hold"/>
                                        <p:tgtEl>
                                          <p:spTgt spid="2">
                                            <p:graphicEl>
                                              <a:dgm id="{43E7D701-2AE7-4034-B6A7-FEDA8EBADCE7}"/>
                                            </p:graphicEl>
                                          </p:spTgt>
                                        </p:tgtEl>
                                        <p:attrNameLst>
                                          <p:attrName>ppt_x</p:attrName>
                                        </p:attrNameLst>
                                      </p:cBhvr>
                                      <p:tavLst>
                                        <p:tav tm="0">
                                          <p:val>
                                            <p:fltVal val="0.5"/>
                                          </p:val>
                                        </p:tav>
                                        <p:tav tm="100000">
                                          <p:val>
                                            <p:strVal val="#ppt_x"/>
                                          </p:val>
                                        </p:tav>
                                      </p:tavLst>
                                    </p:anim>
                                    <p:anim calcmode="lin" valueType="num">
                                      <p:cBhvr>
                                        <p:cTn id="123" dur="500" fill="hold"/>
                                        <p:tgtEl>
                                          <p:spTgt spid="2">
                                            <p:graphicEl>
                                              <a:dgm id="{43E7D701-2AE7-4034-B6A7-FEDA8EBADCE7}"/>
                                            </p:graphicEl>
                                          </p:spTgt>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2">
                                            <p:graphicEl>
                                              <a:dgm id="{9F74229B-F2E1-4902-A560-A64009464455}"/>
                                            </p:graphicEl>
                                          </p:spTgt>
                                        </p:tgtEl>
                                        <p:attrNameLst>
                                          <p:attrName>style.visibility</p:attrName>
                                        </p:attrNameLst>
                                      </p:cBhvr>
                                      <p:to>
                                        <p:strVal val="visible"/>
                                      </p:to>
                                    </p:set>
                                    <p:anim calcmode="lin" valueType="num">
                                      <p:cBhvr>
                                        <p:cTn id="126" dur="500" fill="hold"/>
                                        <p:tgtEl>
                                          <p:spTgt spid="2">
                                            <p:graphicEl>
                                              <a:dgm id="{9F74229B-F2E1-4902-A560-A64009464455}"/>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9F74229B-F2E1-4902-A560-A64009464455}"/>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9F74229B-F2E1-4902-A560-A64009464455}"/>
                                            </p:graphicEl>
                                          </p:spTgt>
                                        </p:tgtEl>
                                      </p:cBhvr>
                                    </p:animEffect>
                                    <p:anim calcmode="lin" valueType="num">
                                      <p:cBhvr>
                                        <p:cTn id="129" dur="500" fill="hold"/>
                                        <p:tgtEl>
                                          <p:spTgt spid="2">
                                            <p:graphicEl>
                                              <a:dgm id="{9F74229B-F2E1-4902-A560-A64009464455}"/>
                                            </p:graphicEl>
                                          </p:spTgt>
                                        </p:tgtEl>
                                        <p:attrNameLst>
                                          <p:attrName>ppt_x</p:attrName>
                                        </p:attrNameLst>
                                      </p:cBhvr>
                                      <p:tavLst>
                                        <p:tav tm="0">
                                          <p:val>
                                            <p:fltVal val="0.5"/>
                                          </p:val>
                                        </p:tav>
                                        <p:tav tm="100000">
                                          <p:val>
                                            <p:strVal val="#ppt_x"/>
                                          </p:val>
                                        </p:tav>
                                      </p:tavLst>
                                    </p:anim>
                                    <p:anim calcmode="lin" valueType="num">
                                      <p:cBhvr>
                                        <p:cTn id="130" dur="500" fill="hold"/>
                                        <p:tgtEl>
                                          <p:spTgt spid="2">
                                            <p:graphicEl>
                                              <a:dgm id="{9F74229B-F2E1-4902-A560-A6400946445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8" grpId="0"/>
      <p:bldGraphic spid="2" grpId="0">
        <p:bldSub>
          <a:bldDgm bld="one"/>
        </p:bldSub>
      </p:bldGraphic>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5F8A81-8FF0-77F5-EE6B-A0A5174A18CA}"/>
              </a:ext>
            </a:extLst>
          </p:cNvPr>
          <p:cNvSpPr txBox="1"/>
          <p:nvPr/>
        </p:nvSpPr>
        <p:spPr>
          <a:xfrm>
            <a:off x="998636" y="969586"/>
            <a:ext cx="10772775" cy="4893647"/>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“Our life is to be bound up with the life of Christ; we are to draw constantly from Him, partaking of Him, the living Bread that came down from heaven, drawing from a fountain ever fresh, ever giving forth its abundant treasures. If we keep the Lord ever before us, allowing our hearts to go out in thanksgiving and praise to Him, we shall have a continual freshness in our religious life. Our prayers will take the form of a conversation with God as we would talk with a friend. He will speak His mysteries to us personally. Often there will come to us a sweet joyful sense of the presence of Jesus. Often our hearts will burn within us as He draws nigh to commune with us as He did with Enoch. When this is in truth the experience of the Christian, there is seen in his life a simplicity, a humility, meekness, and lowliness of heart, that show to all with whom he associates that he has been with Jesus and learned of Him.”</a:t>
            </a:r>
          </a:p>
        </p:txBody>
      </p:sp>
      <p:sp>
        <p:nvSpPr>
          <p:cNvPr id="4" name="CuadroTexto 3">
            <a:extLst>
              <a:ext uri="{FF2B5EF4-FFF2-40B4-BE49-F238E27FC236}">
                <a16:creationId xmlns:a16="http://schemas.microsoft.com/office/drawing/2014/main" id="{9E3123D6-5231-E355-4E6C-B9157863F64C}"/>
              </a:ext>
            </a:extLst>
          </p:cNvPr>
          <p:cNvSpPr txBox="1"/>
          <p:nvPr/>
        </p:nvSpPr>
        <p:spPr>
          <a:xfrm>
            <a:off x="8668984" y="6215971"/>
            <a:ext cx="3523016" cy="338554"/>
          </a:xfrm>
          <a:prstGeom prst="rect">
            <a:avLst/>
          </a:prstGeom>
          <a:noFill/>
        </p:spPr>
        <p:txBody>
          <a:bodyPr wrap="none" rtlCol="0">
            <a:spAutoFit/>
          </a:bodyPr>
          <a:lstStyle/>
          <a:p>
            <a:pPr algn="r"/>
            <a:r>
              <a:rPr lang="en" sz="1600" b="1" noProof="0" dirty="0"/>
              <a:t>EGW (Christ’s Object Lessons, p. 129)</a:t>
            </a:r>
          </a:p>
        </p:txBody>
      </p:sp>
    </p:spTree>
    <p:extLst>
      <p:ext uri="{BB962C8B-B14F-4D97-AF65-F5344CB8AC3E}">
        <p14:creationId xmlns:p14="http://schemas.microsoft.com/office/powerpoint/2010/main" val="27801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Mujer con la mano en la noche&#10;&#10;El contenido generado por IA puede ser incorrecto.">
            <a:extLst>
              <a:ext uri="{FF2B5EF4-FFF2-40B4-BE49-F238E27FC236}">
                <a16:creationId xmlns:a16="http://schemas.microsoft.com/office/drawing/2014/main" id="{FB9CCCCC-0471-E94E-11B8-0835DB22D8D5}"/>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2026" r="7102"/>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rgbClr val="8349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13"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5">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grpSp>
      <p:sp>
        <p:nvSpPr>
          <p:cNvPr id="8" name="CuadroTexto 7">
            <a:extLst>
              <a:ext uri="{FF2B5EF4-FFF2-40B4-BE49-F238E27FC236}">
                <a16:creationId xmlns:a16="http://schemas.microsoft.com/office/drawing/2014/main" id="{91E0DEF9-3977-838F-9C71-8075DAA2066E}"/>
              </a:ext>
            </a:extLst>
          </p:cNvPr>
          <p:cNvSpPr txBox="1"/>
          <p:nvPr/>
        </p:nvSpPr>
        <p:spPr>
          <a:xfrm>
            <a:off x="104776" y="243512"/>
            <a:ext cx="3777794" cy="6370975"/>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“Being confident of this very thing, that He who has begun a good work in you will complete it until the day of Jesus Christ”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Philippians 1:6, </a:t>
            </a:r>
            <a:r>
              <a:rPr kumimoji="0" lang="en" sz="20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NKJV</a:t>
            </a:r>
            <a:endParaRPr kumimoji="0" lang="en"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88386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DC844AD-BC0E-7A3D-1C5A-F1E47B1DE62B}"/>
              </a:ext>
            </a:extLst>
          </p:cNvPr>
          <p:cNvSpPr txBox="1"/>
          <p:nvPr/>
        </p:nvSpPr>
        <p:spPr>
          <a:xfrm>
            <a:off x="4638675" y="3952875"/>
            <a:ext cx="7524749" cy="270843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noProof="0" dirty="0">
                <a:solidFill>
                  <a:srgbClr val="00BD53"/>
                </a:solidFill>
              </a:rPr>
              <a:t>Reasons to give thanks and pray in the letter to the Philippians:</a:t>
            </a:r>
          </a:p>
          <a:p>
            <a:pPr lvl="1">
              <a:spcBef>
                <a:spcPts val="600"/>
              </a:spcBef>
            </a:pPr>
            <a:r>
              <a:rPr lang="en" sz="2000" b="1" noProof="0" dirty="0"/>
              <a:t>Reasons to be thankful (Philippians 1:3-8)</a:t>
            </a:r>
          </a:p>
          <a:p>
            <a:pPr lvl="1">
              <a:spcBef>
                <a:spcPts val="600"/>
              </a:spcBef>
            </a:pPr>
            <a:r>
              <a:rPr lang="en" sz="2000" b="1" noProof="0" dirty="0"/>
              <a:t>Prayer requests (Philippians 1:9-11)</a:t>
            </a:r>
          </a:p>
          <a:p>
            <a:pPr>
              <a:spcBef>
                <a:spcPts val="600"/>
              </a:spcBef>
            </a:pPr>
            <a:r>
              <a:rPr lang="en" sz="2000" b="1" noProof="0" dirty="0">
                <a:solidFill>
                  <a:srgbClr val="BA9B00"/>
                </a:solidFill>
              </a:rPr>
              <a:t>Giving thanks and praying in difficult times (Philippians 1:12-18)</a:t>
            </a:r>
          </a:p>
          <a:p>
            <a:pPr>
              <a:spcBef>
                <a:spcPts val="600"/>
              </a:spcBef>
            </a:pPr>
            <a:r>
              <a:rPr lang="en" sz="2000" b="1" noProof="0" dirty="0">
                <a:solidFill>
                  <a:srgbClr val="A400B9"/>
                </a:solidFill>
              </a:rPr>
              <a:t>Reasons to give thanks and pray in the letter to the Colossians:</a:t>
            </a:r>
          </a:p>
          <a:p>
            <a:pPr lvl="1">
              <a:spcBef>
                <a:spcPts val="600"/>
              </a:spcBef>
            </a:pPr>
            <a:r>
              <a:rPr lang="en" sz="2000" b="1" noProof="0" dirty="0"/>
              <a:t>Reasons to be thankful (Colossians 1:3-8)</a:t>
            </a:r>
          </a:p>
          <a:p>
            <a:pPr lvl="1">
              <a:spcBef>
                <a:spcPts val="600"/>
              </a:spcBef>
            </a:pPr>
            <a:r>
              <a:rPr lang="en" sz="2000" b="1" noProof="0" dirty="0"/>
              <a:t>Prayer requests (Colossians 1:9-12)</a:t>
            </a:r>
          </a:p>
        </p:txBody>
      </p:sp>
      <p:sp>
        <p:nvSpPr>
          <p:cNvPr id="3" name="CuadroTexto 2">
            <a:extLst>
              <a:ext uri="{FF2B5EF4-FFF2-40B4-BE49-F238E27FC236}">
                <a16:creationId xmlns:a16="http://schemas.microsoft.com/office/drawing/2014/main" id="{C0B9E93C-72E0-2BA3-AB6E-4BC76622062C}"/>
              </a:ext>
            </a:extLst>
          </p:cNvPr>
          <p:cNvSpPr txBox="1"/>
          <p:nvPr/>
        </p:nvSpPr>
        <p:spPr>
          <a:xfrm>
            <a:off x="371475" y="209550"/>
            <a:ext cx="6772275" cy="707886"/>
          </a:xfrm>
          <a:prstGeom prst="rect">
            <a:avLst/>
          </a:prstGeom>
          <a:noFill/>
        </p:spPr>
        <p:txBody>
          <a:bodyPr wrap="square" rtlCol="0">
            <a:spAutoFit/>
          </a:bodyPr>
          <a:lstStyle/>
          <a:p>
            <a:pPr>
              <a:spcBef>
                <a:spcPts val="600"/>
              </a:spcBef>
            </a:pPr>
            <a:r>
              <a:rPr lang="en" sz="2000" b="1" noProof="0" dirty="0"/>
              <a:t>These were not easy times for Paul. It would have been easy to give in to despair at the loss of his freedom.</a:t>
            </a:r>
          </a:p>
        </p:txBody>
      </p:sp>
      <p:pic>
        <p:nvPicPr>
          <p:cNvPr id="5" name="Imagen 4" descr="Hombre sentado en una mesa&#10;&#10;El contenido generado por IA puede ser incorrecto.">
            <a:extLst>
              <a:ext uri="{FF2B5EF4-FFF2-40B4-BE49-F238E27FC236}">
                <a16:creationId xmlns:a16="http://schemas.microsoft.com/office/drawing/2014/main" id="{9E4FF62A-5057-835B-4389-D20E7F157F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5275" y="3387925"/>
            <a:ext cx="3301959" cy="3301959"/>
          </a:xfrm>
          <a:prstGeom prst="snip2DiagRect">
            <a:avLst/>
          </a:prstGeom>
          <a:solidFill>
            <a:srgbClr val="FFFFFF">
              <a:shade val="85000"/>
            </a:srgbClr>
          </a:solidFill>
          <a:ln w="889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interior, gente, niño&#10;&#10;El contenido generado por IA puede ser incorrecto.">
            <a:extLst>
              <a:ext uri="{FF2B5EF4-FFF2-40B4-BE49-F238E27FC236}">
                <a16:creationId xmlns:a16="http://schemas.microsoft.com/office/drawing/2014/main" id="{E2096B15-E925-784B-3853-4B33C3FCA03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80518" y="196690"/>
            <a:ext cx="4571004" cy="3531247"/>
          </a:xfrm>
          <a:prstGeom prst="snip2DiagRect">
            <a:avLst>
              <a:gd name="adj1" fmla="val 1780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Mesa de madera&#10;&#10;El contenido generado por IA puede ser incorrecto.">
            <a:extLst>
              <a:ext uri="{FF2B5EF4-FFF2-40B4-BE49-F238E27FC236}">
                <a16:creationId xmlns:a16="http://schemas.microsoft.com/office/drawing/2014/main" id="{2ECB39E5-8FE6-83DC-3186-29798D5A5BB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4770710" y="5932904"/>
            <a:ext cx="282914" cy="283342"/>
          </a:xfrm>
          <a:prstGeom prst="rect">
            <a:avLst/>
          </a:prstGeom>
          <a:effectLst>
            <a:outerShdw blurRad="50800" dist="38100" dir="8100000" algn="tr" rotWithShape="0">
              <a:prstClr val="black">
                <a:alpha val="40000"/>
              </a:prstClr>
            </a:outerShdw>
          </a:effectLst>
        </p:spPr>
      </p:pic>
      <p:pic>
        <p:nvPicPr>
          <p:cNvPr id="14" name="Imagen 13" descr="Imagen que contiene Forma&#10;&#10;El contenido generado por IA puede ser incorrecto.">
            <a:extLst>
              <a:ext uri="{FF2B5EF4-FFF2-40B4-BE49-F238E27FC236}">
                <a16:creationId xmlns:a16="http://schemas.microsoft.com/office/drawing/2014/main" id="{9EA58DCB-CCBE-23D8-F6CC-8CF20A6E5A3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4770710" y="4782452"/>
            <a:ext cx="282914" cy="283342"/>
          </a:xfrm>
          <a:prstGeom prst="rect">
            <a:avLst/>
          </a:prstGeom>
          <a:effectLst>
            <a:outerShdw blurRad="50800" dist="38100" dir="8100000" algn="tr" rotWithShape="0">
              <a:prstClr val="black">
                <a:alpha val="40000"/>
              </a:prstClr>
            </a:outerShdw>
          </a:effectLst>
        </p:spPr>
      </p:pic>
      <p:pic>
        <p:nvPicPr>
          <p:cNvPr id="15" name="Imagen 14" descr="Imagen que contiene Forma&#10;&#10;El contenido generado por IA puede ser incorrecto.">
            <a:extLst>
              <a:ext uri="{FF2B5EF4-FFF2-40B4-BE49-F238E27FC236}">
                <a16:creationId xmlns:a16="http://schemas.microsoft.com/office/drawing/2014/main" id="{F12A9219-1DDD-6A52-E167-4F28FA16F66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4770710" y="4396056"/>
            <a:ext cx="282914" cy="283342"/>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F6340238-D3F8-016F-E637-00F4633A3EA4}"/>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flipH="1">
            <a:off x="4770710" y="6299432"/>
            <a:ext cx="282914" cy="283342"/>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0F81B698-37F1-4491-7B18-F3A9F7C0F310}"/>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flipH="1">
            <a:off x="4071221" y="5170300"/>
            <a:ext cx="570360" cy="266700"/>
          </a:xfrm>
          <a:prstGeom prst="rect">
            <a:avLst/>
          </a:prstGeom>
          <a:effectLst>
            <a:outerShdw blurRad="25400" dist="25400" dir="8100000" algn="tr" rotWithShape="0">
              <a:prstClr val="black"/>
            </a:outerShdw>
          </a:effectLst>
        </p:spPr>
      </p:pic>
      <p:pic>
        <p:nvPicPr>
          <p:cNvPr id="21" name="Imagen 20" descr="Forma, Flecha&#10;&#10;El contenido generado por IA puede ser incorrecto.">
            <a:extLst>
              <a:ext uri="{FF2B5EF4-FFF2-40B4-BE49-F238E27FC236}">
                <a16:creationId xmlns:a16="http://schemas.microsoft.com/office/drawing/2014/main" id="{3B89BEAA-82FC-068A-3081-B5910D62988E}"/>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flipH="1">
            <a:off x="4071221" y="4015932"/>
            <a:ext cx="570360" cy="266700"/>
          </a:xfrm>
          <a:prstGeom prst="rect">
            <a:avLst/>
          </a:prstGeom>
          <a:effectLst>
            <a:outerShdw blurRad="25400" dist="25400" dir="8100000" algn="tr" rotWithShape="0">
              <a:prstClr val="black"/>
            </a:outerShdw>
          </a:effectLst>
        </p:spPr>
      </p:pic>
      <p:pic>
        <p:nvPicPr>
          <p:cNvPr id="26" name="Imagen 25" descr="Pantalla de video juego&#10;&#10;El contenido generado por IA puede ser incorrecto.">
            <a:extLst>
              <a:ext uri="{FF2B5EF4-FFF2-40B4-BE49-F238E27FC236}">
                <a16:creationId xmlns:a16="http://schemas.microsoft.com/office/drawing/2014/main" id="{BEB505F1-BBC8-27DA-3A6D-DFAFAEB127C5}"/>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flipH="1">
            <a:off x="4071221" y="5544219"/>
            <a:ext cx="570360" cy="266700"/>
          </a:xfrm>
          <a:prstGeom prst="rect">
            <a:avLst/>
          </a:prstGeom>
          <a:effectLst>
            <a:outerShdw blurRad="25400" dist="25400" dir="8100000" algn="tr" rotWithShape="0">
              <a:prstClr val="black"/>
            </a:outerShdw>
          </a:effectLst>
        </p:spPr>
      </p:pic>
      <p:sp>
        <p:nvSpPr>
          <p:cNvPr id="6" name="CuadroTexto 5">
            <a:extLst>
              <a:ext uri="{FF2B5EF4-FFF2-40B4-BE49-F238E27FC236}">
                <a16:creationId xmlns:a16="http://schemas.microsoft.com/office/drawing/2014/main" id="{E0E609EE-4F11-F8F1-6373-096EDA13D6E7}"/>
              </a:ext>
            </a:extLst>
          </p:cNvPr>
          <p:cNvSpPr txBox="1"/>
          <p:nvPr/>
        </p:nvSpPr>
        <p:spPr>
          <a:xfrm>
            <a:off x="371474" y="2241670"/>
            <a:ext cx="6772274" cy="1015663"/>
          </a:xfrm>
          <a:prstGeom prst="rect">
            <a:avLst/>
          </a:prstGeom>
          <a:noFill/>
        </p:spPr>
        <p:txBody>
          <a:bodyPr wrap="square">
            <a:spAutoFit/>
          </a:bodyPr>
          <a:lstStyle/>
          <a:p>
            <a:pPr>
              <a:spcBef>
                <a:spcPts val="600"/>
              </a:spcBef>
            </a:pPr>
            <a:r>
              <a:rPr lang="en" sz="2000" b="1" noProof="0" dirty="0"/>
              <a:t>His imprisonment did not prevent him from continuing to communicate with his Father, and interceding for others through prayer.</a:t>
            </a:r>
          </a:p>
        </p:txBody>
      </p:sp>
      <p:sp>
        <p:nvSpPr>
          <p:cNvPr id="8" name="CuadroTexto 7">
            <a:extLst>
              <a:ext uri="{FF2B5EF4-FFF2-40B4-BE49-F238E27FC236}">
                <a16:creationId xmlns:a16="http://schemas.microsoft.com/office/drawing/2014/main" id="{B10BE0CB-C5B8-226E-80B5-BD305CAD5D3A}"/>
              </a:ext>
            </a:extLst>
          </p:cNvPr>
          <p:cNvSpPr txBox="1"/>
          <p:nvPr/>
        </p:nvSpPr>
        <p:spPr>
          <a:xfrm>
            <a:off x="371474" y="917833"/>
            <a:ext cx="6772273" cy="1323439"/>
          </a:xfrm>
          <a:prstGeom prst="rect">
            <a:avLst/>
          </a:prstGeom>
          <a:noFill/>
        </p:spPr>
        <p:txBody>
          <a:bodyPr wrap="square">
            <a:spAutoFit/>
          </a:bodyPr>
          <a:lstStyle/>
          <a:p>
            <a:pPr>
              <a:spcBef>
                <a:spcPts val="600"/>
              </a:spcBef>
            </a:pPr>
            <a:r>
              <a:rPr lang="en" sz="2000" b="1" noProof="0" dirty="0"/>
              <a:t>However, just as he had sung hymns in his grim Philippian prison, Paul found reasons for gratitude to convey to his brothers and sisters in Philippi and Colossae.</a:t>
            </a:r>
          </a:p>
        </p:txBody>
      </p:sp>
    </p:spTree>
    <p:extLst>
      <p:ext uri="{BB962C8B-B14F-4D97-AF65-F5344CB8AC3E}">
        <p14:creationId xmlns:p14="http://schemas.microsoft.com/office/powerpoint/2010/main" val="134956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Left)">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ppt_x</p:attrName>
                                        </p:attrNameLst>
                                      </p:cBhvr>
                                      <p:tavLst>
                                        <p:tav tm="0">
                                          <p:val>
                                            <p:strVal val="#ppt_x-#ppt_w/2"/>
                                          </p:val>
                                        </p:tav>
                                        <p:tav tm="100000">
                                          <p:val>
                                            <p:strVal val="#ppt_x"/>
                                          </p:val>
                                        </p:tav>
                                      </p:tavLst>
                                    </p:anim>
                                    <p:anim calcmode="lin" valueType="num">
                                      <p:cBhvr>
                                        <p:cTn id="34" dur="500" fill="hold"/>
                                        <p:tgtEl>
                                          <p:spTgt spid="21"/>
                                        </p:tgtEl>
                                        <p:attrNameLst>
                                          <p:attrName>ppt_y</p:attrName>
                                        </p:attrNameLst>
                                      </p:cBhvr>
                                      <p:tavLst>
                                        <p:tav tm="0">
                                          <p:val>
                                            <p:strVal val="#ppt_y"/>
                                          </p:val>
                                        </p:tav>
                                        <p:tav tm="100000">
                                          <p:val>
                                            <p:strVal val="#ppt_y"/>
                                          </p:val>
                                        </p:tav>
                                      </p:tavLst>
                                    </p:anim>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23" presetClass="entr" presetSubtype="27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2/3*#ppt_w"/>
                                          </p:val>
                                        </p:tav>
                                        <p:tav tm="100000">
                                          <p:val>
                                            <p:strVal val="#ppt_w"/>
                                          </p:val>
                                        </p:tav>
                                      </p:tavLst>
                                    </p:anim>
                                    <p:anim calcmode="lin" valueType="num">
                                      <p:cBhvr>
                                        <p:cTn id="45" dur="500" fill="hold"/>
                                        <p:tgtEl>
                                          <p:spTgt spid="15"/>
                                        </p:tgtEl>
                                        <p:attrNameLst>
                                          <p:attrName>ppt_h</p:attrName>
                                        </p:attrNameLst>
                                      </p:cBhvr>
                                      <p:tavLst>
                                        <p:tav tm="0">
                                          <p:val>
                                            <p:strVal val="2/3*#ppt_h"/>
                                          </p:val>
                                        </p:tav>
                                        <p:tav tm="100000">
                                          <p:val>
                                            <p:strVal val="#ppt_h"/>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23" presetClass="entr" presetSubtype="27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strVal val="2/3*#ppt_w"/>
                                          </p:val>
                                        </p:tav>
                                        <p:tav tm="100000">
                                          <p:val>
                                            <p:strVal val="#ppt_w"/>
                                          </p:val>
                                        </p:tav>
                                      </p:tavLst>
                                    </p:anim>
                                    <p:anim calcmode="lin" valueType="num">
                                      <p:cBhvr>
                                        <p:cTn id="54" dur="500" fill="hold"/>
                                        <p:tgtEl>
                                          <p:spTgt spid="14"/>
                                        </p:tgtEl>
                                        <p:attrNameLst>
                                          <p:attrName>ppt_h</p:attrName>
                                        </p:attrNameLst>
                                      </p:cBhvr>
                                      <p:tavLst>
                                        <p:tav tm="0">
                                          <p:val>
                                            <p:strVal val="2/3*#ppt_h"/>
                                          </p:val>
                                        </p:tav>
                                        <p:tav tm="100000">
                                          <p:val>
                                            <p:strVal val="#ppt_h"/>
                                          </p:val>
                                        </p:tav>
                                      </p:tavLst>
                                    </p:anim>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ppt_x</p:attrName>
                                        </p:attrNameLst>
                                      </p:cBhvr>
                                      <p:tavLst>
                                        <p:tav tm="0">
                                          <p:val>
                                            <p:strVal val="#ppt_x-#ppt_w/2"/>
                                          </p:val>
                                        </p:tav>
                                        <p:tav tm="100000">
                                          <p:val>
                                            <p:strVal val="#ppt_x"/>
                                          </p:val>
                                        </p:tav>
                                      </p:tavLst>
                                    </p:anim>
                                    <p:anim calcmode="lin" valueType="num">
                                      <p:cBhvr>
                                        <p:cTn id="64" dur="500" fill="hold"/>
                                        <p:tgtEl>
                                          <p:spTgt spid="18"/>
                                        </p:tgtEl>
                                        <p:attrNameLst>
                                          <p:attrName>ppt_y</p:attrName>
                                        </p:attrNameLst>
                                      </p:cBhvr>
                                      <p:tavLst>
                                        <p:tav tm="0">
                                          <p:val>
                                            <p:strVal val="#ppt_y"/>
                                          </p:val>
                                        </p:tav>
                                        <p:tav tm="100000">
                                          <p:val>
                                            <p:strVal val="#ppt_y"/>
                                          </p:val>
                                        </p:tav>
                                      </p:tavLst>
                                    </p:anim>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ppt_x</p:attrName>
                                        </p:attrNameLst>
                                      </p:cBhvr>
                                      <p:tavLst>
                                        <p:tav tm="0">
                                          <p:val>
                                            <p:strVal val="#ppt_x-#ppt_w/2"/>
                                          </p:val>
                                        </p:tav>
                                        <p:tav tm="100000">
                                          <p:val>
                                            <p:strVal val="#ppt_x"/>
                                          </p:val>
                                        </p:tav>
                                      </p:tavLst>
                                    </p:anim>
                                    <p:anim calcmode="lin" valueType="num">
                                      <p:cBhvr>
                                        <p:cTn id="76" dur="500" fill="hold"/>
                                        <p:tgtEl>
                                          <p:spTgt spid="26"/>
                                        </p:tgtEl>
                                        <p:attrNameLst>
                                          <p:attrName>ppt_y</p:attrName>
                                        </p:attrNameLst>
                                      </p:cBhvr>
                                      <p:tavLst>
                                        <p:tav tm="0">
                                          <p:val>
                                            <p:strVal val="#ppt_y"/>
                                          </p:val>
                                        </p:tav>
                                        <p:tav tm="100000">
                                          <p:val>
                                            <p:strVal val="#ppt_y"/>
                                          </p:val>
                                        </p:tav>
                                      </p:tavLst>
                                    </p:anim>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272"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strVal val="2/3*#ppt_w"/>
                                          </p:val>
                                        </p:tav>
                                        <p:tav tm="100000">
                                          <p:val>
                                            <p:strVal val="#ppt_w"/>
                                          </p:val>
                                        </p:tav>
                                      </p:tavLst>
                                    </p:anim>
                                    <p:anim calcmode="lin" valueType="num">
                                      <p:cBhvr>
                                        <p:cTn id="87" dur="500" fill="hold"/>
                                        <p:tgtEl>
                                          <p:spTgt spid="11"/>
                                        </p:tgtEl>
                                        <p:attrNameLst>
                                          <p:attrName>ppt_h</p:attrName>
                                        </p:attrNameLst>
                                      </p:cBhvr>
                                      <p:tavLst>
                                        <p:tav tm="0">
                                          <p:val>
                                            <p:strVal val="2/3*#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272"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strVal val="2/3*#ppt_w"/>
                                          </p:val>
                                        </p:tav>
                                        <p:tav tm="100000">
                                          <p:val>
                                            <p:strVal val="#ppt_w"/>
                                          </p:val>
                                        </p:tav>
                                      </p:tavLst>
                                    </p:anim>
                                    <p:anim calcmode="lin" valueType="num">
                                      <p:cBhvr>
                                        <p:cTn id="96" dur="500" fill="hold"/>
                                        <p:tgtEl>
                                          <p:spTgt spid="17"/>
                                        </p:tgtEl>
                                        <p:attrNameLst>
                                          <p:attrName>ppt_h</p:attrName>
                                        </p:attrNameLst>
                                      </p:cBhvr>
                                      <p:tavLst>
                                        <p:tav tm="0">
                                          <p:val>
                                            <p:strVal val="2/3*#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74CCFD5-D5DE-FC1A-26A6-20317F1A298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F88FD22-876F-6A9E-E755-652EA380F2E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69B7B488-C711-6425-3290-5F8FBC8EBF29}"/>
              </a:ext>
            </a:extLst>
          </p:cNvPr>
          <p:cNvSpPr txBox="1"/>
          <p:nvPr/>
        </p:nvSpPr>
        <p:spPr>
          <a:xfrm>
            <a:off x="2127739" y="3587363"/>
            <a:ext cx="47112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en" sz="3600" b="1" noProof="0" dirty="0">
                <a:ln/>
                <a:solidFill>
                  <a:schemeClr val="accent4"/>
                </a:solidFill>
              </a:rPr>
              <a:t>Reasons to Give Thanks and Pray in the Letter to the Philippians</a:t>
            </a:r>
          </a:p>
        </p:txBody>
      </p:sp>
    </p:spTree>
    <p:extLst>
      <p:ext uri="{BB962C8B-B14F-4D97-AF65-F5344CB8AC3E}">
        <p14:creationId xmlns:p14="http://schemas.microsoft.com/office/powerpoint/2010/main" val="1694374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5A3F6A-DACB-3F89-F5BD-3C142FEC6E97}"/>
              </a:ext>
            </a:extLst>
          </p:cNvPr>
          <p:cNvSpPr txBox="1"/>
          <p:nvPr/>
        </p:nvSpPr>
        <p:spPr>
          <a:xfrm>
            <a:off x="1604395" y="-78656"/>
            <a:ext cx="9096792"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noProof="0" dirty="0">
                <a:ln/>
                <a:solidFill>
                  <a:schemeClr val="accent4"/>
                </a:solidFill>
              </a:rPr>
              <a:t>REASONS TO BE THANKFUL </a:t>
            </a:r>
          </a:p>
        </p:txBody>
      </p:sp>
      <p:sp>
        <p:nvSpPr>
          <p:cNvPr id="5" name="CuadroTexto 4">
            <a:extLst>
              <a:ext uri="{FF2B5EF4-FFF2-40B4-BE49-F238E27FC236}">
                <a16:creationId xmlns:a16="http://schemas.microsoft.com/office/drawing/2014/main" id="{D3113A8F-1674-457A-7E7B-5DFC18E1A23A}"/>
              </a:ext>
            </a:extLst>
          </p:cNvPr>
          <p:cNvSpPr txBox="1"/>
          <p:nvPr/>
        </p:nvSpPr>
        <p:spPr>
          <a:xfrm>
            <a:off x="1792438" y="555233"/>
            <a:ext cx="8720705" cy="779026"/>
          </a:xfrm>
          <a:prstGeom prst="roundRect">
            <a:avLst>
              <a:gd name="adj" fmla="val 50000"/>
            </a:avLst>
          </a:prstGeom>
          <a:solidFill>
            <a:srgbClr val="FFFF99">
              <a:alpha val="49804"/>
            </a:srgbClr>
          </a:solidFill>
          <a:ln>
            <a:noFill/>
          </a:ln>
          <a:effectLst>
            <a:softEdge rad="31750"/>
          </a:effectLst>
        </p:spPr>
        <p:style>
          <a:lnRef idx="0">
            <a:scrgbClr r="0" g="0" b="0"/>
          </a:lnRef>
          <a:fillRef idx="0">
            <a:scrgbClr r="0" g="0" b="0"/>
          </a:fillRef>
          <a:effectRef idx="0">
            <a:scrgbClr r="0" g="0" b="0"/>
          </a:effectRef>
          <a:fontRef idx="minor">
            <a:schemeClr val="lt1"/>
          </a:fontRef>
        </p:style>
        <p:txBody>
          <a:bodyPr wrap="square" tIns="0" bIns="0">
            <a:spAutoFit/>
            <a:scene3d>
              <a:camera prst="orthographicFront"/>
              <a:lightRig rig="threePt" dir="t"/>
            </a:scene3d>
            <a:sp3d extrusionH="57150">
              <a:bevelT w="38100" h="38100"/>
            </a:sp3d>
          </a:bodyPr>
          <a:lstStyle/>
          <a:p>
            <a:pPr algn="ctr"/>
            <a:r>
              <a:rPr lang="en" b="1" noProof="0" dirty="0">
                <a:solidFill>
                  <a:schemeClr val="tx2">
                    <a:lumMod val="50000"/>
                    <a:lumOff val="50000"/>
                  </a:schemeClr>
                </a:solidFill>
                <a:latin typeface="Comic Sans MS" panose="030F0702030302020204" pitchFamily="66" charset="0"/>
              </a:rPr>
              <a:t>“being confident of this, that he who began a good work in you will carry it on to completion until the day of Christ Jesus” </a:t>
            </a:r>
            <a:r>
              <a:rPr lang="en" sz="1400" b="1" noProof="0" dirty="0">
                <a:solidFill>
                  <a:schemeClr val="tx2">
                    <a:lumMod val="50000"/>
                    <a:lumOff val="50000"/>
                  </a:schemeClr>
                </a:solidFill>
                <a:latin typeface="Comic Sans MS" panose="030F0702030302020204" pitchFamily="66" charset="0"/>
              </a:rPr>
              <a:t>(Philippians 1:6)</a:t>
            </a:r>
          </a:p>
        </p:txBody>
      </p:sp>
      <p:sp>
        <p:nvSpPr>
          <p:cNvPr id="6" name="CuadroTexto 5">
            <a:extLst>
              <a:ext uri="{FF2B5EF4-FFF2-40B4-BE49-F238E27FC236}">
                <a16:creationId xmlns:a16="http://schemas.microsoft.com/office/drawing/2014/main" id="{04C7B81A-E2A1-1550-7F48-4721DF6F4D10}"/>
              </a:ext>
            </a:extLst>
          </p:cNvPr>
          <p:cNvSpPr txBox="1"/>
          <p:nvPr/>
        </p:nvSpPr>
        <p:spPr>
          <a:xfrm>
            <a:off x="1792437" y="1310997"/>
            <a:ext cx="8449751" cy="707886"/>
          </a:xfrm>
          <a:prstGeom prst="rect">
            <a:avLst/>
          </a:prstGeom>
          <a:noFill/>
        </p:spPr>
        <p:txBody>
          <a:bodyPr wrap="square" rtlCol="0">
            <a:spAutoFit/>
          </a:bodyPr>
          <a:lstStyle/>
          <a:p>
            <a:pPr>
              <a:spcBef>
                <a:spcPts val="600"/>
              </a:spcBef>
            </a:pPr>
            <a:r>
              <a:rPr lang="en" sz="2000" b="1" noProof="0" dirty="0"/>
              <a:t>Paul begins his letter by thanking God for the believers in Philippi</a:t>
            </a:r>
            <a:br>
              <a:rPr lang="en" sz="2000" b="1" noProof="0" dirty="0"/>
            </a:br>
            <a:r>
              <a:rPr lang="en" sz="2000" b="1" noProof="0" dirty="0"/>
              <a:t>(Phil. 1:3), whom he dearly loved (Phil. 1:8).</a:t>
            </a:r>
          </a:p>
        </p:txBody>
      </p:sp>
      <p:pic>
        <p:nvPicPr>
          <p:cNvPr id="4" name="Imagen 3" descr="Una mujer con un vestido morado&#10;&#10;El contenido generado por IA puede ser incorrecto.">
            <a:extLst>
              <a:ext uri="{FF2B5EF4-FFF2-40B4-BE49-F238E27FC236}">
                <a16:creationId xmlns:a16="http://schemas.microsoft.com/office/drawing/2014/main" id="{EC2A74D0-676E-52D1-097C-0AFFED120C9E}"/>
              </a:ext>
            </a:extLst>
          </p:cNvPr>
          <p:cNvPicPr>
            <a:picLocks noChangeAspect="1"/>
          </p:cNvPicPr>
          <p:nvPr/>
        </p:nvPicPr>
        <p:blipFill>
          <a:blip r:embed="rId3" cstate="hqprint">
            <a:extLst>
              <a:ext uri="{28A0092B-C50C-407E-A947-70E740481C1C}">
                <a14:useLocalDpi xmlns:a14="http://schemas.microsoft.com/office/drawing/2010/main"/>
              </a:ext>
            </a:extLst>
          </a:blip>
          <a:srcRect t="4650" r="7640" b="2927"/>
          <a:stretch>
            <a:fillRect/>
          </a:stretch>
        </p:blipFill>
        <p:spPr>
          <a:xfrm>
            <a:off x="9391060" y="2043148"/>
            <a:ext cx="2688815" cy="4882338"/>
          </a:xfrm>
          <a:prstGeom prst="rect">
            <a:avLst/>
          </a:prstGeom>
          <a:effectLst>
            <a:outerShdw blurRad="50800" dist="38100" dir="2700000" algn="tl" rotWithShape="0">
              <a:prstClr val="black">
                <a:alpha val="40000"/>
              </a:prstClr>
            </a:outerShdw>
          </a:effectLst>
        </p:spPr>
      </p:pic>
      <p:pic>
        <p:nvPicPr>
          <p:cNvPr id="10" name="Imagen 9" descr="Una persona con un micrófono en la mano&#10;&#10;El contenido generado por IA puede ser incorrecto.">
            <a:extLst>
              <a:ext uri="{FF2B5EF4-FFF2-40B4-BE49-F238E27FC236}">
                <a16:creationId xmlns:a16="http://schemas.microsoft.com/office/drawing/2014/main" id="{B6851412-FFD4-664F-7E56-63E17F3B32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125" y="2058749"/>
            <a:ext cx="3722456" cy="469570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50000"/>
                <a:lumOff val="50000"/>
              </a:schemeClr>
            </a:contourClr>
          </a:sp3d>
        </p:spPr>
      </p:pic>
      <p:sp>
        <p:nvSpPr>
          <p:cNvPr id="12" name="CuadroTexto 11">
            <a:extLst>
              <a:ext uri="{FF2B5EF4-FFF2-40B4-BE49-F238E27FC236}">
                <a16:creationId xmlns:a16="http://schemas.microsoft.com/office/drawing/2014/main" id="{C6BCA3AB-6697-7D75-257E-8F7587886A68}"/>
              </a:ext>
            </a:extLst>
          </p:cNvPr>
          <p:cNvSpPr txBox="1"/>
          <p:nvPr/>
        </p:nvSpPr>
        <p:spPr>
          <a:xfrm>
            <a:off x="4004491" y="2018883"/>
            <a:ext cx="5675840" cy="1938992"/>
          </a:xfrm>
          <a:prstGeom prst="rect">
            <a:avLst/>
          </a:prstGeom>
          <a:noFill/>
        </p:spPr>
        <p:txBody>
          <a:bodyPr wrap="square">
            <a:spAutoFit/>
          </a:bodyPr>
          <a:lstStyle/>
          <a:p>
            <a:pPr>
              <a:spcBef>
                <a:spcPts val="600"/>
              </a:spcBef>
            </a:pPr>
            <a:r>
              <a:rPr lang="en" sz="2000" b="1" noProof="0" dirty="0"/>
              <a:t>Just as the high priest wore on his breastplate, next to his heart, the names of the tribes of Israel engraved on gems when he stood before God, Paul carried “in his heart” each member of the church when he stood before God in prayer to intercede for them (Phil. 1:7).</a:t>
            </a:r>
          </a:p>
        </p:txBody>
      </p:sp>
      <p:pic>
        <p:nvPicPr>
          <p:cNvPr id="14" name="Imagen 13" descr="Un hombre con los brazos abiertos&#10;&#10;El contenido generado por IA puede ser incorrecto.">
            <a:extLst>
              <a:ext uri="{FF2B5EF4-FFF2-40B4-BE49-F238E27FC236}">
                <a16:creationId xmlns:a16="http://schemas.microsoft.com/office/drawing/2014/main" id="{89939F6D-12E1-0FD8-87F2-38C15922A88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6901" y="145633"/>
            <a:ext cx="1407494" cy="1759367"/>
          </a:xfrm>
          <a:prstGeom prst="round2DiagRect">
            <a:avLst>
              <a:gd name="adj1" fmla="val 0"/>
              <a:gd name="adj2" fmla="val 17464"/>
            </a:avLst>
          </a:prstGeom>
          <a:ln w="28575" cap="sq">
            <a:solidFill>
              <a:schemeClr val="accent4"/>
            </a:solidFill>
            <a:miter lim="800000"/>
          </a:ln>
          <a:effectLst>
            <a:outerShdw blurRad="254000" algn="tl" rotWithShape="0">
              <a:srgbClr val="000000">
                <a:alpha val="43000"/>
              </a:srgbClr>
            </a:outerShdw>
          </a:effectLst>
        </p:spPr>
      </p:pic>
      <p:pic>
        <p:nvPicPr>
          <p:cNvPr id="16" name="Imagen 15" descr="Un dibujo de una persona&#10;&#10;El contenido generado por IA puede ser incorrecto.">
            <a:extLst>
              <a:ext uri="{FF2B5EF4-FFF2-40B4-BE49-F238E27FC236}">
                <a16:creationId xmlns:a16="http://schemas.microsoft.com/office/drawing/2014/main" id="{FA69BED1-5CC0-337A-05F6-498ADE858C4F}"/>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0701187" y="142875"/>
            <a:ext cx="1291540" cy="1762125"/>
          </a:xfrm>
          <a:prstGeom prst="round2DiagRect">
            <a:avLst>
              <a:gd name="adj1" fmla="val 16667"/>
              <a:gd name="adj2" fmla="val 0"/>
            </a:avLst>
          </a:prstGeom>
          <a:ln w="28575" cap="sq">
            <a:solidFill>
              <a:schemeClr val="accent4"/>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12047B0E-7265-519D-D05E-3259D2B90F9A}"/>
              </a:ext>
            </a:extLst>
          </p:cNvPr>
          <p:cNvSpPr txBox="1"/>
          <p:nvPr/>
        </p:nvSpPr>
        <p:spPr>
          <a:xfrm>
            <a:off x="4004491" y="5458072"/>
            <a:ext cx="5675840" cy="1323439"/>
          </a:xfrm>
          <a:prstGeom prst="rect">
            <a:avLst/>
          </a:prstGeom>
          <a:noFill/>
        </p:spPr>
        <p:txBody>
          <a:bodyPr wrap="square">
            <a:spAutoFit/>
          </a:bodyPr>
          <a:lstStyle/>
          <a:p>
            <a:pPr>
              <a:spcBef>
                <a:spcPts val="600"/>
              </a:spcBef>
            </a:pPr>
            <a:r>
              <a:rPr lang="en" sz="2000" b="1" noProof="0" dirty="0"/>
              <a:t>The third reason for gratitude was that the Philippians shared with him “in my bonds, and in the defence and confirmation of the gospel”                (Phil. 1:7).</a:t>
            </a:r>
          </a:p>
        </p:txBody>
      </p:sp>
      <p:sp>
        <p:nvSpPr>
          <p:cNvPr id="9" name="CuadroTexto 8">
            <a:extLst>
              <a:ext uri="{FF2B5EF4-FFF2-40B4-BE49-F238E27FC236}">
                <a16:creationId xmlns:a16="http://schemas.microsoft.com/office/drawing/2014/main" id="{252384CA-8486-A819-6895-A28CF18908DC}"/>
              </a:ext>
            </a:extLst>
          </p:cNvPr>
          <p:cNvSpPr txBox="1"/>
          <p:nvPr/>
        </p:nvSpPr>
        <p:spPr>
          <a:xfrm>
            <a:off x="4004491" y="4046254"/>
            <a:ext cx="5428952" cy="1323439"/>
          </a:xfrm>
          <a:prstGeom prst="rect">
            <a:avLst/>
          </a:prstGeom>
          <a:noFill/>
        </p:spPr>
        <p:txBody>
          <a:bodyPr wrap="square">
            <a:spAutoFit/>
          </a:bodyPr>
          <a:lstStyle/>
          <a:p>
            <a:pPr>
              <a:spcBef>
                <a:spcPts val="600"/>
              </a:spcBef>
            </a:pPr>
            <a:r>
              <a:rPr lang="en" sz="2000" b="1" noProof="0" dirty="0"/>
              <a:t>His gratitude included the fact that the Philippians remained faithful to the gospel, and that God was perfecting them every day                   (Phil. 1:5-6).</a:t>
            </a:r>
          </a:p>
        </p:txBody>
      </p:sp>
    </p:spTree>
    <p:extLst>
      <p:ext uri="{BB962C8B-B14F-4D97-AF65-F5344CB8AC3E}">
        <p14:creationId xmlns:p14="http://schemas.microsoft.com/office/powerpoint/2010/main" val="31817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1000"/>
                                        <p:tgtEl>
                                          <p:spTgt spid="14"/>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par>
                                <p:cTn id="20" presetID="6" presetClass="entr" presetSubtype="3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uiExpand="1" build="p"/>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D176DF83-39C8-4073-9123-43701DAA59A4}"/>
              </a:ext>
            </a:extLst>
          </p:cNvPr>
          <p:cNvSpPr>
            <a:spLocks noGrp="1" noRot="1" noMove="1" noResize="1" noEditPoints="1" noAdjustHandles="1" noChangeArrowheads="1" noChangeShapeType="1"/>
          </p:cNvSpPr>
          <p:nvPr/>
        </p:nvSpPr>
        <p:spPr>
          <a:xfrm>
            <a:off x="0" y="0"/>
            <a:ext cx="12191999" cy="1877394"/>
          </a:xfrm>
          <a:prstGeom prst="rect">
            <a:avLst/>
          </a:prstGeom>
          <a:blipFill dpi="0"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graphicFrame>
        <p:nvGraphicFramePr>
          <p:cNvPr id="7" name="Diagrama 6">
            <a:extLst>
              <a:ext uri="{FF2B5EF4-FFF2-40B4-BE49-F238E27FC236}">
                <a16:creationId xmlns:a16="http://schemas.microsoft.com/office/drawing/2014/main" id="{A05AE099-0BCA-18FD-161C-35C64D40BCD8}"/>
              </a:ext>
            </a:extLst>
          </p:cNvPr>
          <p:cNvGraphicFramePr/>
          <p:nvPr>
            <p:extLst>
              <p:ext uri="{D42A27DB-BD31-4B8C-83A1-F6EECF244321}">
                <p14:modId xmlns:p14="http://schemas.microsoft.com/office/powerpoint/2010/main" val="3380584666"/>
              </p:ext>
            </p:extLst>
          </p:nvPr>
        </p:nvGraphicFramePr>
        <p:xfrm>
          <a:off x="352425" y="2031861"/>
          <a:ext cx="11553825" cy="39022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CuadroTexto 2">
            <a:extLst>
              <a:ext uri="{FF2B5EF4-FFF2-40B4-BE49-F238E27FC236}">
                <a16:creationId xmlns:a16="http://schemas.microsoft.com/office/drawing/2014/main" id="{02485EC2-3F15-E827-0B8C-C52F6148428E}"/>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300" noProof="0" dirty="0">
                <a:ln/>
                <a:solidFill>
                  <a:schemeClr val="accent3"/>
                </a:solidFill>
                <a:effectLst>
                  <a:reflection blurRad="6350" stA="55000" endA="300" endPos="24000" dir="5400000" sy="-100000" algn="bl" rotWithShape="0"/>
                </a:effectLst>
              </a:rPr>
              <a:t>PRAYER REQUESTS</a:t>
            </a:r>
          </a:p>
        </p:txBody>
      </p:sp>
      <p:sp>
        <p:nvSpPr>
          <p:cNvPr id="5" name="CuadroTexto 4">
            <a:extLst>
              <a:ext uri="{FF2B5EF4-FFF2-40B4-BE49-F238E27FC236}">
                <a16:creationId xmlns:a16="http://schemas.microsoft.com/office/drawing/2014/main" id="{ADA4E1B1-B7CF-0D9D-90DD-35A37765B24C}"/>
              </a:ext>
            </a:extLst>
          </p:cNvPr>
          <p:cNvSpPr txBox="1"/>
          <p:nvPr/>
        </p:nvSpPr>
        <p:spPr>
          <a:xfrm>
            <a:off x="190500" y="680174"/>
            <a:ext cx="11814071" cy="1200329"/>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rgbClr val="7030A0"/>
                </a:solidFill>
                <a:latin typeface="Comic Sans MS" panose="030F0702030302020204" pitchFamily="66" charset="0"/>
              </a:rPr>
              <a:t>“And this is my prayer: that your love may abound more and more in knowledge and depth of insight, so that you may be able to discern what is best and may be pure and blameless for the day of Christ, filled with the fruit of righteousness that comes through Jesus Christ—to the glory                                         and praise of God.” </a:t>
            </a:r>
            <a:r>
              <a:rPr lang="en" sz="1400" b="1" noProof="0" dirty="0">
                <a:solidFill>
                  <a:srgbClr val="7030A0"/>
                </a:solidFill>
                <a:latin typeface="Comic Sans MS" panose="030F0702030302020204" pitchFamily="66" charset="0"/>
              </a:rPr>
              <a:t>(Philippians 1:9-11 </a:t>
            </a:r>
            <a:r>
              <a:rPr lang="en" sz="1100" b="1" noProof="0" dirty="0">
                <a:solidFill>
                  <a:srgbClr val="7030A0"/>
                </a:solidFill>
                <a:latin typeface="Comic Sans MS" panose="030F0702030302020204" pitchFamily="66" charset="0"/>
              </a:rPr>
              <a:t>NIV</a:t>
            </a:r>
            <a:r>
              <a:rPr lang="en" sz="1400" b="1" noProof="0" dirty="0">
                <a:solidFill>
                  <a:srgbClr val="7030A0"/>
                </a:solidFill>
                <a:latin typeface="Comic Sans MS" panose="030F0702030302020204" pitchFamily="66" charset="0"/>
              </a:rPr>
              <a:t>)</a:t>
            </a:r>
          </a:p>
        </p:txBody>
      </p:sp>
      <p:sp>
        <p:nvSpPr>
          <p:cNvPr id="6" name="CuadroTexto 5">
            <a:extLst>
              <a:ext uri="{FF2B5EF4-FFF2-40B4-BE49-F238E27FC236}">
                <a16:creationId xmlns:a16="http://schemas.microsoft.com/office/drawing/2014/main" id="{719F2F77-725B-4961-E0CC-8E81AFE088D9}"/>
              </a:ext>
            </a:extLst>
          </p:cNvPr>
          <p:cNvSpPr txBox="1"/>
          <p:nvPr/>
        </p:nvSpPr>
        <p:spPr>
          <a:xfrm>
            <a:off x="3205316" y="1916722"/>
            <a:ext cx="4514330" cy="1015663"/>
          </a:xfrm>
          <a:prstGeom prst="rect">
            <a:avLst/>
          </a:prstGeom>
          <a:noFill/>
        </p:spPr>
        <p:txBody>
          <a:bodyPr wrap="square" rtlCol="0">
            <a:spAutoFit/>
          </a:bodyPr>
          <a:lstStyle/>
          <a:p>
            <a:pPr>
              <a:spcBef>
                <a:spcPts val="600"/>
              </a:spcBef>
            </a:pPr>
            <a:r>
              <a:rPr lang="en" sz="2000" b="1" noProof="0" dirty="0"/>
              <a:t>We can consider Paul's prayer motivation as a “chained reason”                 (Phil. 1:9-11 </a:t>
            </a:r>
            <a:r>
              <a:rPr lang="en" sz="1600" b="1" noProof="0" dirty="0"/>
              <a:t>NIV</a:t>
            </a:r>
            <a:r>
              <a:rPr lang="en" sz="2000" b="1" noProof="0" dirty="0"/>
              <a:t>):</a:t>
            </a:r>
          </a:p>
        </p:txBody>
      </p:sp>
      <p:sp>
        <p:nvSpPr>
          <p:cNvPr id="8" name="CuadroTexto 7">
            <a:extLst>
              <a:ext uri="{FF2B5EF4-FFF2-40B4-BE49-F238E27FC236}">
                <a16:creationId xmlns:a16="http://schemas.microsoft.com/office/drawing/2014/main" id="{5C49D64B-C201-2445-FB75-E7C219B263DB}"/>
              </a:ext>
            </a:extLst>
          </p:cNvPr>
          <p:cNvSpPr txBox="1"/>
          <p:nvPr/>
        </p:nvSpPr>
        <p:spPr>
          <a:xfrm>
            <a:off x="352425" y="5679519"/>
            <a:ext cx="4571999" cy="1015663"/>
          </a:xfrm>
          <a:custGeom>
            <a:avLst/>
            <a:gdLst>
              <a:gd name="csX0" fmla="*/ 0 w 4571999"/>
              <a:gd name="csY0" fmla="*/ 0 h 1015663"/>
              <a:gd name="csX1" fmla="*/ 525780 w 4571999"/>
              <a:gd name="csY1" fmla="*/ 0 h 1015663"/>
              <a:gd name="csX2" fmla="*/ 1097280 w 4571999"/>
              <a:gd name="csY2" fmla="*/ 0 h 1015663"/>
              <a:gd name="csX3" fmla="*/ 1714500 w 4571999"/>
              <a:gd name="csY3" fmla="*/ 0 h 1015663"/>
              <a:gd name="csX4" fmla="*/ 2331719 w 4571999"/>
              <a:gd name="csY4" fmla="*/ 0 h 1015663"/>
              <a:gd name="csX5" fmla="*/ 2766059 w 4571999"/>
              <a:gd name="csY5" fmla="*/ 0 h 1015663"/>
              <a:gd name="csX6" fmla="*/ 3246119 w 4571999"/>
              <a:gd name="csY6" fmla="*/ 0 h 1015663"/>
              <a:gd name="csX7" fmla="*/ 3771899 w 4571999"/>
              <a:gd name="csY7" fmla="*/ 0 h 1015663"/>
              <a:gd name="csX8" fmla="*/ 4571999 w 4571999"/>
              <a:gd name="csY8" fmla="*/ 0 h 1015663"/>
              <a:gd name="csX9" fmla="*/ 4571999 w 4571999"/>
              <a:gd name="csY9" fmla="*/ 507832 h 1015663"/>
              <a:gd name="csX10" fmla="*/ 4571999 w 4571999"/>
              <a:gd name="csY10" fmla="*/ 1015663 h 1015663"/>
              <a:gd name="csX11" fmla="*/ 3954779 w 4571999"/>
              <a:gd name="csY11" fmla="*/ 1015663 h 1015663"/>
              <a:gd name="csX12" fmla="*/ 3474719 w 4571999"/>
              <a:gd name="csY12" fmla="*/ 1015663 h 1015663"/>
              <a:gd name="csX13" fmla="*/ 2857499 w 4571999"/>
              <a:gd name="csY13" fmla="*/ 1015663 h 1015663"/>
              <a:gd name="csX14" fmla="*/ 2286000 w 4571999"/>
              <a:gd name="csY14" fmla="*/ 1015663 h 1015663"/>
              <a:gd name="csX15" fmla="*/ 1851660 w 4571999"/>
              <a:gd name="csY15" fmla="*/ 1015663 h 1015663"/>
              <a:gd name="csX16" fmla="*/ 1280160 w 4571999"/>
              <a:gd name="csY16" fmla="*/ 1015663 h 1015663"/>
              <a:gd name="csX17" fmla="*/ 800100 w 4571999"/>
              <a:gd name="csY17" fmla="*/ 1015663 h 1015663"/>
              <a:gd name="csX18" fmla="*/ 0 w 4571999"/>
              <a:gd name="csY18" fmla="*/ 1015663 h 1015663"/>
              <a:gd name="csX19" fmla="*/ 0 w 4571999"/>
              <a:gd name="csY19" fmla="*/ 538301 h 1015663"/>
              <a:gd name="csX20" fmla="*/ 0 w 4571999"/>
              <a:gd name="csY20"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571999" h="1015663" extrusionOk="0">
                <a:moveTo>
                  <a:pt x="0" y="0"/>
                </a:moveTo>
                <a:cubicBezTo>
                  <a:pt x="163338" y="-54232"/>
                  <a:pt x="331081" y="24228"/>
                  <a:pt x="525780" y="0"/>
                </a:cubicBezTo>
                <a:cubicBezTo>
                  <a:pt x="720479" y="-24228"/>
                  <a:pt x="924540" y="16379"/>
                  <a:pt x="1097280" y="0"/>
                </a:cubicBezTo>
                <a:cubicBezTo>
                  <a:pt x="1270020" y="-16379"/>
                  <a:pt x="1582858" y="59514"/>
                  <a:pt x="1714500" y="0"/>
                </a:cubicBezTo>
                <a:cubicBezTo>
                  <a:pt x="1846142" y="-59514"/>
                  <a:pt x="2057904" y="48543"/>
                  <a:pt x="2331719" y="0"/>
                </a:cubicBezTo>
                <a:cubicBezTo>
                  <a:pt x="2605534" y="-48543"/>
                  <a:pt x="2614362" y="42851"/>
                  <a:pt x="2766059" y="0"/>
                </a:cubicBezTo>
                <a:cubicBezTo>
                  <a:pt x="2917756" y="-42851"/>
                  <a:pt x="3020063" y="19337"/>
                  <a:pt x="3246119" y="0"/>
                </a:cubicBezTo>
                <a:cubicBezTo>
                  <a:pt x="3472175" y="-19337"/>
                  <a:pt x="3643406" y="45754"/>
                  <a:pt x="3771899" y="0"/>
                </a:cubicBezTo>
                <a:cubicBezTo>
                  <a:pt x="3900392" y="-45754"/>
                  <a:pt x="4381680" y="21551"/>
                  <a:pt x="4571999" y="0"/>
                </a:cubicBezTo>
                <a:cubicBezTo>
                  <a:pt x="4614593" y="168231"/>
                  <a:pt x="4547285" y="361187"/>
                  <a:pt x="4571999" y="507832"/>
                </a:cubicBezTo>
                <a:cubicBezTo>
                  <a:pt x="4596713" y="654477"/>
                  <a:pt x="4559057" y="878981"/>
                  <a:pt x="4571999" y="1015663"/>
                </a:cubicBezTo>
                <a:cubicBezTo>
                  <a:pt x="4286151" y="1020670"/>
                  <a:pt x="4200049" y="948484"/>
                  <a:pt x="3954779" y="1015663"/>
                </a:cubicBezTo>
                <a:cubicBezTo>
                  <a:pt x="3709509" y="1082842"/>
                  <a:pt x="3657704" y="977194"/>
                  <a:pt x="3474719" y="1015663"/>
                </a:cubicBezTo>
                <a:cubicBezTo>
                  <a:pt x="3291734" y="1054132"/>
                  <a:pt x="3083194" y="982241"/>
                  <a:pt x="2857499" y="1015663"/>
                </a:cubicBezTo>
                <a:cubicBezTo>
                  <a:pt x="2631804" y="1049085"/>
                  <a:pt x="2541215" y="970815"/>
                  <a:pt x="2286000" y="1015663"/>
                </a:cubicBezTo>
                <a:cubicBezTo>
                  <a:pt x="2030785" y="1060511"/>
                  <a:pt x="1951642" y="965326"/>
                  <a:pt x="1851660" y="1015663"/>
                </a:cubicBezTo>
                <a:cubicBezTo>
                  <a:pt x="1751678" y="1066000"/>
                  <a:pt x="1564295" y="983361"/>
                  <a:pt x="1280160" y="1015663"/>
                </a:cubicBezTo>
                <a:cubicBezTo>
                  <a:pt x="996025" y="1047965"/>
                  <a:pt x="986615" y="987789"/>
                  <a:pt x="800100" y="1015663"/>
                </a:cubicBezTo>
                <a:cubicBezTo>
                  <a:pt x="613585" y="1043537"/>
                  <a:pt x="275494" y="1002429"/>
                  <a:pt x="0" y="1015663"/>
                </a:cubicBezTo>
                <a:cubicBezTo>
                  <a:pt x="-9284" y="807050"/>
                  <a:pt x="5853" y="774169"/>
                  <a:pt x="0" y="538301"/>
                </a:cubicBezTo>
                <a:cubicBezTo>
                  <a:pt x="-5853" y="302433"/>
                  <a:pt x="30414" y="245756"/>
                  <a:pt x="0" y="0"/>
                </a:cubicBezTo>
                <a:close/>
              </a:path>
            </a:pathLst>
          </a:custGeom>
          <a:noFill/>
          <a:ln w="38100">
            <a:solidFill>
              <a:srgbClr val="7030A0"/>
            </a:solidFill>
            <a:extLst>
              <a:ext uri="{C807C97D-BFC1-408E-A445-0C87EB9F89A2}">
                <ask:lineSketchStyleProps xmlns:ask="http://schemas.microsoft.com/office/drawing/2018/sketchyshapes" sd="891667940">
                  <a:prstGeom prst="rect">
                    <a:avLst/>
                  </a:prstGeom>
                  <ask:type>
                    <ask:lineSketchScribble/>
                  </ask:type>
                </ask:lineSketchStyleProps>
              </a:ext>
            </a:extLst>
          </a:ln>
        </p:spPr>
        <p:txBody>
          <a:bodyPr wrap="square" rtlCol="0">
            <a:spAutoFit/>
          </a:bodyPr>
          <a:lstStyle/>
          <a:p>
            <a:pPr algn="ctr">
              <a:spcBef>
                <a:spcPts val="600"/>
              </a:spcBef>
            </a:pPr>
            <a:r>
              <a:rPr lang="en" sz="2000" b="1" noProof="0" dirty="0"/>
              <a:t>How can our love “abound still more and more”? Why is that so important for the Christian life?</a:t>
            </a:r>
          </a:p>
        </p:txBody>
      </p:sp>
      <p:pic>
        <p:nvPicPr>
          <p:cNvPr id="4" name="Imagen 3" descr="Dibujo de una persona&#10;&#10;El contenido generado por IA puede ser incorrecto.">
            <a:extLst>
              <a:ext uri="{FF2B5EF4-FFF2-40B4-BE49-F238E27FC236}">
                <a16:creationId xmlns:a16="http://schemas.microsoft.com/office/drawing/2014/main" id="{983A1C1D-8709-83FC-D45B-326F93FC10D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619384" y="4253800"/>
            <a:ext cx="4385187" cy="246666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Un grupo de personas disfrazadas&#10;&#10;El contenido generado por IA puede ser incorrecto.">
            <a:extLst>
              <a:ext uri="{FF2B5EF4-FFF2-40B4-BE49-F238E27FC236}">
                <a16:creationId xmlns:a16="http://schemas.microsoft.com/office/drawing/2014/main" id="{BE4263AC-DC81-57C1-84EF-F7679838B124}"/>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r="-287"/>
          <a:stretch>
            <a:fillRect/>
          </a:stretch>
        </p:blipFill>
        <p:spPr>
          <a:xfrm>
            <a:off x="5252095" y="4460454"/>
            <a:ext cx="2131931" cy="2260014"/>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8" name="Imagen 17" descr="Grupo de personas en un escenario&#10;&#10;El contenido generado por IA puede ser incorrecto.">
            <a:extLst>
              <a:ext uri="{FF2B5EF4-FFF2-40B4-BE49-F238E27FC236}">
                <a16:creationId xmlns:a16="http://schemas.microsoft.com/office/drawing/2014/main" id="{B55D836D-258F-9886-D6E8-49657293EC59}"/>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285750" y="2110517"/>
            <a:ext cx="2659234" cy="1578077"/>
          </a:xfrm>
          <a:prstGeom prst="rect">
            <a:avLst/>
          </a:prstGeom>
          <a:ln w="88900" cap="sq" cmpd="thickThin">
            <a:solidFill>
              <a:schemeClr val="accent3">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27706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graphicEl>
                                              <a:dgm id="{CDEDEE18-2F4A-4842-908F-40437515B9BE}"/>
                                            </p:graphicEl>
                                          </p:spTgt>
                                        </p:tgtEl>
                                        <p:attrNameLst>
                                          <p:attrName>style.visibility</p:attrName>
                                        </p:attrNameLst>
                                      </p:cBhvr>
                                      <p:to>
                                        <p:strVal val="visible"/>
                                      </p:to>
                                    </p:set>
                                    <p:animEffect transition="in" filter="wipe(left)">
                                      <p:cBhvr>
                                        <p:cTn id="31" dur="500"/>
                                        <p:tgtEl>
                                          <p:spTgt spid="7">
                                            <p:graphicEl>
                                              <a:dgm id="{CDEDEE18-2F4A-4842-908F-40437515B9BE}"/>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graphicEl>
                                              <a:dgm id="{47D75436-2C5A-4374-8BE3-B4A2753A70D8}"/>
                                            </p:graphicEl>
                                          </p:spTgt>
                                        </p:tgtEl>
                                        <p:attrNameLst>
                                          <p:attrName>style.visibility</p:attrName>
                                        </p:attrNameLst>
                                      </p:cBhvr>
                                      <p:to>
                                        <p:strVal val="visible"/>
                                      </p:to>
                                    </p:set>
                                    <p:animEffect transition="in" filter="wipe(left)">
                                      <p:cBhvr>
                                        <p:cTn id="34" dur="500"/>
                                        <p:tgtEl>
                                          <p:spTgt spid="7">
                                            <p:graphicEl>
                                              <a:dgm id="{47D75436-2C5A-4374-8BE3-B4A2753A70D8}"/>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AE73C552-E150-43B7-9181-6C20C86FE349}"/>
                                            </p:graphicEl>
                                          </p:spTgt>
                                        </p:tgtEl>
                                        <p:attrNameLst>
                                          <p:attrName>style.visibility</p:attrName>
                                        </p:attrNameLst>
                                      </p:cBhvr>
                                      <p:to>
                                        <p:strVal val="visible"/>
                                      </p:to>
                                    </p:set>
                                    <p:animEffect transition="in" filter="wipe(left)">
                                      <p:cBhvr>
                                        <p:cTn id="37" dur="500"/>
                                        <p:tgtEl>
                                          <p:spTgt spid="7">
                                            <p:graphicEl>
                                              <a:dgm id="{AE73C552-E150-43B7-9181-6C20C86FE34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DCA00E30-EAB0-4E3A-A2F1-BEA78C727435}"/>
                                            </p:graphicEl>
                                          </p:spTgt>
                                        </p:tgtEl>
                                        <p:attrNameLst>
                                          <p:attrName>style.visibility</p:attrName>
                                        </p:attrNameLst>
                                      </p:cBhvr>
                                      <p:to>
                                        <p:strVal val="visible"/>
                                      </p:to>
                                    </p:set>
                                    <p:animEffect transition="in" filter="wipe(left)">
                                      <p:cBhvr>
                                        <p:cTn id="42" dur="500"/>
                                        <p:tgtEl>
                                          <p:spTgt spid="7">
                                            <p:graphicEl>
                                              <a:dgm id="{DCA00E30-EAB0-4E3A-A2F1-BEA78C727435}"/>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
                                            <p:graphicEl>
                                              <a:dgm id="{7647920E-FF91-4C18-85D4-B46630961676}"/>
                                            </p:graphicEl>
                                          </p:spTgt>
                                        </p:tgtEl>
                                        <p:attrNameLst>
                                          <p:attrName>style.visibility</p:attrName>
                                        </p:attrNameLst>
                                      </p:cBhvr>
                                      <p:to>
                                        <p:strVal val="visible"/>
                                      </p:to>
                                    </p:set>
                                    <p:animEffect transition="in" filter="wipe(left)">
                                      <p:cBhvr>
                                        <p:cTn id="45" dur="500"/>
                                        <p:tgtEl>
                                          <p:spTgt spid="7">
                                            <p:graphicEl>
                                              <a:dgm id="{7647920E-FF91-4C18-85D4-B46630961676}"/>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graphicEl>
                                              <a:dgm id="{35BE3CF9-4D8B-4742-AFC5-881852CCCED6}"/>
                                            </p:graphicEl>
                                          </p:spTgt>
                                        </p:tgtEl>
                                        <p:attrNameLst>
                                          <p:attrName>style.visibility</p:attrName>
                                        </p:attrNameLst>
                                      </p:cBhvr>
                                      <p:to>
                                        <p:strVal val="visible"/>
                                      </p:to>
                                    </p:set>
                                    <p:animEffect transition="in" filter="wipe(left)">
                                      <p:cBhvr>
                                        <p:cTn id="48" dur="500"/>
                                        <p:tgtEl>
                                          <p:spTgt spid="7">
                                            <p:graphicEl>
                                              <a:dgm id="{35BE3CF9-4D8B-4742-AFC5-881852CCCED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graphicEl>
                                              <a:dgm id="{FC4AA45B-22E2-4660-BD73-56E5D53B53C4}"/>
                                            </p:graphicEl>
                                          </p:spTgt>
                                        </p:tgtEl>
                                        <p:attrNameLst>
                                          <p:attrName>style.visibility</p:attrName>
                                        </p:attrNameLst>
                                      </p:cBhvr>
                                      <p:to>
                                        <p:strVal val="visible"/>
                                      </p:to>
                                    </p:set>
                                    <p:animEffect transition="in" filter="wipe(left)">
                                      <p:cBhvr>
                                        <p:cTn id="53" dur="500"/>
                                        <p:tgtEl>
                                          <p:spTgt spid="7">
                                            <p:graphicEl>
                                              <a:dgm id="{FC4AA45B-22E2-4660-BD73-56E5D53B53C4}"/>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F602706B-F6E9-4C52-BA43-CECC909FA77F}"/>
                                            </p:graphicEl>
                                          </p:spTgt>
                                        </p:tgtEl>
                                        <p:attrNameLst>
                                          <p:attrName>style.visibility</p:attrName>
                                        </p:attrNameLst>
                                      </p:cBhvr>
                                      <p:to>
                                        <p:strVal val="visible"/>
                                      </p:to>
                                    </p:set>
                                    <p:animEffect transition="in" filter="wipe(left)">
                                      <p:cBhvr>
                                        <p:cTn id="56" dur="500"/>
                                        <p:tgtEl>
                                          <p:spTgt spid="7">
                                            <p:graphicEl>
                                              <a:dgm id="{F602706B-F6E9-4C52-BA43-CECC909FA77F}"/>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graphicEl>
                                              <a:dgm id="{202E6287-1003-4F2F-9256-6CF6C7766CBF}"/>
                                            </p:graphicEl>
                                          </p:spTgt>
                                        </p:tgtEl>
                                        <p:attrNameLst>
                                          <p:attrName>style.visibility</p:attrName>
                                        </p:attrNameLst>
                                      </p:cBhvr>
                                      <p:to>
                                        <p:strVal val="visible"/>
                                      </p:to>
                                    </p:set>
                                    <p:animEffect transition="in" filter="wipe(left)">
                                      <p:cBhvr>
                                        <p:cTn id="59" dur="500"/>
                                        <p:tgtEl>
                                          <p:spTgt spid="7">
                                            <p:graphicEl>
                                              <a:dgm id="{202E6287-1003-4F2F-9256-6CF6C7766CB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graphicEl>
                                              <a:dgm id="{ACFCC498-7F3E-4F24-BC13-0EA9A2BF0B69}"/>
                                            </p:graphicEl>
                                          </p:spTgt>
                                        </p:tgtEl>
                                        <p:attrNameLst>
                                          <p:attrName>style.visibility</p:attrName>
                                        </p:attrNameLst>
                                      </p:cBhvr>
                                      <p:to>
                                        <p:strVal val="visible"/>
                                      </p:to>
                                    </p:set>
                                    <p:animEffect transition="in" filter="wipe(left)">
                                      <p:cBhvr>
                                        <p:cTn id="64" dur="500"/>
                                        <p:tgtEl>
                                          <p:spTgt spid="7">
                                            <p:graphicEl>
                                              <a:dgm id="{ACFCC498-7F3E-4F24-BC13-0EA9A2BF0B69}"/>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
                                            <p:graphicEl>
                                              <a:dgm id="{AA1F59CF-AF52-45A7-9C1E-D6FA18C09F4B}"/>
                                            </p:graphicEl>
                                          </p:spTgt>
                                        </p:tgtEl>
                                        <p:attrNameLst>
                                          <p:attrName>style.visibility</p:attrName>
                                        </p:attrNameLst>
                                      </p:cBhvr>
                                      <p:to>
                                        <p:strVal val="visible"/>
                                      </p:to>
                                    </p:set>
                                    <p:animEffect transition="in" filter="wipe(left)">
                                      <p:cBhvr>
                                        <p:cTn id="67" dur="500"/>
                                        <p:tgtEl>
                                          <p:spTgt spid="7">
                                            <p:graphicEl>
                                              <a:dgm id="{AA1F59CF-AF52-45A7-9C1E-D6FA18C09F4B}"/>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
                                            <p:graphicEl>
                                              <a:dgm id="{AE460954-CAFC-446E-8A61-6727148C5823}"/>
                                            </p:graphicEl>
                                          </p:spTgt>
                                        </p:tgtEl>
                                        <p:attrNameLst>
                                          <p:attrName>style.visibility</p:attrName>
                                        </p:attrNameLst>
                                      </p:cBhvr>
                                      <p:to>
                                        <p:strVal val="visible"/>
                                      </p:to>
                                    </p:set>
                                    <p:animEffect transition="in" filter="wipe(left)">
                                      <p:cBhvr>
                                        <p:cTn id="70" dur="500"/>
                                        <p:tgtEl>
                                          <p:spTgt spid="7">
                                            <p:graphicEl>
                                              <a:dgm id="{AE460954-CAFC-446E-8A61-6727148C5823}"/>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7">
                                            <p:graphicEl>
                                              <a:dgm id="{AE7C1B98-0BD6-4D32-9954-4FBDDD521E46}"/>
                                            </p:graphicEl>
                                          </p:spTgt>
                                        </p:tgtEl>
                                        <p:attrNameLst>
                                          <p:attrName>style.visibility</p:attrName>
                                        </p:attrNameLst>
                                      </p:cBhvr>
                                      <p:to>
                                        <p:strVal val="visible"/>
                                      </p:to>
                                    </p:set>
                                    <p:animEffect transition="in" filter="wipe(left)">
                                      <p:cBhvr>
                                        <p:cTn id="81" dur="500"/>
                                        <p:tgtEl>
                                          <p:spTgt spid="7">
                                            <p:graphicEl>
                                              <a:dgm id="{AE7C1B98-0BD6-4D32-9954-4FBDDD521E46}"/>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7">
                                            <p:graphicEl>
                                              <a:dgm id="{9404D6B4-34B7-4FEB-8D8B-FE766A754DAE}"/>
                                            </p:graphicEl>
                                          </p:spTgt>
                                        </p:tgtEl>
                                        <p:attrNameLst>
                                          <p:attrName>style.visibility</p:attrName>
                                        </p:attrNameLst>
                                      </p:cBhvr>
                                      <p:to>
                                        <p:strVal val="visible"/>
                                      </p:to>
                                    </p:set>
                                    <p:animEffect transition="in" filter="wipe(left)">
                                      <p:cBhvr>
                                        <p:cTn id="84" dur="500"/>
                                        <p:tgtEl>
                                          <p:spTgt spid="7">
                                            <p:graphicEl>
                                              <a:dgm id="{9404D6B4-34B7-4FEB-8D8B-FE766A754DAE}"/>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650958D3-FF49-4208-9824-52C5BDF645AC}"/>
                                            </p:graphicEl>
                                          </p:spTgt>
                                        </p:tgtEl>
                                        <p:attrNameLst>
                                          <p:attrName>style.visibility</p:attrName>
                                        </p:attrNameLst>
                                      </p:cBhvr>
                                      <p:to>
                                        <p:strVal val="visible"/>
                                      </p:to>
                                    </p:set>
                                    <p:animEffect transition="in" filter="wipe(left)">
                                      <p:cBhvr>
                                        <p:cTn id="87" dur="500"/>
                                        <p:tgtEl>
                                          <p:spTgt spid="7">
                                            <p:graphicEl>
                                              <a:dgm id="{650958D3-FF49-4208-9824-52C5BDF645A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graphicEl>
                                              <a:dgm id="{321C2226-C9D3-4142-9F23-19C9BECAB2C1}"/>
                                            </p:graphicEl>
                                          </p:spTgt>
                                        </p:tgtEl>
                                        <p:attrNameLst>
                                          <p:attrName>style.visibility</p:attrName>
                                        </p:attrNameLst>
                                      </p:cBhvr>
                                      <p:to>
                                        <p:strVal val="visible"/>
                                      </p:to>
                                    </p:set>
                                    <p:animEffect transition="in" filter="wipe(left)">
                                      <p:cBhvr>
                                        <p:cTn id="92" dur="500"/>
                                        <p:tgtEl>
                                          <p:spTgt spid="7">
                                            <p:graphicEl>
                                              <a:dgm id="{321C2226-C9D3-4142-9F23-19C9BECAB2C1}"/>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
                                            <p:graphicEl>
                                              <a:dgm id="{2C283CFD-3532-4147-80B1-CA62AFE55B77}"/>
                                            </p:graphicEl>
                                          </p:spTgt>
                                        </p:tgtEl>
                                        <p:attrNameLst>
                                          <p:attrName>style.visibility</p:attrName>
                                        </p:attrNameLst>
                                      </p:cBhvr>
                                      <p:to>
                                        <p:strVal val="visible"/>
                                      </p:to>
                                    </p:set>
                                    <p:animEffect transition="in" filter="wipe(left)">
                                      <p:cBhvr>
                                        <p:cTn id="95" dur="500"/>
                                        <p:tgtEl>
                                          <p:spTgt spid="7">
                                            <p:graphicEl>
                                              <a:dgm id="{2C283CFD-3532-4147-80B1-CA62AFE55B77}"/>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p:cTn id="105" dur="500" fill="hold"/>
                                        <p:tgtEl>
                                          <p:spTgt spid="8"/>
                                        </p:tgtEl>
                                        <p:attrNameLst>
                                          <p:attrName>ppt_w</p:attrName>
                                        </p:attrNameLst>
                                      </p:cBhvr>
                                      <p:tavLst>
                                        <p:tav tm="0">
                                          <p:val>
                                            <p:fltVal val="0"/>
                                          </p:val>
                                        </p:tav>
                                        <p:tav tm="100000">
                                          <p:val>
                                            <p:strVal val="#ppt_w"/>
                                          </p:val>
                                        </p:tav>
                                      </p:tavLst>
                                    </p:anim>
                                    <p:anim calcmode="lin" valueType="num">
                                      <p:cBhvr>
                                        <p:cTn id="106" dur="500" fill="hold"/>
                                        <p:tgtEl>
                                          <p:spTgt spid="8"/>
                                        </p:tgtEl>
                                        <p:attrNameLst>
                                          <p:attrName>ppt_h</p:attrName>
                                        </p:attrNameLst>
                                      </p:cBhvr>
                                      <p:tavLst>
                                        <p:tav tm="0">
                                          <p:val>
                                            <p:fltVal val="0"/>
                                          </p:val>
                                        </p:tav>
                                        <p:tav tm="100000">
                                          <p:val>
                                            <p:strVal val="#ppt_h"/>
                                          </p:val>
                                        </p:tav>
                                      </p:tavLst>
                                    </p:anim>
                                    <p:animEffect transition="in" filter="fade">
                                      <p:cBhvr>
                                        <p:cTn id="10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40C498B7-BEA2-7163-106B-3E1CF1A4554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27767E7-B89D-5AD4-6E97-655CFD145B8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4D506A91-F86E-1967-3531-CFEA75766099}"/>
              </a:ext>
            </a:extLst>
          </p:cNvPr>
          <p:cNvSpPr txBox="1"/>
          <p:nvPr/>
        </p:nvSpPr>
        <p:spPr>
          <a:xfrm>
            <a:off x="2333626" y="3276600"/>
            <a:ext cx="4038599" cy="2390776"/>
          </a:xfrm>
          <a:prstGeom prst="rect">
            <a:avLst/>
          </a:prstGeom>
          <a:noFill/>
        </p:spPr>
        <p:txBody>
          <a:bodyPr wrap="square">
            <a:prstTxWarp prst="textInflateTop">
              <a:avLst>
                <a:gd name="adj" fmla="val 36633"/>
              </a:avLst>
            </a:prstTxWarp>
            <a:spAutoFit/>
            <a:scene3d>
              <a:camera prst="orthographicFront"/>
              <a:lightRig rig="twoPt" dir="t"/>
            </a:scene3d>
            <a:sp3d extrusionH="57150" prstMaterial="softEdge">
              <a:bevelT w="25400" h="38100"/>
            </a:sp3d>
          </a:bodyPr>
          <a:lstStyle/>
          <a:p>
            <a:pPr algn="ctr"/>
            <a:r>
              <a:rPr lang="en" sz="4800" b="1" noProof="0" dirty="0">
                <a:ln/>
                <a:solidFill>
                  <a:schemeClr val="accent3">
                    <a:lumMod val="75000"/>
                  </a:schemeClr>
                </a:solidFill>
              </a:rPr>
              <a:t>GIVING THANKS </a:t>
            </a:r>
            <a:br>
              <a:rPr lang="en" sz="4800" b="1" noProof="0" dirty="0">
                <a:ln/>
                <a:solidFill>
                  <a:schemeClr val="accent3">
                    <a:lumMod val="75000"/>
                  </a:schemeClr>
                </a:solidFill>
              </a:rPr>
            </a:br>
            <a:r>
              <a:rPr lang="en" sz="4800" b="1" noProof="0" dirty="0">
                <a:ln/>
                <a:solidFill>
                  <a:schemeClr val="accent3">
                    <a:lumMod val="75000"/>
                  </a:schemeClr>
                </a:solidFill>
              </a:rPr>
              <a:t>AND PRAYING IN DIFFICULT TIMES</a:t>
            </a:r>
          </a:p>
        </p:txBody>
      </p:sp>
    </p:spTree>
    <p:extLst>
      <p:ext uri="{BB962C8B-B14F-4D97-AF65-F5344CB8AC3E}">
        <p14:creationId xmlns:p14="http://schemas.microsoft.com/office/powerpoint/2010/main" val="1934090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EF92BE-5B1B-B4BB-4F05-17A0A628D4B0}"/>
              </a:ext>
            </a:extLst>
          </p:cNvPr>
          <p:cNvSpPr txBox="1"/>
          <p:nvPr/>
        </p:nvSpPr>
        <p:spPr>
          <a:xfrm>
            <a:off x="144026" y="586026"/>
            <a:ext cx="7989825" cy="86177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 b="1" noProof="0" dirty="0">
                <a:effectLst>
                  <a:outerShdw blurRad="38100" dist="38100" dir="2700000" algn="tl">
                    <a:srgbClr val="000000">
                      <a:alpha val="43137"/>
                    </a:srgbClr>
                  </a:outerShdw>
                </a:effectLst>
                <a:latin typeface="Comic Sans MS" panose="030F0702030302020204" pitchFamily="66" charset="0"/>
              </a:rPr>
              <a:t>“Now I want you to know, brothers and sisters, that what has happened to me has actually served to advance the gospel.”       </a:t>
            </a:r>
            <a:r>
              <a:rPr lang="en" sz="1400" b="1" noProof="0" dirty="0">
                <a:effectLst>
                  <a:outerShdw blurRad="38100" dist="38100" dir="2700000" algn="tl">
                    <a:srgbClr val="000000">
                      <a:alpha val="43137"/>
                    </a:srgbClr>
                  </a:outerShdw>
                </a:effectLst>
                <a:latin typeface="Comic Sans MS" panose="030F0702030302020204" pitchFamily="66" charset="0"/>
              </a:rPr>
              <a:t>(Philippians 1:12)</a:t>
            </a:r>
          </a:p>
        </p:txBody>
      </p:sp>
      <p:sp>
        <p:nvSpPr>
          <p:cNvPr id="4" name="CuadroTexto 3">
            <a:extLst>
              <a:ext uri="{FF2B5EF4-FFF2-40B4-BE49-F238E27FC236}">
                <a16:creationId xmlns:a16="http://schemas.microsoft.com/office/drawing/2014/main" id="{FF415446-A361-EA05-838D-ADC51C060C83}"/>
              </a:ext>
            </a:extLst>
          </p:cNvPr>
          <p:cNvSpPr txBox="1"/>
          <p:nvPr/>
        </p:nvSpPr>
        <p:spPr>
          <a:xfrm>
            <a:off x="0" y="0"/>
            <a:ext cx="12192000" cy="646331"/>
          </a:xfrm>
          <a:prstGeom prst="rect">
            <a:avLst/>
          </a:prstGeom>
          <a:noFill/>
        </p:spPr>
        <p:txBody>
          <a:bodyPr wrap="square" rtlCol="0">
            <a:spAutoFit/>
          </a:bodyPr>
          <a:lstStyle/>
          <a:p>
            <a:pPr algn="ctr"/>
            <a:r>
              <a:rPr lang="en" sz="3600" b="1" noProof="0"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rPr>
              <a:t>AN OPPORTUNITY TO DEFEND THE GOSPEL</a:t>
            </a:r>
          </a:p>
        </p:txBody>
      </p:sp>
      <p:sp>
        <p:nvSpPr>
          <p:cNvPr id="5" name="CuadroTexto 4">
            <a:extLst>
              <a:ext uri="{FF2B5EF4-FFF2-40B4-BE49-F238E27FC236}">
                <a16:creationId xmlns:a16="http://schemas.microsoft.com/office/drawing/2014/main" id="{506798FA-E70B-8959-C5CC-A79EAB3587AF}"/>
              </a:ext>
            </a:extLst>
          </p:cNvPr>
          <p:cNvSpPr txBox="1"/>
          <p:nvPr/>
        </p:nvSpPr>
        <p:spPr>
          <a:xfrm>
            <a:off x="175654" y="1447800"/>
            <a:ext cx="7972425" cy="1015663"/>
          </a:xfrm>
          <a:prstGeom prst="rect">
            <a:avLst/>
          </a:prstGeom>
          <a:noFill/>
        </p:spPr>
        <p:txBody>
          <a:bodyPr wrap="square" rtlCol="0">
            <a:spAutoFit/>
          </a:bodyPr>
          <a:lstStyle/>
          <a:p>
            <a:pPr>
              <a:spcBef>
                <a:spcPts val="600"/>
              </a:spcBef>
            </a:pPr>
            <a:r>
              <a:rPr lang="en" sz="2000" b="1" noProof="0" dirty="0"/>
              <a:t>When the Philippians learned that Paul was imprisoned in Rome, they were greatly distressed, and they sent Epaphroditus with help for the apostle (Phil. 4:18).</a:t>
            </a:r>
          </a:p>
        </p:txBody>
      </p:sp>
      <p:pic>
        <p:nvPicPr>
          <p:cNvPr id="2" name="Imagen 1">
            <a:extLst>
              <a:ext uri="{FF2B5EF4-FFF2-40B4-BE49-F238E27FC236}">
                <a16:creationId xmlns:a16="http://schemas.microsoft.com/office/drawing/2014/main" id="{8FB0006A-EE14-761C-DDB1-20BFD68FD754}"/>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10435"/>
          <a:stretch>
            <a:fillRect/>
          </a:stretch>
        </p:blipFill>
        <p:spPr>
          <a:xfrm>
            <a:off x="8278760" y="624184"/>
            <a:ext cx="3669277" cy="1792575"/>
          </a:xfrm>
          <a:prstGeom prst="roundRect">
            <a:avLst>
              <a:gd name="adj" fmla="val 4167"/>
            </a:avLst>
          </a:prstGeom>
          <a:solidFill>
            <a:srgbClr val="FFFFFF"/>
          </a:solidFill>
          <a:ln w="76200" cap="sq">
            <a:solidFill>
              <a:srgbClr val="FFD780"/>
            </a:solidFill>
            <a:miter lim="800000"/>
          </a:ln>
          <a:effectLst/>
          <a:scene3d>
            <a:camera prst="orthographicFront"/>
            <a:lightRig rig="threePt" dir="t">
              <a:rot lat="0" lon="0" rev="2700000"/>
            </a:lightRig>
          </a:scene3d>
          <a:sp3d contourW="6350">
            <a:bevelT h="38100"/>
            <a:contourClr>
              <a:srgbClr val="C0C0C0"/>
            </a:contourClr>
          </a:sp3d>
        </p:spPr>
      </p:pic>
      <p:pic>
        <p:nvPicPr>
          <p:cNvPr id="7" name="Imagen 6" descr="Un grupo de personas disfrazadas&#10;&#10;El contenido generado por IA puede ser incorrecto.">
            <a:extLst>
              <a:ext uri="{FF2B5EF4-FFF2-40B4-BE49-F238E27FC236}">
                <a16:creationId xmlns:a16="http://schemas.microsoft.com/office/drawing/2014/main" id="{6149BA71-FEDF-FF78-F7EF-C738CDF4F7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3963" y="2490611"/>
            <a:ext cx="2968927" cy="2870349"/>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descr="Una caricatura de una persona&#10;&#10;El contenido generado por IA puede ser incorrecto.">
            <a:extLst>
              <a:ext uri="{FF2B5EF4-FFF2-40B4-BE49-F238E27FC236}">
                <a16:creationId xmlns:a16="http://schemas.microsoft.com/office/drawing/2014/main" id="{37B361DC-6DA5-29D5-AA49-C1D19DD02D0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7127870" y="3683558"/>
            <a:ext cx="4888476" cy="2963048"/>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2FF8AACF-CB76-4CF8-3D8D-AFEFA7CECF9F}"/>
              </a:ext>
            </a:extLst>
          </p:cNvPr>
          <p:cNvSpPr txBox="1"/>
          <p:nvPr/>
        </p:nvSpPr>
        <p:spPr>
          <a:xfrm>
            <a:off x="3307425" y="2378427"/>
            <a:ext cx="8640612" cy="1015663"/>
          </a:xfrm>
          <a:prstGeom prst="rect">
            <a:avLst/>
          </a:prstGeom>
          <a:noFill/>
        </p:spPr>
        <p:txBody>
          <a:bodyPr wrap="square">
            <a:spAutoFit/>
          </a:bodyPr>
          <a:lstStyle/>
          <a:p>
            <a:pPr>
              <a:spcBef>
                <a:spcPts val="600"/>
              </a:spcBef>
            </a:pPr>
            <a:r>
              <a:rPr lang="en" sz="2000" b="1" noProof="0" dirty="0"/>
              <a:t>Far from being distressed, Paul gave thanks to God for his imprisonment. Why give thanks? Because in this way he was able to preach to who, otherwise, he could never have reached (Phil. 1:13).</a:t>
            </a:r>
          </a:p>
        </p:txBody>
      </p:sp>
      <p:sp>
        <p:nvSpPr>
          <p:cNvPr id="13" name="CuadroTexto 12">
            <a:extLst>
              <a:ext uri="{FF2B5EF4-FFF2-40B4-BE49-F238E27FC236}">
                <a16:creationId xmlns:a16="http://schemas.microsoft.com/office/drawing/2014/main" id="{D2B67381-4836-A4C5-E2F3-6F258978A750}"/>
              </a:ext>
            </a:extLst>
          </p:cNvPr>
          <p:cNvSpPr txBox="1"/>
          <p:nvPr/>
        </p:nvSpPr>
        <p:spPr>
          <a:xfrm>
            <a:off x="3307426" y="3309054"/>
            <a:ext cx="3752136" cy="2246769"/>
          </a:xfrm>
          <a:prstGeom prst="rect">
            <a:avLst/>
          </a:prstGeom>
          <a:noFill/>
        </p:spPr>
        <p:txBody>
          <a:bodyPr wrap="square">
            <a:spAutoFit/>
          </a:bodyPr>
          <a:lstStyle/>
          <a:p>
            <a:pPr>
              <a:spcBef>
                <a:spcPts val="600"/>
              </a:spcBef>
            </a:pPr>
            <a:r>
              <a:rPr lang="en" sz="2000" b="1" noProof="0" dirty="0"/>
              <a:t>Furthermore, seeing the apostle's attitude, other faithful brothers were encouraged, and began to preach the gospel regardless of the difficulties involved (Phil. 1:14).</a:t>
            </a:r>
          </a:p>
        </p:txBody>
      </p:sp>
      <p:sp>
        <p:nvSpPr>
          <p:cNvPr id="15" name="CuadroTexto 14">
            <a:extLst>
              <a:ext uri="{FF2B5EF4-FFF2-40B4-BE49-F238E27FC236}">
                <a16:creationId xmlns:a16="http://schemas.microsoft.com/office/drawing/2014/main" id="{DCA28D3B-EB9F-B33B-2666-8265E376D846}"/>
              </a:ext>
            </a:extLst>
          </p:cNvPr>
          <p:cNvSpPr txBox="1"/>
          <p:nvPr/>
        </p:nvSpPr>
        <p:spPr>
          <a:xfrm>
            <a:off x="2269926" y="5470786"/>
            <a:ext cx="4857944" cy="1323439"/>
          </a:xfrm>
          <a:prstGeom prst="rect">
            <a:avLst/>
          </a:prstGeom>
          <a:noFill/>
        </p:spPr>
        <p:txBody>
          <a:bodyPr wrap="square">
            <a:spAutoFit/>
          </a:bodyPr>
          <a:lstStyle/>
          <a:p>
            <a:pPr>
              <a:spcBef>
                <a:spcPts val="600"/>
              </a:spcBef>
            </a:pPr>
            <a:r>
              <a:rPr lang="en" sz="2000" b="1" noProof="0" dirty="0"/>
              <a:t>Others, thinking that speaking openly about the gospel would bring difficulties for Paul, also helped –unintentionally– to spread it (Phil. 1:15-18).</a:t>
            </a:r>
          </a:p>
        </p:txBody>
      </p:sp>
      <p:pic>
        <p:nvPicPr>
          <p:cNvPr id="17" name="Imagen 16" descr="Un dibujo de un grupo de personas en una calle&#10;&#10;El contenido generado por IA puede ser incorrecto.">
            <a:extLst>
              <a:ext uri="{FF2B5EF4-FFF2-40B4-BE49-F238E27FC236}">
                <a16:creationId xmlns:a16="http://schemas.microsoft.com/office/drawing/2014/main" id="{6BFDA191-2670-DFEB-2F7E-76DCEE6F8DD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243963" y="5579138"/>
            <a:ext cx="1957655" cy="1106734"/>
          </a:xfrm>
          <a:prstGeom prst="rect">
            <a:avLst/>
          </a:prstGeom>
          <a:solidFill>
            <a:srgbClr val="FFFFFF">
              <a:shade val="85000"/>
            </a:srgbClr>
          </a:solidFill>
          <a:ln w="88900" cap="sq">
            <a:solidFill>
              <a:srgbClr val="A4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42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900" decel="100000" fill="hold"/>
                                        <p:tgtEl>
                                          <p:spTgt spid="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A43364FA-F78D-3181-C178-2B7EE036E7D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EC626D6-03B3-36B1-BE9E-D1EE47C1D7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0210160E-1715-FC18-F63A-240823FBDF5B}"/>
              </a:ext>
            </a:extLst>
          </p:cNvPr>
          <p:cNvSpPr txBox="1"/>
          <p:nvPr/>
        </p:nvSpPr>
        <p:spPr>
          <a:xfrm>
            <a:off x="2175364" y="3577838"/>
            <a:ext cx="42159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en" sz="3600" b="1" noProof="0" dirty="0">
                <a:ln/>
                <a:solidFill>
                  <a:schemeClr val="accent6">
                    <a:lumMod val="50000"/>
                  </a:schemeClr>
                </a:solidFill>
              </a:rPr>
              <a:t>Reasons to Give Thanks and Pray in the Letter to the Colossians</a:t>
            </a:r>
          </a:p>
        </p:txBody>
      </p:sp>
    </p:spTree>
    <p:extLst>
      <p:ext uri="{BB962C8B-B14F-4D97-AF65-F5344CB8AC3E}">
        <p14:creationId xmlns:p14="http://schemas.microsoft.com/office/powerpoint/2010/main" val="4213681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490</TotalTime>
  <Words>1294</Words>
  <Application>Microsoft Office PowerPoint</Application>
  <PresentationFormat>Panorámica</PresentationFormat>
  <Paragraphs>63</Paragraphs>
  <Slides>12</Slides>
  <Notes>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84</cp:revision>
  <dcterms:created xsi:type="dcterms:W3CDTF">2025-12-29T07:58:33Z</dcterms:created>
  <dcterms:modified xsi:type="dcterms:W3CDTF">2025-12-30T07:25:07Z</dcterms:modified>
</cp:coreProperties>
</file>