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320" r:id="rId3"/>
    <p:sldId id="323" r:id="rId4"/>
    <p:sldId id="257" r:id="rId5"/>
    <p:sldId id="321" r:id="rId6"/>
    <p:sldId id="259" r:id="rId7"/>
    <p:sldId id="260" r:id="rId8"/>
    <p:sldId id="264" r:id="rId9"/>
    <p:sldId id="322" r:id="rId10"/>
    <p:sldId id="262" r:id="rId11"/>
    <p:sldId id="318" r:id="rId12"/>
  </p:sldIdLst>
  <p:sldSz cx="12192000" cy="6858000"/>
  <p:notesSz cx="6858000" cy="9144000"/>
  <p:embeddedFontLst>
    <p:embeddedFont>
      <p:font typeface="Comic Sans MS" panose="030F0702030302020204" pitchFamily="66" charset="0"/>
      <p:regular r:id="rId13"/>
      <p:bold r:id="rId14"/>
      <p:italic r:id="rId15"/>
      <p:boldItalic r:id="rId16"/>
    </p:embeddedFont>
    <p:embeddedFont>
      <p:font typeface="Constantia" panose="02030602050306030303" pitchFamily="18" charset="0"/>
      <p:regular r:id="rId17"/>
      <p:bold r:id="rId18"/>
      <p:italic r:id="rId19"/>
      <p:boldItalic r:id="rId20"/>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AEE0"/>
    <a:srgbClr val="736FC7"/>
    <a:srgbClr val="4743AC"/>
    <a:srgbClr val="B6BCD8"/>
    <a:srgbClr val="7A84B8"/>
    <a:srgbClr val="4C578F"/>
    <a:srgbClr val="BEC4E0"/>
    <a:srgbClr val="7785BF"/>
    <a:srgbClr val="344070"/>
    <a:srgbClr val="F6D3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6C5240-8CFD-40DC-91D5-5979507B04BB}" type="doc">
      <dgm:prSet loTypeId="urn:microsoft.com/office/officeart/2005/8/layout/vList5" loCatId="list" qsTypeId="urn:microsoft.com/office/officeart/2005/8/quickstyle/simple5" qsCatId="simple" csTypeId="urn:microsoft.com/office/officeart/2005/8/colors/colorful1" csCatId="colorful" phldr="1"/>
      <dgm:spPr/>
      <dgm:t>
        <a:bodyPr/>
        <a:lstStyle/>
        <a:p>
          <a:endParaRPr lang="es-ES"/>
        </a:p>
      </dgm:t>
    </dgm:pt>
    <dgm:pt modelId="{FD7F8419-2D07-49D4-B58F-3A8E3E663CB5}">
      <dgm:prSet custT="1"/>
      <dgm:spPr/>
      <dgm:t>
        <a:bodyPr lIns="0" rIns="0"/>
        <a:lstStyle/>
        <a:p>
          <a:r>
            <a:rPr lang="en" sz="2000" b="1" dirty="0">
              <a:effectLst>
                <a:outerShdw blurRad="38100" dist="38100" dir="2700000" algn="tl">
                  <a:srgbClr val="000000">
                    <a:alpha val="43137"/>
                  </a:srgbClr>
                </a:outerShdw>
              </a:effectLst>
            </a:rPr>
            <a:t>Comfort in Christ</a:t>
          </a:r>
          <a:endParaRPr lang="es-ES" sz="2000" dirty="0">
            <a:effectLst>
              <a:outerShdw blurRad="38100" dist="38100" dir="2700000" algn="tl">
                <a:srgbClr val="000000">
                  <a:alpha val="43137"/>
                </a:srgbClr>
              </a:outerShdw>
            </a:effectLst>
          </a:endParaRPr>
        </a:p>
      </dgm:t>
    </dgm:pt>
    <dgm:pt modelId="{AF902ECB-696D-4306-9B2A-74737C112DE2}" type="parTrans" cxnId="{A76317FF-46CF-4112-97E4-8B6D4B900787}">
      <dgm:prSet/>
      <dgm:spPr/>
      <dgm:t>
        <a:bodyPr/>
        <a:lstStyle/>
        <a:p>
          <a:endParaRPr lang="es-ES" sz="2000"/>
        </a:p>
      </dgm:t>
    </dgm:pt>
    <dgm:pt modelId="{A076DEE4-FA44-4778-9161-DF660CFE9885}" type="sibTrans" cxnId="{A76317FF-46CF-4112-97E4-8B6D4B900787}">
      <dgm:prSet/>
      <dgm:spPr/>
      <dgm:t>
        <a:bodyPr/>
        <a:lstStyle/>
        <a:p>
          <a:endParaRPr lang="es-ES" sz="2000"/>
        </a:p>
      </dgm:t>
    </dgm:pt>
    <dgm:pt modelId="{EC6CCAEB-6E49-4B97-9F6E-42936A927667}">
      <dgm:prSet custT="1"/>
      <dgm:spPr/>
      <dgm:t>
        <a:bodyPr lIns="0" rIns="0"/>
        <a:lstStyle/>
        <a:p>
          <a:r>
            <a:rPr lang="en" sz="2000" b="1" dirty="0">
              <a:effectLst>
                <a:outerShdw blurRad="38100" dist="38100" dir="2700000" algn="tl">
                  <a:srgbClr val="000000">
                    <a:alpha val="43137"/>
                  </a:srgbClr>
                </a:outerShdw>
              </a:effectLst>
            </a:rPr>
            <a:t>Comfort in love</a:t>
          </a:r>
          <a:endParaRPr lang="es-ES" sz="2000" dirty="0">
            <a:effectLst>
              <a:outerShdw blurRad="38100" dist="38100" dir="2700000" algn="tl">
                <a:srgbClr val="000000">
                  <a:alpha val="43137"/>
                </a:srgbClr>
              </a:outerShdw>
            </a:effectLst>
          </a:endParaRPr>
        </a:p>
      </dgm:t>
    </dgm:pt>
    <dgm:pt modelId="{C9D7DAC6-F7B9-4808-A9DE-1DC76AFACCBB}" type="parTrans" cxnId="{81FDB6DE-F677-4552-8449-0E7AF68BC42C}">
      <dgm:prSet/>
      <dgm:spPr/>
      <dgm:t>
        <a:bodyPr/>
        <a:lstStyle/>
        <a:p>
          <a:endParaRPr lang="es-ES" sz="2000"/>
        </a:p>
      </dgm:t>
    </dgm:pt>
    <dgm:pt modelId="{92F046A5-1128-4F58-B411-CA449BAB5588}" type="sibTrans" cxnId="{81FDB6DE-F677-4552-8449-0E7AF68BC42C}">
      <dgm:prSet/>
      <dgm:spPr/>
      <dgm:t>
        <a:bodyPr/>
        <a:lstStyle/>
        <a:p>
          <a:endParaRPr lang="es-ES" sz="2000"/>
        </a:p>
      </dgm:t>
    </dgm:pt>
    <dgm:pt modelId="{6FF28BD9-7C2B-4E16-8F82-567B14F3EB72}">
      <dgm:prSet custT="1"/>
      <dgm:spPr/>
      <dgm:t>
        <a:bodyPr lIns="0" rIns="0"/>
        <a:lstStyle/>
        <a:p>
          <a:r>
            <a:rPr lang="en" sz="2000" b="1" dirty="0">
              <a:effectLst>
                <a:outerShdw blurRad="38100" dist="38100" dir="2700000" algn="tl">
                  <a:srgbClr val="000000">
                    <a:alpha val="43137"/>
                  </a:srgbClr>
                </a:outerShdw>
              </a:effectLst>
            </a:rPr>
            <a:t>Communion of the Spirit</a:t>
          </a:r>
          <a:endParaRPr lang="es-ES" sz="2000" dirty="0">
            <a:effectLst>
              <a:outerShdw blurRad="38100" dist="38100" dir="2700000" algn="tl">
                <a:srgbClr val="000000">
                  <a:alpha val="43137"/>
                </a:srgbClr>
              </a:outerShdw>
            </a:effectLst>
          </a:endParaRPr>
        </a:p>
      </dgm:t>
    </dgm:pt>
    <dgm:pt modelId="{709E9C65-9A14-4881-AC16-32F0CAC47E5C}" type="parTrans" cxnId="{3CDEB68A-33C9-4904-B847-7F9CAA825EE6}">
      <dgm:prSet/>
      <dgm:spPr/>
      <dgm:t>
        <a:bodyPr/>
        <a:lstStyle/>
        <a:p>
          <a:endParaRPr lang="es-ES" sz="2000"/>
        </a:p>
      </dgm:t>
    </dgm:pt>
    <dgm:pt modelId="{0D8540FB-6BF1-464C-9F63-6FD03B91DEE1}" type="sibTrans" cxnId="{3CDEB68A-33C9-4904-B847-7F9CAA825EE6}">
      <dgm:prSet/>
      <dgm:spPr/>
      <dgm:t>
        <a:bodyPr/>
        <a:lstStyle/>
        <a:p>
          <a:endParaRPr lang="es-ES" sz="2000"/>
        </a:p>
      </dgm:t>
    </dgm:pt>
    <dgm:pt modelId="{56A9467D-88B3-4059-93A8-2F095C499A4F}">
      <dgm:prSet custT="1"/>
      <dgm:spPr/>
      <dgm:t>
        <a:bodyPr lIns="0" rIns="0"/>
        <a:lstStyle/>
        <a:p>
          <a:r>
            <a:rPr lang="en" sz="2000" b="1" dirty="0">
              <a:effectLst>
                <a:outerShdw blurRad="38100" dist="38100" dir="2700000" algn="tl">
                  <a:srgbClr val="000000">
                    <a:alpha val="43137"/>
                  </a:srgbClr>
                </a:outerShdw>
              </a:effectLst>
            </a:rPr>
            <a:t>Heartfelt affection</a:t>
          </a:r>
          <a:endParaRPr lang="es-ES" sz="2000" dirty="0">
            <a:effectLst>
              <a:outerShdw blurRad="38100" dist="38100" dir="2700000" algn="tl">
                <a:srgbClr val="000000">
                  <a:alpha val="43137"/>
                </a:srgbClr>
              </a:outerShdw>
            </a:effectLst>
          </a:endParaRPr>
        </a:p>
      </dgm:t>
    </dgm:pt>
    <dgm:pt modelId="{B3F101F9-F905-49B0-B7F9-6E9114D615E2}" type="parTrans" cxnId="{95D7A3E7-1B61-4D2E-9690-7D72BFDFC4AE}">
      <dgm:prSet/>
      <dgm:spPr/>
      <dgm:t>
        <a:bodyPr/>
        <a:lstStyle/>
        <a:p>
          <a:endParaRPr lang="es-ES" sz="2000"/>
        </a:p>
      </dgm:t>
    </dgm:pt>
    <dgm:pt modelId="{3FCFD674-8903-4536-AB67-1E329E19C8CC}" type="sibTrans" cxnId="{95D7A3E7-1B61-4D2E-9690-7D72BFDFC4AE}">
      <dgm:prSet/>
      <dgm:spPr/>
      <dgm:t>
        <a:bodyPr/>
        <a:lstStyle/>
        <a:p>
          <a:endParaRPr lang="es-ES" sz="2000"/>
        </a:p>
      </dgm:t>
    </dgm:pt>
    <dgm:pt modelId="{8F80357D-8326-4909-AB5C-D3F69333F0F3}">
      <dgm:prSet custT="1"/>
      <dgm:spPr/>
      <dgm:t>
        <a:bodyPr lIns="0" rIns="0"/>
        <a:lstStyle/>
        <a:p>
          <a:r>
            <a:rPr lang="en" sz="2000" b="1" dirty="0">
              <a:effectLst>
                <a:outerShdw blurRad="38100" dist="38100" dir="2700000" algn="tl">
                  <a:srgbClr val="000000">
                    <a:alpha val="43137"/>
                  </a:srgbClr>
                </a:outerShdw>
              </a:effectLst>
            </a:rPr>
            <a:t>Mercy</a:t>
          </a:r>
          <a:endParaRPr lang="es-ES" sz="2000" dirty="0">
            <a:effectLst>
              <a:outerShdw blurRad="38100" dist="38100" dir="2700000" algn="tl">
                <a:srgbClr val="000000">
                  <a:alpha val="43137"/>
                </a:srgbClr>
              </a:outerShdw>
            </a:effectLst>
          </a:endParaRPr>
        </a:p>
      </dgm:t>
    </dgm:pt>
    <dgm:pt modelId="{8B51C7D3-34B8-4A9F-B54E-66CC59F0C674}" type="parTrans" cxnId="{4295B46C-F812-4952-8D96-7670EB827785}">
      <dgm:prSet/>
      <dgm:spPr/>
      <dgm:t>
        <a:bodyPr/>
        <a:lstStyle/>
        <a:p>
          <a:endParaRPr lang="es-ES" sz="2000"/>
        </a:p>
      </dgm:t>
    </dgm:pt>
    <dgm:pt modelId="{E8876D48-1B82-44E9-A890-9CEE1E740717}" type="sibTrans" cxnId="{4295B46C-F812-4952-8D96-7670EB827785}">
      <dgm:prSet/>
      <dgm:spPr/>
      <dgm:t>
        <a:bodyPr/>
        <a:lstStyle/>
        <a:p>
          <a:endParaRPr lang="es-ES" sz="2000"/>
        </a:p>
      </dgm:t>
    </dgm:pt>
    <dgm:pt modelId="{94B0EDF4-6967-4D3D-A099-3A55A81223E9}">
      <dgm:prSet custT="1">
        <dgm:style>
          <a:lnRef idx="0">
            <a:schemeClr val="accent1"/>
          </a:lnRef>
          <a:fillRef idx="3">
            <a:schemeClr val="accent1"/>
          </a:fillRef>
          <a:effectRef idx="3">
            <a:schemeClr val="accent1"/>
          </a:effectRef>
          <a:fontRef idx="minor">
            <a:schemeClr val="lt1"/>
          </a:fontRef>
        </dgm:style>
      </dgm:prSet>
      <dgm:spPr>
        <a:gradFill rotWithShape="0">
          <a:gsLst>
            <a:gs pos="0">
              <a:srgbClr val="00A8A4"/>
            </a:gs>
            <a:gs pos="50000">
              <a:schemeClr val="tx2"/>
            </a:gs>
            <a:gs pos="100000">
              <a:schemeClr val="tx2">
                <a:lumMod val="75000"/>
              </a:schemeClr>
            </a:gs>
          </a:gsLst>
        </a:gradFill>
      </dgm:spPr>
      <dgm:t>
        <a:bodyPr lIns="0" rIns="0"/>
        <a:lstStyle/>
        <a:p>
          <a:r>
            <a:rPr lang="en" sz="2000" b="1" dirty="0">
              <a:effectLst>
                <a:outerShdw blurRad="38100" dist="38100" dir="2700000" algn="tl">
                  <a:srgbClr val="000000">
                    <a:alpha val="43137"/>
                  </a:srgbClr>
                </a:outerShdw>
              </a:effectLst>
            </a:rPr>
            <a:t>Unity of feeling and love</a:t>
          </a:r>
          <a:endParaRPr lang="es-ES" sz="2000" dirty="0">
            <a:effectLst>
              <a:outerShdw blurRad="38100" dist="38100" dir="2700000" algn="tl">
                <a:srgbClr val="000000">
                  <a:alpha val="43137"/>
                </a:srgbClr>
              </a:outerShdw>
            </a:effectLst>
          </a:endParaRPr>
        </a:p>
      </dgm:t>
    </dgm:pt>
    <dgm:pt modelId="{DCBCEBDD-0D69-4D26-ABDC-FF356676ED89}" type="parTrans" cxnId="{A06E8EEA-4B86-4909-B2BE-1D44C003238A}">
      <dgm:prSet/>
      <dgm:spPr/>
      <dgm:t>
        <a:bodyPr/>
        <a:lstStyle/>
        <a:p>
          <a:endParaRPr lang="es-ES" sz="2000"/>
        </a:p>
      </dgm:t>
    </dgm:pt>
    <dgm:pt modelId="{983C17E3-2632-428F-B392-408AB5BECCA3}" type="sibTrans" cxnId="{A06E8EEA-4B86-4909-B2BE-1D44C003238A}">
      <dgm:prSet/>
      <dgm:spPr/>
      <dgm:t>
        <a:bodyPr/>
        <a:lstStyle/>
        <a:p>
          <a:endParaRPr lang="es-ES" sz="2000"/>
        </a:p>
      </dgm:t>
    </dgm:pt>
    <dgm:pt modelId="{E4A382FF-2984-43EB-87BE-8E359BEF2DD1}">
      <dgm:prSet custT="1"/>
      <dgm:spPr>
        <a:solidFill>
          <a:schemeClr val="accent2">
            <a:tint val="40000"/>
            <a:hueOff val="0"/>
            <a:satOff val="0"/>
            <a:lumOff val="0"/>
          </a:schemeClr>
        </a:solidFill>
        <a:effectLst>
          <a:outerShdw blurRad="50800" dist="38100" dir="2700000" algn="tl" rotWithShape="0">
            <a:prstClr val="black">
              <a:alpha val="40000"/>
            </a:prstClr>
          </a:outerShdw>
        </a:effectLst>
      </dgm:spPr>
      <dgm:t>
        <a:bodyPr lIns="144000" rIns="144000"/>
        <a:lstStyle/>
        <a:p>
          <a:pPr>
            <a:buNone/>
          </a:pPr>
          <a:r>
            <a:rPr lang="en" sz="1800" b="1" dirty="0"/>
            <a:t>He encourages them to study and imitate the model life of Christ</a:t>
          </a:r>
          <a:endParaRPr lang="es-ES" sz="1800" dirty="0"/>
        </a:p>
      </dgm:t>
    </dgm:pt>
    <dgm:pt modelId="{38E44033-10BD-49FB-91FC-8681A76742E5}" type="parTrans" cxnId="{17C8008B-DB9F-456F-8D8A-BF689D3413F6}">
      <dgm:prSet/>
      <dgm:spPr/>
      <dgm:t>
        <a:bodyPr/>
        <a:lstStyle/>
        <a:p>
          <a:endParaRPr lang="es-ES" sz="2000"/>
        </a:p>
      </dgm:t>
    </dgm:pt>
    <dgm:pt modelId="{F6EF2498-00B4-4CA2-90F2-B870C0340A93}" type="sibTrans" cxnId="{17C8008B-DB9F-456F-8D8A-BF689D3413F6}">
      <dgm:prSet/>
      <dgm:spPr/>
      <dgm:t>
        <a:bodyPr/>
        <a:lstStyle/>
        <a:p>
          <a:endParaRPr lang="es-ES" sz="2000"/>
        </a:p>
      </dgm:t>
    </dgm:pt>
    <dgm:pt modelId="{58139FC0-3CA8-4712-9CEA-20CE99BF9FAE}">
      <dgm:prSet custT="1"/>
      <dgm:spPr>
        <a:solidFill>
          <a:schemeClr val="accent3">
            <a:tint val="40000"/>
            <a:hueOff val="0"/>
            <a:satOff val="0"/>
            <a:lumOff val="0"/>
          </a:schemeClr>
        </a:solidFill>
        <a:effectLst>
          <a:outerShdw blurRad="50800" dist="38100" dir="2700000" algn="tl" rotWithShape="0">
            <a:prstClr val="black">
              <a:alpha val="40000"/>
            </a:prstClr>
          </a:outerShdw>
        </a:effectLst>
      </dgm:spPr>
      <dgm:t>
        <a:bodyPr lIns="144000" rIns="144000"/>
        <a:lstStyle/>
        <a:p>
          <a:pPr>
            <a:buNone/>
          </a:pPr>
          <a:r>
            <a:rPr lang="en" sz="1800" b="1" dirty="0"/>
            <a:t>Their love for Christ exerts a stimulating power over their minds</a:t>
          </a:r>
          <a:endParaRPr lang="es-ES" sz="1800" dirty="0"/>
        </a:p>
      </dgm:t>
    </dgm:pt>
    <dgm:pt modelId="{32011D1C-DB4D-4596-950C-9741D603101C}" type="parTrans" cxnId="{732490F2-E54B-4E84-8AA3-445DEDCBBC5D}">
      <dgm:prSet/>
      <dgm:spPr/>
      <dgm:t>
        <a:bodyPr/>
        <a:lstStyle/>
        <a:p>
          <a:endParaRPr lang="es-ES" sz="2000"/>
        </a:p>
      </dgm:t>
    </dgm:pt>
    <dgm:pt modelId="{6750EB8B-7579-41B3-9A67-910D9AB8101E}" type="sibTrans" cxnId="{732490F2-E54B-4E84-8AA3-445DEDCBBC5D}">
      <dgm:prSet/>
      <dgm:spPr/>
      <dgm:t>
        <a:bodyPr/>
        <a:lstStyle/>
        <a:p>
          <a:endParaRPr lang="es-ES" sz="2000"/>
        </a:p>
      </dgm:t>
    </dgm:pt>
    <dgm:pt modelId="{831C5BFB-C584-41A1-9FE6-1BE13AAE9586}">
      <dgm:prSet custT="1"/>
      <dgm:spPr>
        <a:solidFill>
          <a:schemeClr val="accent4">
            <a:tint val="40000"/>
            <a:hueOff val="0"/>
            <a:satOff val="0"/>
            <a:lumOff val="0"/>
          </a:schemeClr>
        </a:solidFill>
        <a:effectLst>
          <a:outerShdw blurRad="50800" dist="38100" dir="2700000" algn="tl" rotWithShape="0">
            <a:prstClr val="black">
              <a:alpha val="40000"/>
            </a:prstClr>
          </a:outerShdw>
        </a:effectLst>
      </dgm:spPr>
      <dgm:t>
        <a:bodyPr lIns="144000" rIns="144000"/>
        <a:lstStyle/>
        <a:p>
          <a:pPr>
            <a:buNone/>
          </a:pPr>
          <a:r>
            <a:rPr lang="en" sz="1800" b="1" dirty="0"/>
            <a:t>They must submit to the control of the Spirit</a:t>
          </a:r>
          <a:endParaRPr lang="es-ES" sz="1800" dirty="0"/>
        </a:p>
      </dgm:t>
    </dgm:pt>
    <dgm:pt modelId="{4298B1E7-9979-4D7F-891D-EBE67C9D33A8}" type="parTrans" cxnId="{FE2BE666-D7E4-4245-A6EE-4DA2CBEBD80B}">
      <dgm:prSet/>
      <dgm:spPr/>
      <dgm:t>
        <a:bodyPr/>
        <a:lstStyle/>
        <a:p>
          <a:endParaRPr lang="es-ES" sz="2000"/>
        </a:p>
      </dgm:t>
    </dgm:pt>
    <dgm:pt modelId="{4B1B8985-36A4-4563-9E8D-C05BE95F10C3}" type="sibTrans" cxnId="{FE2BE666-D7E4-4245-A6EE-4DA2CBEBD80B}">
      <dgm:prSet/>
      <dgm:spPr/>
      <dgm:t>
        <a:bodyPr/>
        <a:lstStyle/>
        <a:p>
          <a:endParaRPr lang="es-ES" sz="2000"/>
        </a:p>
      </dgm:t>
    </dgm:pt>
    <dgm:pt modelId="{A52085F7-1359-4E6E-9534-A77E007B1756}">
      <dgm:prSet custT="1"/>
      <dgm:spPr>
        <a:solidFill>
          <a:schemeClr val="accent5">
            <a:tint val="40000"/>
            <a:hueOff val="0"/>
            <a:satOff val="0"/>
            <a:lumOff val="0"/>
          </a:schemeClr>
        </a:solidFill>
        <a:effectLst>
          <a:outerShdw blurRad="50800" dist="38100" dir="2700000" algn="tl" rotWithShape="0">
            <a:prstClr val="black">
              <a:alpha val="40000"/>
            </a:prstClr>
          </a:outerShdw>
        </a:effectLst>
      </dgm:spPr>
      <dgm:t>
        <a:bodyPr lIns="144000" rIns="144000"/>
        <a:lstStyle/>
        <a:p>
          <a:pPr>
            <a:buNone/>
          </a:pPr>
          <a:r>
            <a:rPr lang="en" sz="1800" b="1" dirty="0"/>
            <a:t>They should reflect the tender and warm emotions of human affection</a:t>
          </a:r>
          <a:endParaRPr lang="es-ES" sz="1800" dirty="0"/>
        </a:p>
      </dgm:t>
    </dgm:pt>
    <dgm:pt modelId="{6FD8A6BF-FF8D-4EF6-9F29-EB11625F012A}" type="parTrans" cxnId="{B2903920-FFF7-4830-A952-D33880BEA88B}">
      <dgm:prSet/>
      <dgm:spPr/>
      <dgm:t>
        <a:bodyPr/>
        <a:lstStyle/>
        <a:p>
          <a:endParaRPr lang="es-ES" sz="2000"/>
        </a:p>
      </dgm:t>
    </dgm:pt>
    <dgm:pt modelId="{6826BB39-2AD7-4336-83BF-3DF9A3A2AB2B}" type="sibTrans" cxnId="{B2903920-FFF7-4830-A952-D33880BEA88B}">
      <dgm:prSet/>
      <dgm:spPr/>
      <dgm:t>
        <a:bodyPr/>
        <a:lstStyle/>
        <a:p>
          <a:endParaRPr lang="es-ES" sz="2000"/>
        </a:p>
      </dgm:t>
    </dgm:pt>
    <dgm:pt modelId="{BECD3B4E-C305-45FA-83F9-305E02E34FF9}">
      <dgm:prSet custT="1"/>
      <dgm:spPr>
        <a:solidFill>
          <a:schemeClr val="accent6">
            <a:tint val="40000"/>
            <a:hueOff val="0"/>
            <a:satOff val="0"/>
            <a:lumOff val="0"/>
          </a:schemeClr>
        </a:solidFill>
        <a:effectLst>
          <a:outerShdw blurRad="50800" dist="38100" dir="2700000" algn="tl" rotWithShape="0">
            <a:prstClr val="black">
              <a:alpha val="40000"/>
            </a:prstClr>
          </a:outerShdw>
        </a:effectLst>
      </dgm:spPr>
      <dgm:t>
        <a:bodyPr lIns="144000" rIns="144000"/>
        <a:lstStyle/>
        <a:p>
          <a:pPr>
            <a:buNone/>
          </a:pPr>
          <a:r>
            <a:rPr lang="en" sz="1800" b="1" dirty="0"/>
            <a:t>Let them demonstrate the presence of genuine affection through individual acts of mercy.</a:t>
          </a:r>
          <a:endParaRPr lang="es-ES" sz="1800" dirty="0"/>
        </a:p>
      </dgm:t>
    </dgm:pt>
    <dgm:pt modelId="{9BD2FB5B-3614-475E-8815-5038F12C926D}" type="parTrans" cxnId="{CD97C8FC-188B-4712-A43B-EC7744E2FE21}">
      <dgm:prSet/>
      <dgm:spPr/>
      <dgm:t>
        <a:bodyPr/>
        <a:lstStyle/>
        <a:p>
          <a:endParaRPr lang="es-ES" sz="2000"/>
        </a:p>
      </dgm:t>
    </dgm:pt>
    <dgm:pt modelId="{DF479058-5044-4E96-8B85-AF2EBB35446D}" type="sibTrans" cxnId="{CD97C8FC-188B-4712-A43B-EC7744E2FE21}">
      <dgm:prSet/>
      <dgm:spPr/>
      <dgm:t>
        <a:bodyPr/>
        <a:lstStyle/>
        <a:p>
          <a:endParaRPr lang="es-ES" sz="2000"/>
        </a:p>
      </dgm:t>
    </dgm:pt>
    <dgm:pt modelId="{1B6D6EAF-DEE1-48AA-97B9-D8EB4672A963}">
      <dgm:prSet custT="1"/>
      <dgm:spPr>
        <a:solidFill>
          <a:srgbClr val="9DFDE6"/>
        </a:solidFill>
        <a:ln>
          <a:solidFill>
            <a:srgbClr val="9DFDE6">
              <a:alpha val="90000"/>
            </a:srgbClr>
          </a:solidFill>
        </a:ln>
        <a:effectLst>
          <a:outerShdw blurRad="50800" dist="38100" dir="2700000" algn="tl" rotWithShape="0">
            <a:prstClr val="black">
              <a:alpha val="40000"/>
            </a:prstClr>
          </a:outerShdw>
        </a:effectLst>
      </dgm:spPr>
      <dgm:t>
        <a:bodyPr lIns="144000" rIns="144000"/>
        <a:lstStyle/>
        <a:p>
          <a:pPr>
            <a:buNone/>
          </a:pPr>
          <a:r>
            <a:rPr lang="en" sz="1800" b="1" dirty="0"/>
            <a:t>Mutual love makes thoughts similar and leads to united action</a:t>
          </a:r>
          <a:endParaRPr lang="es-ES" sz="1800" dirty="0"/>
        </a:p>
      </dgm:t>
    </dgm:pt>
    <dgm:pt modelId="{166C417D-3E36-4E80-8674-EFA5487D2F26}" type="parTrans" cxnId="{74EEFF8F-6E44-41E9-B611-FAE86F3CFFFA}">
      <dgm:prSet/>
      <dgm:spPr/>
      <dgm:t>
        <a:bodyPr/>
        <a:lstStyle/>
        <a:p>
          <a:endParaRPr lang="es-ES" sz="2000"/>
        </a:p>
      </dgm:t>
    </dgm:pt>
    <dgm:pt modelId="{45CC6CB3-E203-48BB-A304-9E17139D704F}" type="sibTrans" cxnId="{74EEFF8F-6E44-41E9-B611-FAE86F3CFFFA}">
      <dgm:prSet/>
      <dgm:spPr/>
      <dgm:t>
        <a:bodyPr/>
        <a:lstStyle/>
        <a:p>
          <a:endParaRPr lang="es-ES" sz="2000"/>
        </a:p>
      </dgm:t>
    </dgm:pt>
    <dgm:pt modelId="{100DECC8-33A6-47B9-A123-D67DB4B86473}" type="pres">
      <dgm:prSet presAssocID="{546C5240-8CFD-40DC-91D5-5979507B04BB}" presName="Name0" presStyleCnt="0">
        <dgm:presLayoutVars>
          <dgm:dir/>
          <dgm:animLvl val="lvl"/>
          <dgm:resizeHandles val="exact"/>
        </dgm:presLayoutVars>
      </dgm:prSet>
      <dgm:spPr/>
    </dgm:pt>
    <dgm:pt modelId="{C86C29A1-9F66-42C4-AF41-4EBF07013A95}" type="pres">
      <dgm:prSet presAssocID="{FD7F8419-2D07-49D4-B58F-3A8E3E663CB5}" presName="linNode" presStyleCnt="0"/>
      <dgm:spPr/>
    </dgm:pt>
    <dgm:pt modelId="{F345F0DC-739B-4912-85FD-798D40B447B8}" type="pres">
      <dgm:prSet presAssocID="{FD7F8419-2D07-49D4-B58F-3A8E3E663CB5}" presName="parentText" presStyleLbl="node1" presStyleIdx="0" presStyleCnt="6" custScaleX="87558" custLinFactNeighborX="-3999">
        <dgm:presLayoutVars>
          <dgm:chMax val="1"/>
          <dgm:bulletEnabled val="1"/>
        </dgm:presLayoutVars>
      </dgm:prSet>
      <dgm:spPr/>
    </dgm:pt>
    <dgm:pt modelId="{F1BFC727-A5C7-457B-B84C-ED1B5ACCB513}" type="pres">
      <dgm:prSet presAssocID="{FD7F8419-2D07-49D4-B58F-3A8E3E663CB5}" presName="descendantText" presStyleLbl="alignAccFollowNode1" presStyleIdx="0" presStyleCnt="6" custScaleX="112673" custScaleY="110130" custLinFactNeighborX="-206">
        <dgm:presLayoutVars>
          <dgm:bulletEnabled val="1"/>
        </dgm:presLayoutVars>
      </dgm:prSet>
      <dgm:spPr/>
    </dgm:pt>
    <dgm:pt modelId="{FF127ADD-A98D-42BF-AF2B-52B78FF9C0E0}" type="pres">
      <dgm:prSet presAssocID="{A076DEE4-FA44-4778-9161-DF660CFE9885}" presName="sp" presStyleCnt="0"/>
      <dgm:spPr/>
    </dgm:pt>
    <dgm:pt modelId="{7D707308-657D-46A6-B1E7-2390B04A0523}" type="pres">
      <dgm:prSet presAssocID="{EC6CCAEB-6E49-4B97-9F6E-42936A927667}" presName="linNode" presStyleCnt="0"/>
      <dgm:spPr/>
    </dgm:pt>
    <dgm:pt modelId="{38A2E8CB-CFE4-465A-8900-6ABEE3E03BF6}" type="pres">
      <dgm:prSet presAssocID="{EC6CCAEB-6E49-4B97-9F6E-42936A927667}" presName="parentText" presStyleLbl="node1" presStyleIdx="1" presStyleCnt="6" custScaleX="87558" custLinFactNeighborX="-3999">
        <dgm:presLayoutVars>
          <dgm:chMax val="1"/>
          <dgm:bulletEnabled val="1"/>
        </dgm:presLayoutVars>
      </dgm:prSet>
      <dgm:spPr/>
    </dgm:pt>
    <dgm:pt modelId="{70AE16FB-1CA3-4D95-8532-67B1C21F24F5}" type="pres">
      <dgm:prSet presAssocID="{EC6CCAEB-6E49-4B97-9F6E-42936A927667}" presName="descendantText" presStyleLbl="alignAccFollowNode1" presStyleIdx="1" presStyleCnt="6" custScaleX="112673" custScaleY="110130" custLinFactNeighborX="-439">
        <dgm:presLayoutVars>
          <dgm:bulletEnabled val="1"/>
        </dgm:presLayoutVars>
      </dgm:prSet>
      <dgm:spPr/>
    </dgm:pt>
    <dgm:pt modelId="{98F72CFB-9164-4FBF-B730-495E089E1733}" type="pres">
      <dgm:prSet presAssocID="{92F046A5-1128-4F58-B411-CA449BAB5588}" presName="sp" presStyleCnt="0"/>
      <dgm:spPr/>
    </dgm:pt>
    <dgm:pt modelId="{FF82CE75-09B0-4C72-8387-80F013465E9B}" type="pres">
      <dgm:prSet presAssocID="{6FF28BD9-7C2B-4E16-8F82-567B14F3EB72}" presName="linNode" presStyleCnt="0"/>
      <dgm:spPr/>
    </dgm:pt>
    <dgm:pt modelId="{225F09F4-9F2B-4BA9-BFC5-4949A0E5B0A4}" type="pres">
      <dgm:prSet presAssocID="{6FF28BD9-7C2B-4E16-8F82-567B14F3EB72}" presName="parentText" presStyleLbl="node1" presStyleIdx="2" presStyleCnt="6" custScaleX="87558" custLinFactNeighborX="-3999">
        <dgm:presLayoutVars>
          <dgm:chMax val="1"/>
          <dgm:bulletEnabled val="1"/>
        </dgm:presLayoutVars>
      </dgm:prSet>
      <dgm:spPr/>
    </dgm:pt>
    <dgm:pt modelId="{A07AF936-934C-43B9-9E11-CB036ADFDB92}" type="pres">
      <dgm:prSet presAssocID="{6FF28BD9-7C2B-4E16-8F82-567B14F3EB72}" presName="descendantText" presStyleLbl="alignAccFollowNode1" presStyleIdx="2" presStyleCnt="6" custScaleX="112673" custScaleY="110130" custLinFactNeighborX="-439">
        <dgm:presLayoutVars>
          <dgm:bulletEnabled val="1"/>
        </dgm:presLayoutVars>
      </dgm:prSet>
      <dgm:spPr/>
    </dgm:pt>
    <dgm:pt modelId="{C10A8E77-D4F9-4E67-B63D-2DA0F88A2FFB}" type="pres">
      <dgm:prSet presAssocID="{0D8540FB-6BF1-464C-9F63-6FD03B91DEE1}" presName="sp" presStyleCnt="0"/>
      <dgm:spPr/>
    </dgm:pt>
    <dgm:pt modelId="{757A99E6-F5DA-447D-8881-D0E4EF1958A5}" type="pres">
      <dgm:prSet presAssocID="{56A9467D-88B3-4059-93A8-2F095C499A4F}" presName="linNode" presStyleCnt="0"/>
      <dgm:spPr/>
    </dgm:pt>
    <dgm:pt modelId="{C254F32F-86CA-4E99-979B-AF9096E5D968}" type="pres">
      <dgm:prSet presAssocID="{56A9467D-88B3-4059-93A8-2F095C499A4F}" presName="parentText" presStyleLbl="node1" presStyleIdx="3" presStyleCnt="6" custScaleX="87558" custLinFactNeighborX="-3999">
        <dgm:presLayoutVars>
          <dgm:chMax val="1"/>
          <dgm:bulletEnabled val="1"/>
        </dgm:presLayoutVars>
      </dgm:prSet>
      <dgm:spPr/>
    </dgm:pt>
    <dgm:pt modelId="{A95744FE-A75C-42EE-A600-0978F5810D02}" type="pres">
      <dgm:prSet presAssocID="{56A9467D-88B3-4059-93A8-2F095C499A4F}" presName="descendantText" presStyleLbl="alignAccFollowNode1" presStyleIdx="3" presStyleCnt="6" custScaleX="112673" custScaleY="110130" custLinFactNeighborX="-439">
        <dgm:presLayoutVars>
          <dgm:bulletEnabled val="1"/>
        </dgm:presLayoutVars>
      </dgm:prSet>
      <dgm:spPr/>
    </dgm:pt>
    <dgm:pt modelId="{4DDC786D-F441-4C8C-A28A-A22CA62BF555}" type="pres">
      <dgm:prSet presAssocID="{3FCFD674-8903-4536-AB67-1E329E19C8CC}" presName="sp" presStyleCnt="0"/>
      <dgm:spPr/>
    </dgm:pt>
    <dgm:pt modelId="{DCE10AF4-8E12-4D4D-9F9F-EE1788E7B621}" type="pres">
      <dgm:prSet presAssocID="{8F80357D-8326-4909-AB5C-D3F69333F0F3}" presName="linNode" presStyleCnt="0"/>
      <dgm:spPr/>
    </dgm:pt>
    <dgm:pt modelId="{9F224E3E-D8F3-4E8C-94A2-5FFD1B0B6430}" type="pres">
      <dgm:prSet presAssocID="{8F80357D-8326-4909-AB5C-D3F69333F0F3}" presName="parentText" presStyleLbl="node1" presStyleIdx="4" presStyleCnt="6" custScaleX="87558" custLinFactNeighborX="-3999">
        <dgm:presLayoutVars>
          <dgm:chMax val="1"/>
          <dgm:bulletEnabled val="1"/>
        </dgm:presLayoutVars>
      </dgm:prSet>
      <dgm:spPr/>
    </dgm:pt>
    <dgm:pt modelId="{E4276F12-D4D7-4759-9AAC-224505EC7F61}" type="pres">
      <dgm:prSet presAssocID="{8F80357D-8326-4909-AB5C-D3F69333F0F3}" presName="descendantText" presStyleLbl="alignAccFollowNode1" presStyleIdx="4" presStyleCnt="6" custScaleX="112673" custScaleY="110130" custLinFactNeighborX="-439">
        <dgm:presLayoutVars>
          <dgm:bulletEnabled val="1"/>
        </dgm:presLayoutVars>
      </dgm:prSet>
      <dgm:spPr/>
    </dgm:pt>
    <dgm:pt modelId="{16F3583D-92B4-4318-8DEC-C573A9CADBEB}" type="pres">
      <dgm:prSet presAssocID="{E8876D48-1B82-44E9-A890-9CEE1E740717}" presName="sp" presStyleCnt="0"/>
      <dgm:spPr/>
    </dgm:pt>
    <dgm:pt modelId="{1AD75263-520F-4208-B500-2E3BB7DCF9DF}" type="pres">
      <dgm:prSet presAssocID="{94B0EDF4-6967-4D3D-A099-3A55A81223E9}" presName="linNode" presStyleCnt="0"/>
      <dgm:spPr/>
    </dgm:pt>
    <dgm:pt modelId="{D322E446-1E18-40C5-B54D-DBDC6663ED62}" type="pres">
      <dgm:prSet presAssocID="{94B0EDF4-6967-4D3D-A099-3A55A81223E9}" presName="parentText" presStyleLbl="node1" presStyleIdx="5" presStyleCnt="6" custScaleX="87558" custLinFactNeighborX="-3999">
        <dgm:presLayoutVars>
          <dgm:chMax val="1"/>
          <dgm:bulletEnabled val="1"/>
        </dgm:presLayoutVars>
      </dgm:prSet>
      <dgm:spPr/>
    </dgm:pt>
    <dgm:pt modelId="{0F736E9E-DC0F-41A1-89FA-11AAAE29D790}" type="pres">
      <dgm:prSet presAssocID="{94B0EDF4-6967-4D3D-A099-3A55A81223E9}" presName="descendantText" presStyleLbl="alignAccFollowNode1" presStyleIdx="5" presStyleCnt="6" custScaleX="112673" custScaleY="110130" custLinFactNeighborX="-439">
        <dgm:presLayoutVars>
          <dgm:bulletEnabled val="1"/>
        </dgm:presLayoutVars>
      </dgm:prSet>
      <dgm:spPr/>
    </dgm:pt>
  </dgm:ptLst>
  <dgm:cxnLst>
    <dgm:cxn modelId="{B6DD8A08-F9B1-451E-AFD6-523A1E8BCEE3}" type="presOf" srcId="{831C5BFB-C584-41A1-9FE6-1BE13AAE9586}" destId="{A07AF936-934C-43B9-9E11-CB036ADFDB92}" srcOrd="0" destOrd="0" presId="urn:microsoft.com/office/officeart/2005/8/layout/vList5"/>
    <dgm:cxn modelId="{B2903920-FFF7-4830-A952-D33880BEA88B}" srcId="{56A9467D-88B3-4059-93A8-2F095C499A4F}" destId="{A52085F7-1359-4E6E-9534-A77E007B1756}" srcOrd="0" destOrd="0" parTransId="{6FD8A6BF-FF8D-4EF6-9F29-EB11625F012A}" sibTransId="{6826BB39-2AD7-4336-83BF-3DF9A3A2AB2B}"/>
    <dgm:cxn modelId="{D48C9121-99BF-4245-AFB4-97D2CC8A3D1D}" type="presOf" srcId="{A52085F7-1359-4E6E-9534-A77E007B1756}" destId="{A95744FE-A75C-42EE-A600-0978F5810D02}" srcOrd="0" destOrd="0" presId="urn:microsoft.com/office/officeart/2005/8/layout/vList5"/>
    <dgm:cxn modelId="{6273B227-EB97-428C-958E-B731A7512454}" type="presOf" srcId="{EC6CCAEB-6E49-4B97-9F6E-42936A927667}" destId="{38A2E8CB-CFE4-465A-8900-6ABEE3E03BF6}" srcOrd="0" destOrd="0" presId="urn:microsoft.com/office/officeart/2005/8/layout/vList5"/>
    <dgm:cxn modelId="{FE2BE666-D7E4-4245-A6EE-4DA2CBEBD80B}" srcId="{6FF28BD9-7C2B-4E16-8F82-567B14F3EB72}" destId="{831C5BFB-C584-41A1-9FE6-1BE13AAE9586}" srcOrd="0" destOrd="0" parTransId="{4298B1E7-9979-4D7F-891D-EBE67C9D33A8}" sibTransId="{4B1B8985-36A4-4563-9E8D-C05BE95F10C3}"/>
    <dgm:cxn modelId="{4295B46C-F812-4952-8D96-7670EB827785}" srcId="{546C5240-8CFD-40DC-91D5-5979507B04BB}" destId="{8F80357D-8326-4909-AB5C-D3F69333F0F3}" srcOrd="4" destOrd="0" parTransId="{8B51C7D3-34B8-4A9F-B54E-66CC59F0C674}" sibTransId="{E8876D48-1B82-44E9-A890-9CEE1E740717}"/>
    <dgm:cxn modelId="{1E7FEB4C-4ED9-4BE2-85D1-3979D1EBCB59}" type="presOf" srcId="{94B0EDF4-6967-4D3D-A099-3A55A81223E9}" destId="{D322E446-1E18-40C5-B54D-DBDC6663ED62}" srcOrd="0" destOrd="0" presId="urn:microsoft.com/office/officeart/2005/8/layout/vList5"/>
    <dgm:cxn modelId="{F1396773-7429-4C74-9506-80473EECAA05}" type="presOf" srcId="{1B6D6EAF-DEE1-48AA-97B9-D8EB4672A963}" destId="{0F736E9E-DC0F-41A1-89FA-11AAAE29D790}" srcOrd="0" destOrd="0" presId="urn:microsoft.com/office/officeart/2005/8/layout/vList5"/>
    <dgm:cxn modelId="{3CDEB68A-33C9-4904-B847-7F9CAA825EE6}" srcId="{546C5240-8CFD-40DC-91D5-5979507B04BB}" destId="{6FF28BD9-7C2B-4E16-8F82-567B14F3EB72}" srcOrd="2" destOrd="0" parTransId="{709E9C65-9A14-4881-AC16-32F0CAC47E5C}" sibTransId="{0D8540FB-6BF1-464C-9F63-6FD03B91DEE1}"/>
    <dgm:cxn modelId="{17C8008B-DB9F-456F-8D8A-BF689D3413F6}" srcId="{FD7F8419-2D07-49D4-B58F-3A8E3E663CB5}" destId="{E4A382FF-2984-43EB-87BE-8E359BEF2DD1}" srcOrd="0" destOrd="0" parTransId="{38E44033-10BD-49FB-91FC-8681A76742E5}" sibTransId="{F6EF2498-00B4-4CA2-90F2-B870C0340A93}"/>
    <dgm:cxn modelId="{74EEFF8F-6E44-41E9-B611-FAE86F3CFFFA}" srcId="{94B0EDF4-6967-4D3D-A099-3A55A81223E9}" destId="{1B6D6EAF-DEE1-48AA-97B9-D8EB4672A963}" srcOrd="0" destOrd="0" parTransId="{166C417D-3E36-4E80-8674-EFA5487D2F26}" sibTransId="{45CC6CB3-E203-48BB-A304-9E17139D704F}"/>
    <dgm:cxn modelId="{ADD3E291-2635-4759-AF45-823AAAAC5445}" type="presOf" srcId="{BECD3B4E-C305-45FA-83F9-305E02E34FF9}" destId="{E4276F12-D4D7-4759-9AAC-224505EC7F61}" srcOrd="0" destOrd="0" presId="urn:microsoft.com/office/officeart/2005/8/layout/vList5"/>
    <dgm:cxn modelId="{945B8195-C9E8-4D13-A12A-B68BE42C37F4}" type="presOf" srcId="{58139FC0-3CA8-4712-9CEA-20CE99BF9FAE}" destId="{70AE16FB-1CA3-4D95-8532-67B1C21F24F5}" srcOrd="0" destOrd="0" presId="urn:microsoft.com/office/officeart/2005/8/layout/vList5"/>
    <dgm:cxn modelId="{2782699B-7D0F-4029-9B38-30C615F194A7}" type="presOf" srcId="{6FF28BD9-7C2B-4E16-8F82-567B14F3EB72}" destId="{225F09F4-9F2B-4BA9-BFC5-4949A0E5B0A4}" srcOrd="0" destOrd="0" presId="urn:microsoft.com/office/officeart/2005/8/layout/vList5"/>
    <dgm:cxn modelId="{D777B5AA-62F0-44BD-B95E-336F92384ABC}" type="presOf" srcId="{56A9467D-88B3-4059-93A8-2F095C499A4F}" destId="{C254F32F-86CA-4E99-979B-AF9096E5D968}" srcOrd="0" destOrd="0" presId="urn:microsoft.com/office/officeart/2005/8/layout/vList5"/>
    <dgm:cxn modelId="{1915CCAD-44F1-4A33-9D63-44F14DCF5200}" type="presOf" srcId="{E4A382FF-2984-43EB-87BE-8E359BEF2DD1}" destId="{F1BFC727-A5C7-457B-B84C-ED1B5ACCB513}" srcOrd="0" destOrd="0" presId="urn:microsoft.com/office/officeart/2005/8/layout/vList5"/>
    <dgm:cxn modelId="{6CFE8BB0-7409-4BA5-BBA6-33E52BF196C5}" type="presOf" srcId="{FD7F8419-2D07-49D4-B58F-3A8E3E663CB5}" destId="{F345F0DC-739B-4912-85FD-798D40B447B8}" srcOrd="0" destOrd="0" presId="urn:microsoft.com/office/officeart/2005/8/layout/vList5"/>
    <dgm:cxn modelId="{A9175CC7-C727-4C07-959E-3B32D1321134}" type="presOf" srcId="{8F80357D-8326-4909-AB5C-D3F69333F0F3}" destId="{9F224E3E-D8F3-4E8C-94A2-5FFD1B0B6430}" srcOrd="0" destOrd="0" presId="urn:microsoft.com/office/officeart/2005/8/layout/vList5"/>
    <dgm:cxn modelId="{81FDB6DE-F677-4552-8449-0E7AF68BC42C}" srcId="{546C5240-8CFD-40DC-91D5-5979507B04BB}" destId="{EC6CCAEB-6E49-4B97-9F6E-42936A927667}" srcOrd="1" destOrd="0" parTransId="{C9D7DAC6-F7B9-4808-A9DE-1DC76AFACCBB}" sibTransId="{92F046A5-1128-4F58-B411-CA449BAB5588}"/>
    <dgm:cxn modelId="{EC7E6FE6-B0F4-4B64-86F9-568E8D0DA83D}" type="presOf" srcId="{546C5240-8CFD-40DC-91D5-5979507B04BB}" destId="{100DECC8-33A6-47B9-A123-D67DB4B86473}" srcOrd="0" destOrd="0" presId="urn:microsoft.com/office/officeart/2005/8/layout/vList5"/>
    <dgm:cxn modelId="{95D7A3E7-1B61-4D2E-9690-7D72BFDFC4AE}" srcId="{546C5240-8CFD-40DC-91D5-5979507B04BB}" destId="{56A9467D-88B3-4059-93A8-2F095C499A4F}" srcOrd="3" destOrd="0" parTransId="{B3F101F9-F905-49B0-B7F9-6E9114D615E2}" sibTransId="{3FCFD674-8903-4536-AB67-1E329E19C8CC}"/>
    <dgm:cxn modelId="{A06E8EEA-4B86-4909-B2BE-1D44C003238A}" srcId="{546C5240-8CFD-40DC-91D5-5979507B04BB}" destId="{94B0EDF4-6967-4D3D-A099-3A55A81223E9}" srcOrd="5" destOrd="0" parTransId="{DCBCEBDD-0D69-4D26-ABDC-FF356676ED89}" sibTransId="{983C17E3-2632-428F-B392-408AB5BECCA3}"/>
    <dgm:cxn modelId="{732490F2-E54B-4E84-8AA3-445DEDCBBC5D}" srcId="{EC6CCAEB-6E49-4B97-9F6E-42936A927667}" destId="{58139FC0-3CA8-4712-9CEA-20CE99BF9FAE}" srcOrd="0" destOrd="0" parTransId="{32011D1C-DB4D-4596-950C-9741D603101C}" sibTransId="{6750EB8B-7579-41B3-9A67-910D9AB8101E}"/>
    <dgm:cxn modelId="{CD97C8FC-188B-4712-A43B-EC7744E2FE21}" srcId="{8F80357D-8326-4909-AB5C-D3F69333F0F3}" destId="{BECD3B4E-C305-45FA-83F9-305E02E34FF9}" srcOrd="0" destOrd="0" parTransId="{9BD2FB5B-3614-475E-8815-5038F12C926D}" sibTransId="{DF479058-5044-4E96-8B85-AF2EBB35446D}"/>
    <dgm:cxn modelId="{A76317FF-46CF-4112-97E4-8B6D4B900787}" srcId="{546C5240-8CFD-40DC-91D5-5979507B04BB}" destId="{FD7F8419-2D07-49D4-B58F-3A8E3E663CB5}" srcOrd="0" destOrd="0" parTransId="{AF902ECB-696D-4306-9B2A-74737C112DE2}" sibTransId="{A076DEE4-FA44-4778-9161-DF660CFE9885}"/>
    <dgm:cxn modelId="{FF8C90B7-8505-48BE-96CE-06B12A3C3802}" type="presParOf" srcId="{100DECC8-33A6-47B9-A123-D67DB4B86473}" destId="{C86C29A1-9F66-42C4-AF41-4EBF07013A95}" srcOrd="0" destOrd="0" presId="urn:microsoft.com/office/officeart/2005/8/layout/vList5"/>
    <dgm:cxn modelId="{A31E117F-6773-4620-BD5A-7AF355C53A96}" type="presParOf" srcId="{C86C29A1-9F66-42C4-AF41-4EBF07013A95}" destId="{F345F0DC-739B-4912-85FD-798D40B447B8}" srcOrd="0" destOrd="0" presId="urn:microsoft.com/office/officeart/2005/8/layout/vList5"/>
    <dgm:cxn modelId="{C0FBB465-0E60-428F-9EA2-36087112E08E}" type="presParOf" srcId="{C86C29A1-9F66-42C4-AF41-4EBF07013A95}" destId="{F1BFC727-A5C7-457B-B84C-ED1B5ACCB513}" srcOrd="1" destOrd="0" presId="urn:microsoft.com/office/officeart/2005/8/layout/vList5"/>
    <dgm:cxn modelId="{B0DC8E24-E8A1-49A3-A9FA-BA8E9C88C67B}" type="presParOf" srcId="{100DECC8-33A6-47B9-A123-D67DB4B86473}" destId="{FF127ADD-A98D-42BF-AF2B-52B78FF9C0E0}" srcOrd="1" destOrd="0" presId="urn:microsoft.com/office/officeart/2005/8/layout/vList5"/>
    <dgm:cxn modelId="{0AEBF32C-5323-43C1-A04C-601EECB8375C}" type="presParOf" srcId="{100DECC8-33A6-47B9-A123-D67DB4B86473}" destId="{7D707308-657D-46A6-B1E7-2390B04A0523}" srcOrd="2" destOrd="0" presId="urn:microsoft.com/office/officeart/2005/8/layout/vList5"/>
    <dgm:cxn modelId="{6F06E53A-27C0-4EC4-A3C2-0B33F3056937}" type="presParOf" srcId="{7D707308-657D-46A6-B1E7-2390B04A0523}" destId="{38A2E8CB-CFE4-465A-8900-6ABEE3E03BF6}" srcOrd="0" destOrd="0" presId="urn:microsoft.com/office/officeart/2005/8/layout/vList5"/>
    <dgm:cxn modelId="{438B3D15-FCC0-4057-8EA1-E7FB47C120CF}" type="presParOf" srcId="{7D707308-657D-46A6-B1E7-2390B04A0523}" destId="{70AE16FB-1CA3-4D95-8532-67B1C21F24F5}" srcOrd="1" destOrd="0" presId="urn:microsoft.com/office/officeart/2005/8/layout/vList5"/>
    <dgm:cxn modelId="{F0852A01-8C05-42EA-86EE-CF9B0DD3D740}" type="presParOf" srcId="{100DECC8-33A6-47B9-A123-D67DB4B86473}" destId="{98F72CFB-9164-4FBF-B730-495E089E1733}" srcOrd="3" destOrd="0" presId="urn:microsoft.com/office/officeart/2005/8/layout/vList5"/>
    <dgm:cxn modelId="{CB516E8D-4AC0-40A5-ADDB-C5AE972BADD8}" type="presParOf" srcId="{100DECC8-33A6-47B9-A123-D67DB4B86473}" destId="{FF82CE75-09B0-4C72-8387-80F013465E9B}" srcOrd="4" destOrd="0" presId="urn:microsoft.com/office/officeart/2005/8/layout/vList5"/>
    <dgm:cxn modelId="{AE28BA5C-BB94-4B5F-893F-348440D56AFB}" type="presParOf" srcId="{FF82CE75-09B0-4C72-8387-80F013465E9B}" destId="{225F09F4-9F2B-4BA9-BFC5-4949A0E5B0A4}" srcOrd="0" destOrd="0" presId="urn:microsoft.com/office/officeart/2005/8/layout/vList5"/>
    <dgm:cxn modelId="{C16E4796-3966-4E51-B5E7-195D17A7B2D4}" type="presParOf" srcId="{FF82CE75-09B0-4C72-8387-80F013465E9B}" destId="{A07AF936-934C-43B9-9E11-CB036ADFDB92}" srcOrd="1" destOrd="0" presId="urn:microsoft.com/office/officeart/2005/8/layout/vList5"/>
    <dgm:cxn modelId="{2603093F-9EC9-4E8D-990A-4738046BC52F}" type="presParOf" srcId="{100DECC8-33A6-47B9-A123-D67DB4B86473}" destId="{C10A8E77-D4F9-4E67-B63D-2DA0F88A2FFB}" srcOrd="5" destOrd="0" presId="urn:microsoft.com/office/officeart/2005/8/layout/vList5"/>
    <dgm:cxn modelId="{B3981ACD-3401-48E8-9D77-F2C981772D2F}" type="presParOf" srcId="{100DECC8-33A6-47B9-A123-D67DB4B86473}" destId="{757A99E6-F5DA-447D-8881-D0E4EF1958A5}" srcOrd="6" destOrd="0" presId="urn:microsoft.com/office/officeart/2005/8/layout/vList5"/>
    <dgm:cxn modelId="{A7273271-47A7-46BA-86DA-043C30897C5C}" type="presParOf" srcId="{757A99E6-F5DA-447D-8881-D0E4EF1958A5}" destId="{C254F32F-86CA-4E99-979B-AF9096E5D968}" srcOrd="0" destOrd="0" presId="urn:microsoft.com/office/officeart/2005/8/layout/vList5"/>
    <dgm:cxn modelId="{6088ED7D-5DDA-4094-9A01-1D8B89893C5F}" type="presParOf" srcId="{757A99E6-F5DA-447D-8881-D0E4EF1958A5}" destId="{A95744FE-A75C-42EE-A600-0978F5810D02}" srcOrd="1" destOrd="0" presId="urn:microsoft.com/office/officeart/2005/8/layout/vList5"/>
    <dgm:cxn modelId="{ABBC74CE-E276-45C0-852F-4D003325BDC0}" type="presParOf" srcId="{100DECC8-33A6-47B9-A123-D67DB4B86473}" destId="{4DDC786D-F441-4C8C-A28A-A22CA62BF555}" srcOrd="7" destOrd="0" presId="urn:microsoft.com/office/officeart/2005/8/layout/vList5"/>
    <dgm:cxn modelId="{35F5DFAC-6AB8-4A9C-8C58-1F4065431514}" type="presParOf" srcId="{100DECC8-33A6-47B9-A123-D67DB4B86473}" destId="{DCE10AF4-8E12-4D4D-9F9F-EE1788E7B621}" srcOrd="8" destOrd="0" presId="urn:microsoft.com/office/officeart/2005/8/layout/vList5"/>
    <dgm:cxn modelId="{050B530C-483C-40A0-A974-0FFA7859518D}" type="presParOf" srcId="{DCE10AF4-8E12-4D4D-9F9F-EE1788E7B621}" destId="{9F224E3E-D8F3-4E8C-94A2-5FFD1B0B6430}" srcOrd="0" destOrd="0" presId="urn:microsoft.com/office/officeart/2005/8/layout/vList5"/>
    <dgm:cxn modelId="{F2A0FA0A-DB43-420B-825B-BB89B44C5EF3}" type="presParOf" srcId="{DCE10AF4-8E12-4D4D-9F9F-EE1788E7B621}" destId="{E4276F12-D4D7-4759-9AAC-224505EC7F61}" srcOrd="1" destOrd="0" presId="urn:microsoft.com/office/officeart/2005/8/layout/vList5"/>
    <dgm:cxn modelId="{FB9460DB-B897-468E-9272-E0B7BCFF2D43}" type="presParOf" srcId="{100DECC8-33A6-47B9-A123-D67DB4B86473}" destId="{16F3583D-92B4-4318-8DEC-C573A9CADBEB}" srcOrd="9" destOrd="0" presId="urn:microsoft.com/office/officeart/2005/8/layout/vList5"/>
    <dgm:cxn modelId="{D3F220AF-A383-4839-ACCC-8BBE783530C7}" type="presParOf" srcId="{100DECC8-33A6-47B9-A123-D67DB4B86473}" destId="{1AD75263-520F-4208-B500-2E3BB7DCF9DF}" srcOrd="10" destOrd="0" presId="urn:microsoft.com/office/officeart/2005/8/layout/vList5"/>
    <dgm:cxn modelId="{C507D3C3-7128-407E-A4F6-0356459ABFD0}" type="presParOf" srcId="{1AD75263-520F-4208-B500-2E3BB7DCF9DF}" destId="{D322E446-1E18-40C5-B54D-DBDC6663ED62}" srcOrd="0" destOrd="0" presId="urn:microsoft.com/office/officeart/2005/8/layout/vList5"/>
    <dgm:cxn modelId="{EEA73248-782D-45F7-901C-86019B819925}" type="presParOf" srcId="{1AD75263-520F-4208-B500-2E3BB7DCF9DF}" destId="{0F736E9E-DC0F-41A1-89FA-11AAAE29D790}"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189DDD-AA11-423E-B517-A50B07090706}" type="doc">
      <dgm:prSet loTypeId="urn:microsoft.com/office/officeart/2005/8/layout/target3" loCatId="relationship" qsTypeId="urn:microsoft.com/office/officeart/2005/8/quickstyle/3d1" qsCatId="3D" csTypeId="urn:microsoft.com/office/officeart/2005/8/colors/colorful3" csCatId="colorful" phldr="1"/>
      <dgm:spPr/>
      <dgm:t>
        <a:bodyPr/>
        <a:lstStyle/>
        <a:p>
          <a:endParaRPr lang="es-ES"/>
        </a:p>
      </dgm:t>
    </dgm:pt>
    <dgm:pt modelId="{8ADE643F-72B2-4CDF-B585-01EB97094AA0}">
      <dgm:prSet custT="1"/>
      <dgm:spPr>
        <a:solidFill>
          <a:schemeClr val="accent3">
            <a:lumMod val="50000"/>
            <a:alpha val="90000"/>
          </a:schemeClr>
        </a:solidFill>
      </dgm:spPr>
      <dgm:t>
        <a:bodyPr/>
        <a:lstStyle/>
        <a:p>
          <a:r>
            <a:rPr lang="en" sz="1800" b="1">
              <a:solidFill>
                <a:schemeClr val="bg1"/>
              </a:solidFill>
              <a:effectLst>
                <a:outerShdw blurRad="38100" dist="38100" dir="2700000" algn="tl">
                  <a:srgbClr val="000000">
                    <a:alpha val="43137"/>
                  </a:srgbClr>
                </a:outerShdw>
              </a:effectLst>
            </a:rPr>
            <a:t>He renounced his divine prerogatives (Phil. 2:6)</a:t>
          </a:r>
        </a:p>
      </dgm:t>
    </dgm:pt>
    <dgm:pt modelId="{C880D8E4-A3AD-47E2-8B91-21504A1A0028}" type="parTrans" cxnId="{6603B3FA-C491-4BBC-BAEE-594C85F9F42A}">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3BFFCC0A-E590-451A-9496-B6FEF841E2DD}" type="sibTrans" cxnId="{6603B3FA-C491-4BBC-BAEE-594C85F9F42A}">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8E61D59A-35F5-42C4-9C27-4ED46D4135C9}">
      <dgm:prSet custT="1"/>
      <dgm:spPr>
        <a:solidFill>
          <a:schemeClr val="accent1">
            <a:lumMod val="50000"/>
            <a:alpha val="90000"/>
          </a:schemeClr>
        </a:solidFill>
      </dgm:spPr>
      <dgm:t>
        <a:bodyPr/>
        <a:lstStyle/>
        <a:p>
          <a:r>
            <a:rPr lang="en" sz="1800" b="1">
              <a:solidFill>
                <a:schemeClr val="bg1"/>
              </a:solidFill>
              <a:effectLst>
                <a:outerShdw blurRad="38100" dist="38100" dir="2700000" algn="tl">
                  <a:srgbClr val="000000">
                    <a:alpha val="43137"/>
                  </a:srgbClr>
                </a:outerShdw>
              </a:effectLst>
            </a:rPr>
            <a:t>He became man to serve us (Phil. 2:7)</a:t>
          </a:r>
        </a:p>
      </dgm:t>
    </dgm:pt>
    <dgm:pt modelId="{62D08924-2DC7-44F8-93E7-A9F474C2F5B7}" type="parTrans" cxnId="{03C21CBD-961B-4C18-A4BC-B477B36B9EC1}">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E8133F66-4F92-4177-83E4-E12BD011EBF4}" type="sibTrans" cxnId="{03C21CBD-961B-4C18-A4BC-B477B36B9EC1}">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E5FD4988-CB9F-4940-B04F-36F636E50122}">
      <dgm:prSet custT="1"/>
      <dgm:spPr>
        <a:solidFill>
          <a:schemeClr val="accent4">
            <a:lumMod val="50000"/>
            <a:alpha val="90000"/>
          </a:schemeClr>
        </a:solidFill>
      </dgm:spPr>
      <dgm:t>
        <a:bodyPr/>
        <a:lstStyle/>
        <a:p>
          <a:r>
            <a:rPr lang="en" sz="1800" b="1" dirty="0">
              <a:solidFill>
                <a:schemeClr val="bg1"/>
              </a:solidFill>
              <a:effectLst>
                <a:outerShdw blurRad="38100" dist="38100" dir="2700000" algn="tl">
                  <a:srgbClr val="000000">
                    <a:alpha val="43137"/>
                  </a:srgbClr>
                </a:outerShdw>
              </a:effectLst>
            </a:rPr>
            <a:t>He humbly obeyed in everything, even to his death (Phil. 2:8)</a:t>
          </a:r>
        </a:p>
      </dgm:t>
    </dgm:pt>
    <dgm:pt modelId="{D7016E7F-4EED-48A9-91D8-87EE3D871C15}" type="parTrans" cxnId="{6A191350-B00B-4811-9702-E6968439EC14}">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95A59C0B-9954-47A5-8BE9-8D52EC78D1AA}" type="sibTrans" cxnId="{6A191350-B00B-4811-9702-E6968439EC14}">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04E2BF70-12D3-4D55-8792-64F2993FCD54}" type="pres">
      <dgm:prSet presAssocID="{08189DDD-AA11-423E-B517-A50B07090706}" presName="Name0" presStyleCnt="0">
        <dgm:presLayoutVars>
          <dgm:chMax val="7"/>
          <dgm:dir/>
          <dgm:animLvl val="lvl"/>
          <dgm:resizeHandles val="exact"/>
        </dgm:presLayoutVars>
      </dgm:prSet>
      <dgm:spPr/>
    </dgm:pt>
    <dgm:pt modelId="{FCA06444-AC4B-4EC3-8BEC-323D0F7CE06F}" type="pres">
      <dgm:prSet presAssocID="{8ADE643F-72B2-4CDF-B585-01EB97094AA0}" presName="circle1" presStyleLbl="node1" presStyleIdx="0" presStyleCnt="3"/>
      <dgm:spPr/>
    </dgm:pt>
    <dgm:pt modelId="{F7073B43-4691-440A-B83D-35CBCF13ED5D}" type="pres">
      <dgm:prSet presAssocID="{8ADE643F-72B2-4CDF-B585-01EB97094AA0}" presName="space" presStyleCnt="0"/>
      <dgm:spPr/>
    </dgm:pt>
    <dgm:pt modelId="{80AE798F-9999-4FB6-8016-A160C3D801D0}" type="pres">
      <dgm:prSet presAssocID="{8ADE643F-72B2-4CDF-B585-01EB97094AA0}" presName="rect1" presStyleLbl="alignAcc1" presStyleIdx="0" presStyleCnt="3"/>
      <dgm:spPr/>
    </dgm:pt>
    <dgm:pt modelId="{5BDDE259-FEDF-4825-BFCD-2EF597866D3B}" type="pres">
      <dgm:prSet presAssocID="{8E61D59A-35F5-42C4-9C27-4ED46D4135C9}" presName="vertSpace2" presStyleLbl="node1" presStyleIdx="0" presStyleCnt="3"/>
      <dgm:spPr/>
    </dgm:pt>
    <dgm:pt modelId="{C2FDA4A1-9C8B-4AB2-8804-E6F5287D1812}" type="pres">
      <dgm:prSet presAssocID="{8E61D59A-35F5-42C4-9C27-4ED46D4135C9}" presName="circle2" presStyleLbl="node1" presStyleIdx="1" presStyleCnt="3"/>
      <dgm:spPr/>
    </dgm:pt>
    <dgm:pt modelId="{53AA9E43-F8BB-40F2-9B27-29D1FF9CFF9D}" type="pres">
      <dgm:prSet presAssocID="{8E61D59A-35F5-42C4-9C27-4ED46D4135C9}" presName="rect2" presStyleLbl="alignAcc1" presStyleIdx="1" presStyleCnt="3"/>
      <dgm:spPr/>
    </dgm:pt>
    <dgm:pt modelId="{D722263F-6599-4665-A156-A5357A37FCCD}" type="pres">
      <dgm:prSet presAssocID="{E5FD4988-CB9F-4940-B04F-36F636E50122}" presName="vertSpace3" presStyleLbl="node1" presStyleIdx="1" presStyleCnt="3"/>
      <dgm:spPr/>
    </dgm:pt>
    <dgm:pt modelId="{19352A9B-ABA8-4B1D-BA66-0C1BD53D8556}" type="pres">
      <dgm:prSet presAssocID="{E5FD4988-CB9F-4940-B04F-36F636E50122}" presName="circle3" presStyleLbl="node1" presStyleIdx="2" presStyleCnt="3"/>
      <dgm:spPr/>
    </dgm:pt>
    <dgm:pt modelId="{A3CEF08D-DC7F-4D2F-85B3-E34880BCE56A}" type="pres">
      <dgm:prSet presAssocID="{E5FD4988-CB9F-4940-B04F-36F636E50122}" presName="rect3" presStyleLbl="alignAcc1" presStyleIdx="2" presStyleCnt="3"/>
      <dgm:spPr/>
    </dgm:pt>
    <dgm:pt modelId="{C7282502-6B31-4B29-83D1-C0EC6740BC42}" type="pres">
      <dgm:prSet presAssocID="{8ADE643F-72B2-4CDF-B585-01EB97094AA0}" presName="rect1ParTxNoCh" presStyleLbl="alignAcc1" presStyleIdx="2" presStyleCnt="3">
        <dgm:presLayoutVars>
          <dgm:chMax val="1"/>
          <dgm:bulletEnabled val="1"/>
        </dgm:presLayoutVars>
      </dgm:prSet>
      <dgm:spPr/>
    </dgm:pt>
    <dgm:pt modelId="{2AF0BC78-45D0-4B2C-9D88-C685346B172F}" type="pres">
      <dgm:prSet presAssocID="{8E61D59A-35F5-42C4-9C27-4ED46D4135C9}" presName="rect2ParTxNoCh" presStyleLbl="alignAcc1" presStyleIdx="2" presStyleCnt="3">
        <dgm:presLayoutVars>
          <dgm:chMax val="1"/>
          <dgm:bulletEnabled val="1"/>
        </dgm:presLayoutVars>
      </dgm:prSet>
      <dgm:spPr/>
    </dgm:pt>
    <dgm:pt modelId="{31C9E348-A541-4AE3-91F5-EB6198CB9225}" type="pres">
      <dgm:prSet presAssocID="{E5FD4988-CB9F-4940-B04F-36F636E50122}" presName="rect3ParTxNoCh" presStyleLbl="alignAcc1" presStyleIdx="2" presStyleCnt="3">
        <dgm:presLayoutVars>
          <dgm:chMax val="1"/>
          <dgm:bulletEnabled val="1"/>
        </dgm:presLayoutVars>
      </dgm:prSet>
      <dgm:spPr/>
    </dgm:pt>
  </dgm:ptLst>
  <dgm:cxnLst>
    <dgm:cxn modelId="{99EC8F13-0264-4AC5-92C3-F559FDB2D53A}" type="presOf" srcId="{8ADE643F-72B2-4CDF-B585-01EB97094AA0}" destId="{80AE798F-9999-4FB6-8016-A160C3D801D0}" srcOrd="0" destOrd="0" presId="urn:microsoft.com/office/officeart/2005/8/layout/target3"/>
    <dgm:cxn modelId="{3501F73B-2EFD-4FBD-B20B-6D26D1917380}" type="presOf" srcId="{E5FD4988-CB9F-4940-B04F-36F636E50122}" destId="{A3CEF08D-DC7F-4D2F-85B3-E34880BCE56A}" srcOrd="0" destOrd="0" presId="urn:microsoft.com/office/officeart/2005/8/layout/target3"/>
    <dgm:cxn modelId="{E7EE9346-147D-4DE9-A4D4-6205298ED758}" type="presOf" srcId="{8ADE643F-72B2-4CDF-B585-01EB97094AA0}" destId="{C7282502-6B31-4B29-83D1-C0EC6740BC42}" srcOrd="1" destOrd="0" presId="urn:microsoft.com/office/officeart/2005/8/layout/target3"/>
    <dgm:cxn modelId="{6A191350-B00B-4811-9702-E6968439EC14}" srcId="{08189DDD-AA11-423E-B517-A50B07090706}" destId="{E5FD4988-CB9F-4940-B04F-36F636E50122}" srcOrd="2" destOrd="0" parTransId="{D7016E7F-4EED-48A9-91D8-87EE3D871C15}" sibTransId="{95A59C0B-9954-47A5-8BE9-8D52EC78D1AA}"/>
    <dgm:cxn modelId="{4C853697-5DD6-46E6-90FA-799B9C1B5E1F}" type="presOf" srcId="{8E61D59A-35F5-42C4-9C27-4ED46D4135C9}" destId="{2AF0BC78-45D0-4B2C-9D88-C685346B172F}" srcOrd="1" destOrd="0" presId="urn:microsoft.com/office/officeart/2005/8/layout/target3"/>
    <dgm:cxn modelId="{346D04BC-006E-4AD3-AF24-96445FF2E2DC}" type="presOf" srcId="{08189DDD-AA11-423E-B517-A50B07090706}" destId="{04E2BF70-12D3-4D55-8792-64F2993FCD54}" srcOrd="0" destOrd="0" presId="urn:microsoft.com/office/officeart/2005/8/layout/target3"/>
    <dgm:cxn modelId="{03C21CBD-961B-4C18-A4BC-B477B36B9EC1}" srcId="{08189DDD-AA11-423E-B517-A50B07090706}" destId="{8E61D59A-35F5-42C4-9C27-4ED46D4135C9}" srcOrd="1" destOrd="0" parTransId="{62D08924-2DC7-44F8-93E7-A9F474C2F5B7}" sibTransId="{E8133F66-4F92-4177-83E4-E12BD011EBF4}"/>
    <dgm:cxn modelId="{25E2DAD9-4DED-4F6C-8BDB-9CA32C704B83}" type="presOf" srcId="{E5FD4988-CB9F-4940-B04F-36F636E50122}" destId="{31C9E348-A541-4AE3-91F5-EB6198CB9225}" srcOrd="1" destOrd="0" presId="urn:microsoft.com/office/officeart/2005/8/layout/target3"/>
    <dgm:cxn modelId="{EE850BF5-2DA9-43BB-A396-5B856DAA3721}" type="presOf" srcId="{8E61D59A-35F5-42C4-9C27-4ED46D4135C9}" destId="{53AA9E43-F8BB-40F2-9B27-29D1FF9CFF9D}" srcOrd="0" destOrd="0" presId="urn:microsoft.com/office/officeart/2005/8/layout/target3"/>
    <dgm:cxn modelId="{6603B3FA-C491-4BBC-BAEE-594C85F9F42A}" srcId="{08189DDD-AA11-423E-B517-A50B07090706}" destId="{8ADE643F-72B2-4CDF-B585-01EB97094AA0}" srcOrd="0" destOrd="0" parTransId="{C880D8E4-A3AD-47E2-8B91-21504A1A0028}" sibTransId="{3BFFCC0A-E590-451A-9496-B6FEF841E2DD}"/>
    <dgm:cxn modelId="{6D0FA9F2-CEC1-46EE-B8B8-724EB8149AF7}" type="presParOf" srcId="{04E2BF70-12D3-4D55-8792-64F2993FCD54}" destId="{FCA06444-AC4B-4EC3-8BEC-323D0F7CE06F}" srcOrd="0" destOrd="0" presId="urn:microsoft.com/office/officeart/2005/8/layout/target3"/>
    <dgm:cxn modelId="{AE5EA16A-FC4F-41EC-B8F1-C855FCE1D0FF}" type="presParOf" srcId="{04E2BF70-12D3-4D55-8792-64F2993FCD54}" destId="{F7073B43-4691-440A-B83D-35CBCF13ED5D}" srcOrd="1" destOrd="0" presId="urn:microsoft.com/office/officeart/2005/8/layout/target3"/>
    <dgm:cxn modelId="{CF46D42F-82B1-4A03-A88D-42E1ED4F256E}" type="presParOf" srcId="{04E2BF70-12D3-4D55-8792-64F2993FCD54}" destId="{80AE798F-9999-4FB6-8016-A160C3D801D0}" srcOrd="2" destOrd="0" presId="urn:microsoft.com/office/officeart/2005/8/layout/target3"/>
    <dgm:cxn modelId="{C1EC1CD4-116E-4DE9-82A5-4F478721318F}" type="presParOf" srcId="{04E2BF70-12D3-4D55-8792-64F2993FCD54}" destId="{5BDDE259-FEDF-4825-BFCD-2EF597866D3B}" srcOrd="3" destOrd="0" presId="urn:microsoft.com/office/officeart/2005/8/layout/target3"/>
    <dgm:cxn modelId="{CD4FE213-9303-4ABB-B25D-3D3397213119}" type="presParOf" srcId="{04E2BF70-12D3-4D55-8792-64F2993FCD54}" destId="{C2FDA4A1-9C8B-4AB2-8804-E6F5287D1812}" srcOrd="4" destOrd="0" presId="urn:microsoft.com/office/officeart/2005/8/layout/target3"/>
    <dgm:cxn modelId="{B98A62AB-2F88-4879-B4A6-7D047562FA29}" type="presParOf" srcId="{04E2BF70-12D3-4D55-8792-64F2993FCD54}" destId="{53AA9E43-F8BB-40F2-9B27-29D1FF9CFF9D}" srcOrd="5" destOrd="0" presId="urn:microsoft.com/office/officeart/2005/8/layout/target3"/>
    <dgm:cxn modelId="{63795A61-E3A8-4CC7-9E70-CBE395A0BAE0}" type="presParOf" srcId="{04E2BF70-12D3-4D55-8792-64F2993FCD54}" destId="{D722263F-6599-4665-A156-A5357A37FCCD}" srcOrd="6" destOrd="0" presId="urn:microsoft.com/office/officeart/2005/8/layout/target3"/>
    <dgm:cxn modelId="{B9921562-2BE2-4EE5-922C-F2A774230452}" type="presParOf" srcId="{04E2BF70-12D3-4D55-8792-64F2993FCD54}" destId="{19352A9B-ABA8-4B1D-BA66-0C1BD53D8556}" srcOrd="7" destOrd="0" presId="urn:microsoft.com/office/officeart/2005/8/layout/target3"/>
    <dgm:cxn modelId="{5478337C-4625-4696-99C7-BDFED6DDEC9B}" type="presParOf" srcId="{04E2BF70-12D3-4D55-8792-64F2993FCD54}" destId="{A3CEF08D-DC7F-4D2F-85B3-E34880BCE56A}" srcOrd="8" destOrd="0" presId="urn:microsoft.com/office/officeart/2005/8/layout/target3"/>
    <dgm:cxn modelId="{8694638B-9A89-440E-83CD-27AF110B19E0}" type="presParOf" srcId="{04E2BF70-12D3-4D55-8792-64F2993FCD54}" destId="{C7282502-6B31-4B29-83D1-C0EC6740BC42}" srcOrd="9" destOrd="0" presId="urn:microsoft.com/office/officeart/2005/8/layout/target3"/>
    <dgm:cxn modelId="{15EF45F5-9AE1-4DB5-AF15-542FA8B8689F}" type="presParOf" srcId="{04E2BF70-12D3-4D55-8792-64F2993FCD54}" destId="{2AF0BC78-45D0-4B2C-9D88-C685346B172F}" srcOrd="10" destOrd="0" presId="urn:microsoft.com/office/officeart/2005/8/layout/target3"/>
    <dgm:cxn modelId="{D0DA5DAA-19CF-4FB5-9F17-5B8D92FE1D26}" type="presParOf" srcId="{04E2BF70-12D3-4D55-8792-64F2993FCD54}" destId="{31C9E348-A541-4AE3-91F5-EB6198CB9225}"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BFC727-A5C7-457B-B84C-ED1B5ACCB513}">
      <dsp:nvSpPr>
        <dsp:cNvPr id="0" name=""/>
        <dsp:cNvSpPr/>
      </dsp:nvSpPr>
      <dsp:spPr>
        <a:xfrm rot="5400000">
          <a:off x="7553530" y="-3908581"/>
          <a:ext cx="415574" cy="8290469"/>
        </a:xfrm>
        <a:prstGeom prst="round2SameRect">
          <a:avLst/>
        </a:prstGeom>
        <a:solidFill>
          <a:schemeClr val="accent2">
            <a:tint val="40000"/>
            <a:hueOff val="0"/>
            <a:satOff val="0"/>
            <a:lumOff val="0"/>
          </a:schemeClr>
        </a:solidFill>
        <a:ln w="12700" cap="flat" cmpd="sng" algn="ctr">
          <a:solidFill>
            <a:schemeClr val="accent2">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171450" lvl="1" indent="-171450" algn="l" defTabSz="800100">
            <a:lnSpc>
              <a:spcPct val="90000"/>
            </a:lnSpc>
            <a:spcBef>
              <a:spcPct val="0"/>
            </a:spcBef>
            <a:spcAft>
              <a:spcPct val="15000"/>
            </a:spcAft>
            <a:buNone/>
          </a:pPr>
          <a:r>
            <a:rPr lang="en" sz="1800" b="1" kern="1200" dirty="0"/>
            <a:t>He encourages them to study and imitate the model life of Christ</a:t>
          </a:r>
          <a:endParaRPr lang="es-ES" sz="1800" kern="1200" dirty="0"/>
        </a:p>
      </dsp:txBody>
      <dsp:txXfrm rot="-5400000">
        <a:off x="3616083" y="49153"/>
        <a:ext cx="8270182" cy="375000"/>
      </dsp:txXfrm>
    </dsp:sp>
    <dsp:sp modelId="{F345F0DC-739B-4912-85FD-798D40B447B8}">
      <dsp:nvSpPr>
        <dsp:cNvPr id="0" name=""/>
        <dsp:cNvSpPr/>
      </dsp:nvSpPr>
      <dsp:spPr>
        <a:xfrm>
          <a:off x="0" y="810"/>
          <a:ext cx="3623912" cy="47168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Comfort in Christ</a:t>
          </a:r>
          <a:endParaRPr lang="es-ES" sz="2000" kern="1200" dirty="0">
            <a:effectLst>
              <a:outerShdw blurRad="38100" dist="38100" dir="2700000" algn="tl">
                <a:srgbClr val="000000">
                  <a:alpha val="43137"/>
                </a:srgbClr>
              </a:outerShdw>
            </a:effectLst>
          </a:endParaRPr>
        </a:p>
      </dsp:txBody>
      <dsp:txXfrm>
        <a:off x="23026" y="23836"/>
        <a:ext cx="3577860" cy="425634"/>
      </dsp:txXfrm>
    </dsp:sp>
    <dsp:sp modelId="{70AE16FB-1CA3-4D95-8532-67B1C21F24F5}">
      <dsp:nvSpPr>
        <dsp:cNvPr id="0" name=""/>
        <dsp:cNvSpPr/>
      </dsp:nvSpPr>
      <dsp:spPr>
        <a:xfrm rot="5400000">
          <a:off x="7543886" y="-3413310"/>
          <a:ext cx="415574" cy="8290469"/>
        </a:xfrm>
        <a:prstGeom prst="round2SameRect">
          <a:avLst/>
        </a:prstGeom>
        <a:solidFill>
          <a:schemeClr val="accent3">
            <a:tint val="40000"/>
            <a:hueOff val="0"/>
            <a:satOff val="0"/>
            <a:lumOff val="0"/>
          </a:schemeClr>
        </a:solidFill>
        <a:ln w="12700" cap="flat" cmpd="sng" algn="ctr">
          <a:solidFill>
            <a:schemeClr val="accent3">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171450" lvl="1" indent="-171450" algn="l" defTabSz="800100">
            <a:lnSpc>
              <a:spcPct val="90000"/>
            </a:lnSpc>
            <a:spcBef>
              <a:spcPct val="0"/>
            </a:spcBef>
            <a:spcAft>
              <a:spcPct val="15000"/>
            </a:spcAft>
            <a:buNone/>
          </a:pPr>
          <a:r>
            <a:rPr lang="en" sz="1800" b="1" kern="1200" dirty="0"/>
            <a:t>Their love for Christ exerts a stimulating power over their minds</a:t>
          </a:r>
          <a:endParaRPr lang="es-ES" sz="1800" kern="1200" dirty="0"/>
        </a:p>
      </dsp:txBody>
      <dsp:txXfrm rot="-5400000">
        <a:off x="3606439" y="544424"/>
        <a:ext cx="8270182" cy="375000"/>
      </dsp:txXfrm>
    </dsp:sp>
    <dsp:sp modelId="{38A2E8CB-CFE4-465A-8900-6ABEE3E03BF6}">
      <dsp:nvSpPr>
        <dsp:cNvPr id="0" name=""/>
        <dsp:cNvSpPr/>
      </dsp:nvSpPr>
      <dsp:spPr>
        <a:xfrm>
          <a:off x="0" y="496081"/>
          <a:ext cx="3623912" cy="471686"/>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Comfort in love</a:t>
          </a:r>
          <a:endParaRPr lang="es-ES" sz="2000" kern="1200" dirty="0">
            <a:effectLst>
              <a:outerShdw blurRad="38100" dist="38100" dir="2700000" algn="tl">
                <a:srgbClr val="000000">
                  <a:alpha val="43137"/>
                </a:srgbClr>
              </a:outerShdw>
            </a:effectLst>
          </a:endParaRPr>
        </a:p>
      </dsp:txBody>
      <dsp:txXfrm>
        <a:off x="23026" y="519107"/>
        <a:ext cx="3577860" cy="425634"/>
      </dsp:txXfrm>
    </dsp:sp>
    <dsp:sp modelId="{A07AF936-934C-43B9-9E11-CB036ADFDB92}">
      <dsp:nvSpPr>
        <dsp:cNvPr id="0" name=""/>
        <dsp:cNvSpPr/>
      </dsp:nvSpPr>
      <dsp:spPr>
        <a:xfrm rot="5400000">
          <a:off x="7543886" y="-2918039"/>
          <a:ext cx="415574" cy="8290469"/>
        </a:xfrm>
        <a:prstGeom prst="round2SameRect">
          <a:avLst/>
        </a:prstGeom>
        <a:solidFill>
          <a:schemeClr val="accent4">
            <a:tint val="40000"/>
            <a:hueOff val="0"/>
            <a:satOff val="0"/>
            <a:lumOff val="0"/>
          </a:schemeClr>
        </a:solidFill>
        <a:ln w="12700" cap="flat" cmpd="sng" algn="ctr">
          <a:solidFill>
            <a:schemeClr val="accent4">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171450" lvl="1" indent="-171450" algn="l" defTabSz="800100">
            <a:lnSpc>
              <a:spcPct val="90000"/>
            </a:lnSpc>
            <a:spcBef>
              <a:spcPct val="0"/>
            </a:spcBef>
            <a:spcAft>
              <a:spcPct val="15000"/>
            </a:spcAft>
            <a:buNone/>
          </a:pPr>
          <a:r>
            <a:rPr lang="en" sz="1800" b="1" kern="1200" dirty="0"/>
            <a:t>They must submit to the control of the Spirit</a:t>
          </a:r>
          <a:endParaRPr lang="es-ES" sz="1800" kern="1200" dirty="0"/>
        </a:p>
      </dsp:txBody>
      <dsp:txXfrm rot="-5400000">
        <a:off x="3606439" y="1039695"/>
        <a:ext cx="8270182" cy="375000"/>
      </dsp:txXfrm>
    </dsp:sp>
    <dsp:sp modelId="{225F09F4-9F2B-4BA9-BFC5-4949A0E5B0A4}">
      <dsp:nvSpPr>
        <dsp:cNvPr id="0" name=""/>
        <dsp:cNvSpPr/>
      </dsp:nvSpPr>
      <dsp:spPr>
        <a:xfrm>
          <a:off x="0" y="991352"/>
          <a:ext cx="3623912" cy="471686"/>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Communion of the Spirit</a:t>
          </a:r>
          <a:endParaRPr lang="es-ES" sz="2000" kern="1200" dirty="0">
            <a:effectLst>
              <a:outerShdw blurRad="38100" dist="38100" dir="2700000" algn="tl">
                <a:srgbClr val="000000">
                  <a:alpha val="43137"/>
                </a:srgbClr>
              </a:outerShdw>
            </a:effectLst>
          </a:endParaRPr>
        </a:p>
      </dsp:txBody>
      <dsp:txXfrm>
        <a:off x="23026" y="1014378"/>
        <a:ext cx="3577860" cy="425634"/>
      </dsp:txXfrm>
    </dsp:sp>
    <dsp:sp modelId="{A95744FE-A75C-42EE-A600-0978F5810D02}">
      <dsp:nvSpPr>
        <dsp:cNvPr id="0" name=""/>
        <dsp:cNvSpPr/>
      </dsp:nvSpPr>
      <dsp:spPr>
        <a:xfrm rot="5400000">
          <a:off x="7543886" y="-2422768"/>
          <a:ext cx="415574" cy="8290469"/>
        </a:xfrm>
        <a:prstGeom prst="round2SameRect">
          <a:avLst/>
        </a:prstGeom>
        <a:solidFill>
          <a:schemeClr val="accent5">
            <a:tint val="40000"/>
            <a:hueOff val="0"/>
            <a:satOff val="0"/>
            <a:lumOff val="0"/>
          </a:schemeClr>
        </a:solidFill>
        <a:ln w="12700" cap="flat" cmpd="sng" algn="ctr">
          <a:solidFill>
            <a:schemeClr val="accent5">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171450" lvl="1" indent="-171450" algn="l" defTabSz="800100">
            <a:lnSpc>
              <a:spcPct val="90000"/>
            </a:lnSpc>
            <a:spcBef>
              <a:spcPct val="0"/>
            </a:spcBef>
            <a:spcAft>
              <a:spcPct val="15000"/>
            </a:spcAft>
            <a:buNone/>
          </a:pPr>
          <a:r>
            <a:rPr lang="en" sz="1800" b="1" kern="1200" dirty="0"/>
            <a:t>They should reflect the tender and warm emotions of human affection</a:t>
          </a:r>
          <a:endParaRPr lang="es-ES" sz="1800" kern="1200" dirty="0"/>
        </a:p>
      </dsp:txBody>
      <dsp:txXfrm rot="-5400000">
        <a:off x="3606439" y="1534966"/>
        <a:ext cx="8270182" cy="375000"/>
      </dsp:txXfrm>
    </dsp:sp>
    <dsp:sp modelId="{C254F32F-86CA-4E99-979B-AF9096E5D968}">
      <dsp:nvSpPr>
        <dsp:cNvPr id="0" name=""/>
        <dsp:cNvSpPr/>
      </dsp:nvSpPr>
      <dsp:spPr>
        <a:xfrm>
          <a:off x="0" y="1486623"/>
          <a:ext cx="3623912" cy="471686"/>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Heartfelt affection</a:t>
          </a:r>
          <a:endParaRPr lang="es-ES" sz="2000" kern="1200" dirty="0">
            <a:effectLst>
              <a:outerShdw blurRad="38100" dist="38100" dir="2700000" algn="tl">
                <a:srgbClr val="000000">
                  <a:alpha val="43137"/>
                </a:srgbClr>
              </a:outerShdw>
            </a:effectLst>
          </a:endParaRPr>
        </a:p>
      </dsp:txBody>
      <dsp:txXfrm>
        <a:off x="23026" y="1509649"/>
        <a:ext cx="3577860" cy="425634"/>
      </dsp:txXfrm>
    </dsp:sp>
    <dsp:sp modelId="{E4276F12-D4D7-4759-9AAC-224505EC7F61}">
      <dsp:nvSpPr>
        <dsp:cNvPr id="0" name=""/>
        <dsp:cNvSpPr/>
      </dsp:nvSpPr>
      <dsp:spPr>
        <a:xfrm rot="5400000">
          <a:off x="7543886" y="-1927497"/>
          <a:ext cx="415574" cy="8290469"/>
        </a:xfrm>
        <a:prstGeom prst="round2SameRect">
          <a:avLst/>
        </a:prstGeom>
        <a:solidFill>
          <a:schemeClr val="accent6">
            <a:tint val="40000"/>
            <a:hueOff val="0"/>
            <a:satOff val="0"/>
            <a:lumOff val="0"/>
          </a:schemeClr>
        </a:solidFill>
        <a:ln w="12700" cap="flat" cmpd="sng" algn="ctr">
          <a:solidFill>
            <a:schemeClr val="accent6">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171450" lvl="1" indent="-171450" algn="l" defTabSz="800100">
            <a:lnSpc>
              <a:spcPct val="90000"/>
            </a:lnSpc>
            <a:spcBef>
              <a:spcPct val="0"/>
            </a:spcBef>
            <a:spcAft>
              <a:spcPct val="15000"/>
            </a:spcAft>
            <a:buNone/>
          </a:pPr>
          <a:r>
            <a:rPr lang="en" sz="1800" b="1" kern="1200" dirty="0"/>
            <a:t>Let them demonstrate the presence of genuine affection through individual acts of mercy.</a:t>
          </a:r>
          <a:endParaRPr lang="es-ES" sz="1800" kern="1200" dirty="0"/>
        </a:p>
      </dsp:txBody>
      <dsp:txXfrm rot="-5400000">
        <a:off x="3606439" y="2030237"/>
        <a:ext cx="8270182" cy="375000"/>
      </dsp:txXfrm>
    </dsp:sp>
    <dsp:sp modelId="{9F224E3E-D8F3-4E8C-94A2-5FFD1B0B6430}">
      <dsp:nvSpPr>
        <dsp:cNvPr id="0" name=""/>
        <dsp:cNvSpPr/>
      </dsp:nvSpPr>
      <dsp:spPr>
        <a:xfrm>
          <a:off x="0" y="1981894"/>
          <a:ext cx="3623912" cy="471686"/>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Mercy</a:t>
          </a:r>
          <a:endParaRPr lang="es-ES" sz="2000" kern="1200" dirty="0">
            <a:effectLst>
              <a:outerShdw blurRad="38100" dist="38100" dir="2700000" algn="tl">
                <a:srgbClr val="000000">
                  <a:alpha val="43137"/>
                </a:srgbClr>
              </a:outerShdw>
            </a:effectLst>
          </a:endParaRPr>
        </a:p>
      </dsp:txBody>
      <dsp:txXfrm>
        <a:off x="23026" y="2004920"/>
        <a:ext cx="3577860" cy="425634"/>
      </dsp:txXfrm>
    </dsp:sp>
    <dsp:sp modelId="{0F736E9E-DC0F-41A1-89FA-11AAAE29D790}">
      <dsp:nvSpPr>
        <dsp:cNvPr id="0" name=""/>
        <dsp:cNvSpPr/>
      </dsp:nvSpPr>
      <dsp:spPr>
        <a:xfrm rot="5400000">
          <a:off x="7543886" y="-1432226"/>
          <a:ext cx="415574" cy="8290469"/>
        </a:xfrm>
        <a:prstGeom prst="round2SameRect">
          <a:avLst/>
        </a:prstGeom>
        <a:solidFill>
          <a:srgbClr val="9DFDE6"/>
        </a:solidFill>
        <a:ln w="12700" cap="flat" cmpd="sng" algn="ctr">
          <a:solidFill>
            <a:srgbClr val="9DFDE6">
              <a:alpha val="90000"/>
            </a:srgb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171450" lvl="1" indent="-171450" algn="l" defTabSz="800100">
            <a:lnSpc>
              <a:spcPct val="90000"/>
            </a:lnSpc>
            <a:spcBef>
              <a:spcPct val="0"/>
            </a:spcBef>
            <a:spcAft>
              <a:spcPct val="15000"/>
            </a:spcAft>
            <a:buNone/>
          </a:pPr>
          <a:r>
            <a:rPr lang="en" sz="1800" b="1" kern="1200" dirty="0"/>
            <a:t>Mutual love makes thoughts similar and leads to united action</a:t>
          </a:r>
          <a:endParaRPr lang="es-ES" sz="1800" kern="1200" dirty="0"/>
        </a:p>
      </dsp:txBody>
      <dsp:txXfrm rot="-5400000">
        <a:off x="3606439" y="2525508"/>
        <a:ext cx="8270182" cy="375000"/>
      </dsp:txXfrm>
    </dsp:sp>
    <dsp:sp modelId="{D322E446-1E18-40C5-B54D-DBDC6663ED62}">
      <dsp:nvSpPr>
        <dsp:cNvPr id="0" name=""/>
        <dsp:cNvSpPr/>
      </dsp:nvSpPr>
      <dsp:spPr>
        <a:xfrm>
          <a:off x="0" y="2477165"/>
          <a:ext cx="3623912" cy="471686"/>
        </a:xfrm>
        <a:prstGeom prst="roundRect">
          <a:avLst/>
        </a:prstGeom>
        <a:gradFill rotWithShape="0">
          <a:gsLst>
            <a:gs pos="0">
              <a:srgbClr val="00A8A4"/>
            </a:gs>
            <a:gs pos="50000">
              <a:schemeClr val="tx2"/>
            </a:gs>
            <a:gs pos="100000">
              <a:schemeClr val="tx2">
                <a:lumMod val="75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Unity of feeling and love</a:t>
          </a:r>
          <a:endParaRPr lang="es-ES" sz="2000" kern="1200" dirty="0">
            <a:effectLst>
              <a:outerShdw blurRad="38100" dist="38100" dir="2700000" algn="tl">
                <a:srgbClr val="000000">
                  <a:alpha val="43137"/>
                </a:srgbClr>
              </a:outerShdw>
            </a:effectLst>
          </a:endParaRPr>
        </a:p>
      </dsp:txBody>
      <dsp:txXfrm>
        <a:off x="23026" y="2500191"/>
        <a:ext cx="3577860" cy="4256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A06444-AC4B-4EC3-8BEC-323D0F7CE06F}">
      <dsp:nvSpPr>
        <dsp:cNvPr id="0" name=""/>
        <dsp:cNvSpPr/>
      </dsp:nvSpPr>
      <dsp:spPr>
        <a:xfrm>
          <a:off x="0" y="0"/>
          <a:ext cx="1395652" cy="1395652"/>
        </a:xfrm>
        <a:prstGeom prst="pie">
          <a:avLst>
            <a:gd name="adj1" fmla="val 5400000"/>
            <a:gd name="adj2" fmla="val 1620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0AE798F-9999-4FB6-8016-A160C3D801D0}">
      <dsp:nvSpPr>
        <dsp:cNvPr id="0" name=""/>
        <dsp:cNvSpPr/>
      </dsp:nvSpPr>
      <dsp:spPr>
        <a:xfrm>
          <a:off x="697826" y="0"/>
          <a:ext cx="6588803" cy="1395652"/>
        </a:xfrm>
        <a:prstGeom prst="rect">
          <a:avLst/>
        </a:prstGeom>
        <a:solidFill>
          <a:schemeClr val="accent3">
            <a:lumMod val="50000"/>
            <a:alpha val="90000"/>
          </a:schemeClr>
        </a:solidFill>
        <a:ln w="12700" cap="flat" cmpd="sng" algn="ctr">
          <a:solidFill>
            <a:schemeClr val="accent3">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a:solidFill>
                <a:schemeClr val="bg1"/>
              </a:solidFill>
              <a:effectLst>
                <a:outerShdw blurRad="38100" dist="38100" dir="2700000" algn="tl">
                  <a:srgbClr val="000000">
                    <a:alpha val="43137"/>
                  </a:srgbClr>
                </a:outerShdw>
              </a:effectLst>
            </a:rPr>
            <a:t>He renounced his divine prerogatives (Phil. 2:6)</a:t>
          </a:r>
        </a:p>
      </dsp:txBody>
      <dsp:txXfrm>
        <a:off x="697826" y="0"/>
        <a:ext cx="6588803" cy="418696"/>
      </dsp:txXfrm>
    </dsp:sp>
    <dsp:sp modelId="{C2FDA4A1-9C8B-4AB2-8804-E6F5287D1812}">
      <dsp:nvSpPr>
        <dsp:cNvPr id="0" name=""/>
        <dsp:cNvSpPr/>
      </dsp:nvSpPr>
      <dsp:spPr>
        <a:xfrm>
          <a:off x="244239" y="418696"/>
          <a:ext cx="907172" cy="907172"/>
        </a:xfrm>
        <a:prstGeom prst="pie">
          <a:avLst>
            <a:gd name="adj1" fmla="val 5400000"/>
            <a:gd name="adj2" fmla="val 16200000"/>
          </a:avLst>
        </a:prstGeom>
        <a:gradFill rotWithShape="0">
          <a:gsLst>
            <a:gs pos="0">
              <a:schemeClr val="accent3">
                <a:hueOff val="-5999998"/>
                <a:satOff val="0"/>
                <a:lumOff val="-15000"/>
                <a:alphaOff val="0"/>
                <a:satMod val="103000"/>
                <a:lumMod val="102000"/>
                <a:tint val="94000"/>
              </a:schemeClr>
            </a:gs>
            <a:gs pos="50000">
              <a:schemeClr val="accent3">
                <a:hueOff val="-5999998"/>
                <a:satOff val="0"/>
                <a:lumOff val="-15000"/>
                <a:alphaOff val="0"/>
                <a:satMod val="110000"/>
                <a:lumMod val="100000"/>
                <a:shade val="100000"/>
              </a:schemeClr>
            </a:gs>
            <a:gs pos="100000">
              <a:schemeClr val="accent3">
                <a:hueOff val="-5999998"/>
                <a:satOff val="0"/>
                <a:lumOff val="-1500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3AA9E43-F8BB-40F2-9B27-29D1FF9CFF9D}">
      <dsp:nvSpPr>
        <dsp:cNvPr id="0" name=""/>
        <dsp:cNvSpPr/>
      </dsp:nvSpPr>
      <dsp:spPr>
        <a:xfrm>
          <a:off x="697826" y="418696"/>
          <a:ext cx="6588803" cy="907172"/>
        </a:xfrm>
        <a:prstGeom prst="rect">
          <a:avLst/>
        </a:prstGeom>
        <a:solidFill>
          <a:schemeClr val="accent1">
            <a:lumMod val="50000"/>
            <a:alpha val="90000"/>
          </a:schemeClr>
        </a:solidFill>
        <a:ln w="12700" cap="flat" cmpd="sng" algn="ctr">
          <a:solidFill>
            <a:schemeClr val="accent3">
              <a:hueOff val="-5999998"/>
              <a:satOff val="0"/>
              <a:lumOff val="-1500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a:solidFill>
                <a:schemeClr val="bg1"/>
              </a:solidFill>
              <a:effectLst>
                <a:outerShdw blurRad="38100" dist="38100" dir="2700000" algn="tl">
                  <a:srgbClr val="000000">
                    <a:alpha val="43137"/>
                  </a:srgbClr>
                </a:outerShdw>
              </a:effectLst>
            </a:rPr>
            <a:t>He became man to serve us (Phil. 2:7)</a:t>
          </a:r>
        </a:p>
      </dsp:txBody>
      <dsp:txXfrm>
        <a:off x="697826" y="418696"/>
        <a:ext cx="6588803" cy="418695"/>
      </dsp:txXfrm>
    </dsp:sp>
    <dsp:sp modelId="{19352A9B-ABA8-4B1D-BA66-0C1BD53D8556}">
      <dsp:nvSpPr>
        <dsp:cNvPr id="0" name=""/>
        <dsp:cNvSpPr/>
      </dsp:nvSpPr>
      <dsp:spPr>
        <a:xfrm>
          <a:off x="488478" y="837391"/>
          <a:ext cx="418695" cy="418695"/>
        </a:xfrm>
        <a:prstGeom prst="pie">
          <a:avLst>
            <a:gd name="adj1" fmla="val 5400000"/>
            <a:gd name="adj2" fmla="val 16200000"/>
          </a:avLst>
        </a:prstGeom>
        <a:gradFill rotWithShape="0">
          <a:gsLst>
            <a:gs pos="0">
              <a:schemeClr val="accent3">
                <a:hueOff val="-11999996"/>
                <a:satOff val="0"/>
                <a:lumOff val="-30000"/>
                <a:alphaOff val="0"/>
                <a:satMod val="103000"/>
                <a:lumMod val="102000"/>
                <a:tint val="94000"/>
              </a:schemeClr>
            </a:gs>
            <a:gs pos="50000">
              <a:schemeClr val="accent3">
                <a:hueOff val="-11999996"/>
                <a:satOff val="0"/>
                <a:lumOff val="-30000"/>
                <a:alphaOff val="0"/>
                <a:satMod val="110000"/>
                <a:lumMod val="100000"/>
                <a:shade val="100000"/>
              </a:schemeClr>
            </a:gs>
            <a:gs pos="100000">
              <a:schemeClr val="accent3">
                <a:hueOff val="-11999996"/>
                <a:satOff val="0"/>
                <a:lumOff val="-3000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3CEF08D-DC7F-4D2F-85B3-E34880BCE56A}">
      <dsp:nvSpPr>
        <dsp:cNvPr id="0" name=""/>
        <dsp:cNvSpPr/>
      </dsp:nvSpPr>
      <dsp:spPr>
        <a:xfrm>
          <a:off x="697826" y="837391"/>
          <a:ext cx="6588803" cy="418695"/>
        </a:xfrm>
        <a:prstGeom prst="rect">
          <a:avLst/>
        </a:prstGeom>
        <a:solidFill>
          <a:schemeClr val="accent4">
            <a:lumMod val="50000"/>
            <a:alpha val="90000"/>
          </a:schemeClr>
        </a:solidFill>
        <a:ln w="12700" cap="flat" cmpd="sng" algn="ctr">
          <a:solidFill>
            <a:schemeClr val="accent3">
              <a:hueOff val="-11999996"/>
              <a:satOff val="0"/>
              <a:lumOff val="-3000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solidFill>
                <a:schemeClr val="bg1"/>
              </a:solidFill>
              <a:effectLst>
                <a:outerShdw blurRad="38100" dist="38100" dir="2700000" algn="tl">
                  <a:srgbClr val="000000">
                    <a:alpha val="43137"/>
                  </a:srgbClr>
                </a:outerShdw>
              </a:effectLst>
            </a:rPr>
            <a:t>He humbly obeyed in everything, even to his death (Phil. 2:8)</a:t>
          </a:r>
        </a:p>
      </dsp:txBody>
      <dsp:txXfrm>
        <a:off x="697826" y="837391"/>
        <a:ext cx="6588803" cy="41869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6F4F38-242B-7560-E50F-32A493D2095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7883350-400D-FB3D-F87D-1E8F5E3A11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E203638-2C91-2B25-F6DC-AFBAC56D49F4}"/>
              </a:ext>
            </a:extLst>
          </p:cNvPr>
          <p:cNvSpPr>
            <a:spLocks noGrp="1"/>
          </p:cNvSpPr>
          <p:nvPr>
            <p:ph type="dt" sz="half" idx="10"/>
          </p:nvPr>
        </p:nvSpPr>
        <p:spPr/>
        <p:txBody>
          <a:bodyPr/>
          <a:lstStyle/>
          <a:p>
            <a:fld id="{1BB86B78-E54E-427E-B66B-C473E2A08BE5}" type="datetimeFigureOut">
              <a:rPr lang="es-ES" smtClean="0"/>
              <a:t>02/01/2026</a:t>
            </a:fld>
            <a:endParaRPr lang="es-ES"/>
          </a:p>
        </p:txBody>
      </p:sp>
      <p:sp>
        <p:nvSpPr>
          <p:cNvPr id="5" name="Marcador de pie de página 4">
            <a:extLst>
              <a:ext uri="{FF2B5EF4-FFF2-40B4-BE49-F238E27FC236}">
                <a16:creationId xmlns:a16="http://schemas.microsoft.com/office/drawing/2014/main" id="{CBF65A61-83AD-00DB-3C7F-60135A8DB9C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62EDF8F-A5F1-DB23-BB71-F93FAE559869}"/>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1833414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8E99C-2064-8188-E582-7AFF836F7E0E}"/>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5E280A0-564D-128C-0914-EA2FF3DE6CE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E3C0DA7-0372-E7C0-F02A-B506E965D96C}"/>
              </a:ext>
            </a:extLst>
          </p:cNvPr>
          <p:cNvSpPr>
            <a:spLocks noGrp="1"/>
          </p:cNvSpPr>
          <p:nvPr>
            <p:ph type="dt" sz="half" idx="10"/>
          </p:nvPr>
        </p:nvSpPr>
        <p:spPr/>
        <p:txBody>
          <a:bodyPr/>
          <a:lstStyle/>
          <a:p>
            <a:fld id="{1BB86B78-E54E-427E-B66B-C473E2A08BE5}" type="datetimeFigureOut">
              <a:rPr lang="es-ES" smtClean="0"/>
              <a:t>02/01/2026</a:t>
            </a:fld>
            <a:endParaRPr lang="es-ES"/>
          </a:p>
        </p:txBody>
      </p:sp>
      <p:sp>
        <p:nvSpPr>
          <p:cNvPr id="5" name="Marcador de pie de página 4">
            <a:extLst>
              <a:ext uri="{FF2B5EF4-FFF2-40B4-BE49-F238E27FC236}">
                <a16:creationId xmlns:a16="http://schemas.microsoft.com/office/drawing/2014/main" id="{173392CC-B3FE-7AA3-189C-21970054CF3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C58C36E-47D3-B3B3-AAF7-BC6F04F3DBB4}"/>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1539037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0FCA960-E243-B595-32E1-D4932365750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8D81752-310F-0E5D-DA11-DCE0751E3A2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6BFBE61-078A-FFA7-3184-14C4E3C36185}"/>
              </a:ext>
            </a:extLst>
          </p:cNvPr>
          <p:cNvSpPr>
            <a:spLocks noGrp="1"/>
          </p:cNvSpPr>
          <p:nvPr>
            <p:ph type="dt" sz="half" idx="10"/>
          </p:nvPr>
        </p:nvSpPr>
        <p:spPr/>
        <p:txBody>
          <a:bodyPr/>
          <a:lstStyle/>
          <a:p>
            <a:fld id="{1BB86B78-E54E-427E-B66B-C473E2A08BE5}" type="datetimeFigureOut">
              <a:rPr lang="es-ES" smtClean="0"/>
              <a:t>02/01/2026</a:t>
            </a:fld>
            <a:endParaRPr lang="es-ES"/>
          </a:p>
        </p:txBody>
      </p:sp>
      <p:sp>
        <p:nvSpPr>
          <p:cNvPr id="5" name="Marcador de pie de página 4">
            <a:extLst>
              <a:ext uri="{FF2B5EF4-FFF2-40B4-BE49-F238E27FC236}">
                <a16:creationId xmlns:a16="http://schemas.microsoft.com/office/drawing/2014/main" id="{248D08A5-05EF-41F8-5B09-8F06CDF7CBB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C6B19A-C9CB-6049-D304-CFE0E61248C2}"/>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1159691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02/01/2026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2951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02/01/2026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02868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02/01/2026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833550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02/01/2026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187930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02/01/2026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82868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02/01/2026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731839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02/01/2026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200444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02/01/2026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92179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439115-A460-E566-2A8C-672999D1CAC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2531F6F-20D8-1560-EE9E-48721F201B3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E20902-2AF9-9B0A-EEF9-E3F75FA5FCBF}"/>
              </a:ext>
            </a:extLst>
          </p:cNvPr>
          <p:cNvSpPr>
            <a:spLocks noGrp="1"/>
          </p:cNvSpPr>
          <p:nvPr>
            <p:ph type="dt" sz="half" idx="10"/>
          </p:nvPr>
        </p:nvSpPr>
        <p:spPr/>
        <p:txBody>
          <a:bodyPr/>
          <a:lstStyle/>
          <a:p>
            <a:fld id="{1BB86B78-E54E-427E-B66B-C473E2A08BE5}" type="datetimeFigureOut">
              <a:rPr lang="es-ES" smtClean="0"/>
              <a:t>02/01/2026</a:t>
            </a:fld>
            <a:endParaRPr lang="es-ES"/>
          </a:p>
        </p:txBody>
      </p:sp>
      <p:sp>
        <p:nvSpPr>
          <p:cNvPr id="5" name="Marcador de pie de página 4">
            <a:extLst>
              <a:ext uri="{FF2B5EF4-FFF2-40B4-BE49-F238E27FC236}">
                <a16:creationId xmlns:a16="http://schemas.microsoft.com/office/drawing/2014/main" id="{3808F64D-D1E2-2B5A-B2C6-F61B4A56A8C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7160158-40F3-8E4C-B761-E6C87D3B47F4}"/>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2622045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02/01/2026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82694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02/01/2026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15861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02/01/2026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74629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97E945-0E09-CFC8-B06D-5FC52F6B019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BEA93A1-B786-EF11-CBCC-03F2A6F3E0D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9DE3FFA-287D-E64A-9A85-FB6DB7340C9E}"/>
              </a:ext>
            </a:extLst>
          </p:cNvPr>
          <p:cNvSpPr>
            <a:spLocks noGrp="1"/>
          </p:cNvSpPr>
          <p:nvPr>
            <p:ph type="dt" sz="half" idx="10"/>
          </p:nvPr>
        </p:nvSpPr>
        <p:spPr/>
        <p:txBody>
          <a:bodyPr/>
          <a:lstStyle/>
          <a:p>
            <a:fld id="{1BB86B78-E54E-427E-B66B-C473E2A08BE5}" type="datetimeFigureOut">
              <a:rPr lang="es-ES" smtClean="0"/>
              <a:t>02/01/2026</a:t>
            </a:fld>
            <a:endParaRPr lang="es-ES"/>
          </a:p>
        </p:txBody>
      </p:sp>
      <p:sp>
        <p:nvSpPr>
          <p:cNvPr id="5" name="Marcador de pie de página 4">
            <a:extLst>
              <a:ext uri="{FF2B5EF4-FFF2-40B4-BE49-F238E27FC236}">
                <a16:creationId xmlns:a16="http://schemas.microsoft.com/office/drawing/2014/main" id="{B6C74D4B-4898-A3F7-4003-9862A7E7286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2F00B2E-3109-3B50-59B6-7122D31F20CD}"/>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705751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5DB3AB-BC80-DE0D-38CD-2732173F64A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FB0525-36F2-8FAF-9160-55DC54E8E9E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6BBD955-EA30-045E-12C4-375A43BF684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3EEB85C1-550A-E44B-AC04-5FE000AFE35F}"/>
              </a:ext>
            </a:extLst>
          </p:cNvPr>
          <p:cNvSpPr>
            <a:spLocks noGrp="1"/>
          </p:cNvSpPr>
          <p:nvPr>
            <p:ph type="dt" sz="half" idx="10"/>
          </p:nvPr>
        </p:nvSpPr>
        <p:spPr/>
        <p:txBody>
          <a:bodyPr/>
          <a:lstStyle/>
          <a:p>
            <a:fld id="{1BB86B78-E54E-427E-B66B-C473E2A08BE5}" type="datetimeFigureOut">
              <a:rPr lang="es-ES" smtClean="0"/>
              <a:t>02/01/2026</a:t>
            </a:fld>
            <a:endParaRPr lang="es-ES"/>
          </a:p>
        </p:txBody>
      </p:sp>
      <p:sp>
        <p:nvSpPr>
          <p:cNvPr id="6" name="Marcador de pie de página 5">
            <a:extLst>
              <a:ext uri="{FF2B5EF4-FFF2-40B4-BE49-F238E27FC236}">
                <a16:creationId xmlns:a16="http://schemas.microsoft.com/office/drawing/2014/main" id="{841558D9-30C6-C2F0-250E-697DE9E96D4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C601FE2-82CD-82E1-B01B-1807DC914153}"/>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2721464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FE130D-0CA3-B1A0-463F-9E958633DF1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C1111F8-C947-5BBF-DDA9-656342D384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B8FC6CF-B543-6219-F38B-D4A046D1DECA}"/>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87025D8-F5F9-6009-AA20-52B81C8E37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B48A96C-6B70-8D9B-A090-9A8603BAD04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1D22357D-63F9-B73E-E74C-F16D1C038658}"/>
              </a:ext>
            </a:extLst>
          </p:cNvPr>
          <p:cNvSpPr>
            <a:spLocks noGrp="1"/>
          </p:cNvSpPr>
          <p:nvPr>
            <p:ph type="dt" sz="half" idx="10"/>
          </p:nvPr>
        </p:nvSpPr>
        <p:spPr/>
        <p:txBody>
          <a:bodyPr/>
          <a:lstStyle/>
          <a:p>
            <a:fld id="{1BB86B78-E54E-427E-B66B-C473E2A08BE5}" type="datetimeFigureOut">
              <a:rPr lang="es-ES" smtClean="0"/>
              <a:t>02/01/2026</a:t>
            </a:fld>
            <a:endParaRPr lang="es-ES"/>
          </a:p>
        </p:txBody>
      </p:sp>
      <p:sp>
        <p:nvSpPr>
          <p:cNvPr id="8" name="Marcador de pie de página 7">
            <a:extLst>
              <a:ext uri="{FF2B5EF4-FFF2-40B4-BE49-F238E27FC236}">
                <a16:creationId xmlns:a16="http://schemas.microsoft.com/office/drawing/2014/main" id="{19FDB0BA-B70E-2325-BC67-885924C6529A}"/>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76B6969-1FF4-30EC-C922-1991E4D9186A}"/>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4189723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60A267-FF05-300C-7BAE-A19E979D73E9}"/>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6A35ED0-ED45-1AEC-6A82-B95A61B21C95}"/>
              </a:ext>
            </a:extLst>
          </p:cNvPr>
          <p:cNvSpPr>
            <a:spLocks noGrp="1"/>
          </p:cNvSpPr>
          <p:nvPr>
            <p:ph type="dt" sz="half" idx="10"/>
          </p:nvPr>
        </p:nvSpPr>
        <p:spPr/>
        <p:txBody>
          <a:bodyPr/>
          <a:lstStyle/>
          <a:p>
            <a:fld id="{1BB86B78-E54E-427E-B66B-C473E2A08BE5}" type="datetimeFigureOut">
              <a:rPr lang="es-ES" smtClean="0"/>
              <a:t>02/01/2026</a:t>
            </a:fld>
            <a:endParaRPr lang="es-ES"/>
          </a:p>
        </p:txBody>
      </p:sp>
      <p:sp>
        <p:nvSpPr>
          <p:cNvPr id="4" name="Marcador de pie de página 3">
            <a:extLst>
              <a:ext uri="{FF2B5EF4-FFF2-40B4-BE49-F238E27FC236}">
                <a16:creationId xmlns:a16="http://schemas.microsoft.com/office/drawing/2014/main" id="{4AFAAD8D-F659-85EC-79E9-4A0CC1EB8840}"/>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44B0992-598C-47E8-290E-3BDE34DEF1AF}"/>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249553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CA28705-ABC4-9254-3816-77CBF232BC7F}"/>
              </a:ext>
            </a:extLst>
          </p:cNvPr>
          <p:cNvSpPr>
            <a:spLocks noGrp="1"/>
          </p:cNvSpPr>
          <p:nvPr>
            <p:ph type="dt" sz="half" idx="10"/>
          </p:nvPr>
        </p:nvSpPr>
        <p:spPr/>
        <p:txBody>
          <a:bodyPr/>
          <a:lstStyle/>
          <a:p>
            <a:fld id="{1BB86B78-E54E-427E-B66B-C473E2A08BE5}" type="datetimeFigureOut">
              <a:rPr lang="es-ES" smtClean="0"/>
              <a:t>02/01/2026</a:t>
            </a:fld>
            <a:endParaRPr lang="es-ES"/>
          </a:p>
        </p:txBody>
      </p:sp>
      <p:sp>
        <p:nvSpPr>
          <p:cNvPr id="3" name="Marcador de pie de página 2">
            <a:extLst>
              <a:ext uri="{FF2B5EF4-FFF2-40B4-BE49-F238E27FC236}">
                <a16:creationId xmlns:a16="http://schemas.microsoft.com/office/drawing/2014/main" id="{A32A9BA5-5E25-42F9-77D4-6080D94FD687}"/>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B337D8D-1531-71E8-C52D-C4F4EC300A4A}"/>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160576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9F99DE-424E-3659-99E5-533B246621C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43BBF13-A161-5AC3-DC71-FA6F968F20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FEEDECDE-B6CE-D26B-1D40-DA0C3A9170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CCF3FFA-43BF-7E68-95B7-2410B4F683BB}"/>
              </a:ext>
            </a:extLst>
          </p:cNvPr>
          <p:cNvSpPr>
            <a:spLocks noGrp="1"/>
          </p:cNvSpPr>
          <p:nvPr>
            <p:ph type="dt" sz="half" idx="10"/>
          </p:nvPr>
        </p:nvSpPr>
        <p:spPr/>
        <p:txBody>
          <a:bodyPr/>
          <a:lstStyle/>
          <a:p>
            <a:fld id="{1BB86B78-E54E-427E-B66B-C473E2A08BE5}" type="datetimeFigureOut">
              <a:rPr lang="es-ES" smtClean="0"/>
              <a:t>02/01/2026</a:t>
            </a:fld>
            <a:endParaRPr lang="es-ES"/>
          </a:p>
        </p:txBody>
      </p:sp>
      <p:sp>
        <p:nvSpPr>
          <p:cNvPr id="6" name="Marcador de pie de página 5">
            <a:extLst>
              <a:ext uri="{FF2B5EF4-FFF2-40B4-BE49-F238E27FC236}">
                <a16:creationId xmlns:a16="http://schemas.microsoft.com/office/drawing/2014/main" id="{F18AE8E3-DC82-C72B-3864-3353071694D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6316FD7-6481-AF63-0467-D970819C0CE9}"/>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2862151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4E9BF4-1AA3-1220-71DA-71790FFC2B6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C222D83D-C553-6014-D63B-776AFB1C50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C68C03B-2756-908E-EFA9-29993B25F1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4824123-F811-7075-6808-64AC67D53888}"/>
              </a:ext>
            </a:extLst>
          </p:cNvPr>
          <p:cNvSpPr>
            <a:spLocks noGrp="1"/>
          </p:cNvSpPr>
          <p:nvPr>
            <p:ph type="dt" sz="half" idx="10"/>
          </p:nvPr>
        </p:nvSpPr>
        <p:spPr/>
        <p:txBody>
          <a:bodyPr/>
          <a:lstStyle/>
          <a:p>
            <a:fld id="{1BB86B78-E54E-427E-B66B-C473E2A08BE5}" type="datetimeFigureOut">
              <a:rPr lang="es-ES" smtClean="0"/>
              <a:t>02/01/2026</a:t>
            </a:fld>
            <a:endParaRPr lang="es-ES"/>
          </a:p>
        </p:txBody>
      </p:sp>
      <p:sp>
        <p:nvSpPr>
          <p:cNvPr id="6" name="Marcador de pie de página 5">
            <a:extLst>
              <a:ext uri="{FF2B5EF4-FFF2-40B4-BE49-F238E27FC236}">
                <a16:creationId xmlns:a16="http://schemas.microsoft.com/office/drawing/2014/main" id="{02A26F86-3421-57C8-9B5D-B170D2F8A61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F8AC0DB-1697-1757-D34F-45C740A50B9D}"/>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172639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20BE034-27D6-C347-5032-4F8C37EDFD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D60ED67-C1FD-555D-318F-9118A9F71D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D24723B-5406-1418-64CA-A0AD290B67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BB86B78-E54E-427E-B66B-C473E2A08BE5}" type="datetimeFigureOut">
              <a:rPr lang="es-ES" smtClean="0"/>
              <a:t>02/01/2026</a:t>
            </a:fld>
            <a:endParaRPr lang="es-ES"/>
          </a:p>
        </p:txBody>
      </p:sp>
      <p:sp>
        <p:nvSpPr>
          <p:cNvPr id="5" name="Marcador de pie de página 4">
            <a:extLst>
              <a:ext uri="{FF2B5EF4-FFF2-40B4-BE49-F238E27FC236}">
                <a16:creationId xmlns:a16="http://schemas.microsoft.com/office/drawing/2014/main" id="{1EA2CA86-C492-03CC-672A-22D81C06C9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52E90720-C8DB-5AA6-3C51-36F6E23D7C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1B8556D-1B8A-4B14-B2CD-661435D97765}" type="slidenum">
              <a:rPr lang="es-ES" smtClean="0"/>
              <a:t>‹Nº›</a:t>
            </a:fld>
            <a:endParaRPr lang="es-ES"/>
          </a:p>
        </p:txBody>
      </p:sp>
    </p:spTree>
    <p:extLst>
      <p:ext uri="{BB962C8B-B14F-4D97-AF65-F5344CB8AC3E}">
        <p14:creationId xmlns:p14="http://schemas.microsoft.com/office/powerpoint/2010/main" val="18315495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02/01/2026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39549507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8.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microsoft.com/office/2007/relationships/hdphoto" Target="../media/hdphoto1.wdp"/><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jpeg"/><Relationship Id="rId7" Type="http://schemas.openxmlformats.org/officeDocument/2006/relationships/diagramColors" Target="../diagrams/colors1.xml"/><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14.jpeg"/><Relationship Id="rId5" Type="http://schemas.openxmlformats.org/officeDocument/2006/relationships/diagramLayout" Target="../diagrams/layout1.xml"/><Relationship Id="rId10" Type="http://schemas.openxmlformats.org/officeDocument/2006/relationships/image" Target="../media/image13.jpeg"/><Relationship Id="rId4" Type="http://schemas.openxmlformats.org/officeDocument/2006/relationships/diagramData" Target="../diagrams/data1.xml"/><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18.jp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jpeg"/><Relationship Id="rId5" Type="http://schemas.microsoft.com/office/2007/relationships/hdphoto" Target="../media/hdphoto3.wdp"/><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4.jp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27.jpg"/><Relationship Id="rId4" Type="http://schemas.openxmlformats.org/officeDocument/2006/relationships/diagramLayout" Target="../diagrams/layout2.xml"/><Relationship Id="rId9"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3A2B6CF-874A-0EE6-FE7F-FCA3F3C79A08}"/>
            </a:ext>
          </a:extLst>
        </p:cNvPr>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913AE63C-D5B4-45D1-ACFC-648CFFCF9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601C064A-E6E4-44D2-B345-2BB7514A700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11" name="Color">
              <a:extLst>
                <a:ext uri="{FF2B5EF4-FFF2-40B4-BE49-F238E27FC236}">
                  <a16:creationId xmlns:a16="http://schemas.microsoft.com/office/drawing/2014/main" id="{DB12EA1C-AD22-49E2-9660-D9CDC6B61C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lor">
              <a:extLst>
                <a:ext uri="{FF2B5EF4-FFF2-40B4-BE49-F238E27FC236}">
                  <a16:creationId xmlns:a16="http://schemas.microsoft.com/office/drawing/2014/main" id="{67CE115B-4A96-4B14-8520-5C5FC624E5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Color">
            <a:extLst>
              <a:ext uri="{FF2B5EF4-FFF2-40B4-BE49-F238E27FC236}">
                <a16:creationId xmlns:a16="http://schemas.microsoft.com/office/drawing/2014/main" id="{D1945E2A-ABF1-415C-B37A-BD0A5C199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804" y="598259"/>
            <a:ext cx="10889442" cy="5680742"/>
          </a:xfrm>
          <a:prstGeom prst="rect">
            <a:avLst/>
          </a:prstGeom>
          <a:solidFill>
            <a:srgbClr val="FFC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Imagen 2" descr="Un grupo de personas haciendo gestos con la mano&#10;&#10;El contenido generado por IA puede ser incorrecto.">
            <a:extLst>
              <a:ext uri="{FF2B5EF4-FFF2-40B4-BE49-F238E27FC236}">
                <a16:creationId xmlns:a16="http://schemas.microsoft.com/office/drawing/2014/main" id="{52745C39-07BD-9095-B790-8A9C3173A275}"/>
              </a:ext>
            </a:extLst>
          </p:cNvPr>
          <p:cNvPicPr>
            <a:picLocks noGrp="1" noRot="1" noChangeAspect="1" noMove="1" noResize="1" noEditPoints="1" noAdjustHandles="1" noChangeArrowheads="1" noChangeShapeType="1" noCrop="1"/>
          </p:cNvPicPr>
          <p:nvPr/>
        </p:nvPicPr>
        <p:blipFill>
          <a:blip r:embed="rId3" cstate="hqprint">
            <a:extLst>
              <a:ext uri="{28A0092B-C50C-407E-A947-70E740481C1C}">
                <a14:useLocalDpi xmlns:a14="http://schemas.microsoft.com/office/drawing/2010/main"/>
              </a:ext>
            </a:extLst>
          </a:blip>
          <a:srcRect/>
          <a:stretch>
            <a:fillRect/>
          </a:stretch>
        </p:blipFill>
        <p:spPr>
          <a:xfrm>
            <a:off x="4747306" y="653615"/>
            <a:ext cx="6701945" cy="5540004"/>
          </a:xfrm>
          <a:prstGeom prst="rect">
            <a:avLst/>
          </a:prstGeom>
          <a:effectLst>
            <a:innerShdw blurRad="114300">
              <a:prstClr val="black"/>
            </a:innerShdw>
          </a:effectLst>
        </p:spPr>
      </p:pic>
      <p:grpSp>
        <p:nvGrpSpPr>
          <p:cNvPr id="16" name="Group 15">
            <a:extLst>
              <a:ext uri="{FF2B5EF4-FFF2-40B4-BE49-F238E27FC236}">
                <a16:creationId xmlns:a16="http://schemas.microsoft.com/office/drawing/2014/main" id="{BCCEE623-F22A-4681-990C-036558C135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0" y="0"/>
            <a:chExt cx="12188952" cy="6858000"/>
          </a:xfrm>
        </p:grpSpPr>
        <p:sp>
          <p:nvSpPr>
            <p:cNvPr id="17" name="Freeform: Shape 16">
              <a:extLst>
                <a:ext uri="{FF2B5EF4-FFF2-40B4-BE49-F238E27FC236}">
                  <a16:creationId xmlns:a16="http://schemas.microsoft.com/office/drawing/2014/main" id="{39928A56-DDFB-4B12-BB34-20833166BD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6B3765F0-85F4-4EB3-93DA-59F421CD49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38E03A00-A562-4753-8BA0-93F8B05DE9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55F5D032-1BA8-410D-B68E-0DD5975821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BA3FCDE-79E0-49F5-A381-232AB935D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E27297F-31E8-46C6-8569-1FD12C6533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A374C063-2A46-4D9F-A085-0FB2F194CC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uadroTexto 3">
            <a:extLst>
              <a:ext uri="{FF2B5EF4-FFF2-40B4-BE49-F238E27FC236}">
                <a16:creationId xmlns:a16="http://schemas.microsoft.com/office/drawing/2014/main" id="{6415CBA3-9C44-F04E-6668-25186D216C97}"/>
              </a:ext>
            </a:extLst>
          </p:cNvPr>
          <p:cNvSpPr txBox="1"/>
          <p:nvPr/>
        </p:nvSpPr>
        <p:spPr>
          <a:xfrm>
            <a:off x="718433" y="1060825"/>
            <a:ext cx="3982294" cy="4305986"/>
          </a:xfrm>
          <a:prstGeom prst="rect">
            <a:avLst/>
          </a:prstGeom>
          <a:noFill/>
          <a:effectLst>
            <a:outerShdw blurRad="50800" dist="25400" dir="8100000" algn="tr" rotWithShape="0">
              <a:schemeClr val="accent5">
                <a:lumMod val="50000"/>
              </a:schemeClr>
            </a:outerShdw>
          </a:effectLst>
        </p:spPr>
        <p:txBody>
          <a:bodyPr wrap="square" rtlCol="0">
            <a:prstTxWarp prst="textStop">
              <a:avLst/>
            </a:prstTxWarp>
            <a:spAutoFit/>
          </a:bodyPr>
          <a:lstStyle/>
          <a:p>
            <a:pPr algn="ctr"/>
            <a:r>
              <a:rPr lang="en" sz="5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UNITY THROUGH HUMILITY</a:t>
            </a:r>
          </a:p>
        </p:txBody>
      </p:sp>
      <p:sp>
        <p:nvSpPr>
          <p:cNvPr id="5" name="CuadroTexto 4">
            <a:extLst>
              <a:ext uri="{FF2B5EF4-FFF2-40B4-BE49-F238E27FC236}">
                <a16:creationId xmlns:a16="http://schemas.microsoft.com/office/drawing/2014/main" id="{B6065132-5AA6-D4FB-DFA9-29B98F2F98C6}"/>
              </a:ext>
            </a:extLst>
          </p:cNvPr>
          <p:cNvSpPr txBox="1"/>
          <p:nvPr/>
        </p:nvSpPr>
        <p:spPr>
          <a:xfrm>
            <a:off x="648496" y="5886028"/>
            <a:ext cx="4096656" cy="369332"/>
          </a:xfrm>
          <a:prstGeom prst="rect">
            <a:avLst/>
          </a:prstGeom>
          <a:noFill/>
        </p:spPr>
        <p:txBody>
          <a:bodyPr wrap="square" rtlCol="0">
            <a:spAutoFit/>
          </a:bodyPr>
          <a:lstStyle/>
          <a:p>
            <a:pPr algn="ctr"/>
            <a:r>
              <a:rPr lang="en" b="1" dirty="0">
                <a:solidFill>
                  <a:schemeClr val="accent5">
                    <a:lumMod val="75000"/>
                  </a:schemeClr>
                </a:solidFill>
              </a:rPr>
              <a:t>Lesson 4 for January 24, 2026</a:t>
            </a:r>
          </a:p>
        </p:txBody>
      </p:sp>
    </p:spTree>
    <p:extLst>
      <p:ext uri="{BB962C8B-B14F-4D97-AF65-F5344CB8AC3E}">
        <p14:creationId xmlns:p14="http://schemas.microsoft.com/office/powerpoint/2010/main" val="3795945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6F248CD-B893-91ED-E0AD-668CD827F8EC}"/>
              </a:ext>
            </a:extLst>
          </p:cNvPr>
          <p:cNvSpPr txBox="1"/>
          <p:nvPr/>
        </p:nvSpPr>
        <p:spPr>
          <a:xfrm>
            <a:off x="1969770" y="1056174"/>
            <a:ext cx="7993380" cy="4401205"/>
          </a:xfrm>
          <a:prstGeom prst="rect">
            <a:avLst/>
          </a:prstGeom>
          <a:noFill/>
        </p:spPr>
        <p:txBody>
          <a:bodyPr wrap="square">
            <a:spAutoFit/>
          </a:bodyPr>
          <a:lstStyle/>
          <a:p>
            <a:pPr>
              <a:spcBef>
                <a:spcPts val="600"/>
              </a:spcBef>
            </a:pPr>
            <a:r>
              <a:rPr lang="en" sz="2800" b="1" dirty="0">
                <a:latin typeface="Constantia" panose="02030602050306030303" pitchFamily="18" charset="0"/>
              </a:rPr>
              <a:t>“</a:t>
            </a:r>
            <a:r>
              <a:rPr lang="en-US" sz="2800" b="1" dirty="0">
                <a:latin typeface="Constantia" panose="02030602050306030303" pitchFamily="18" charset="0"/>
              </a:rPr>
              <a:t>God permits every human being to exercise his individuality. He desires no one to submerge his mind in the mind of a fellow mortal. Those who desire to be transformed in mind and character are not to look to men, but to the divine Example. God gives the invitation, “Let this mind be in you, which was also in Christ Jesus.” By conversion and transformation men are to receive the mind of Christ</a:t>
            </a:r>
            <a:r>
              <a:rPr lang="en" sz="2800" b="1" dirty="0">
                <a:latin typeface="Constantia" panose="02030602050306030303" pitchFamily="18" charset="0"/>
              </a:rPr>
              <a:t>.”</a:t>
            </a:r>
          </a:p>
        </p:txBody>
      </p:sp>
      <p:sp>
        <p:nvSpPr>
          <p:cNvPr id="4" name="CuadroTexto 3">
            <a:extLst>
              <a:ext uri="{FF2B5EF4-FFF2-40B4-BE49-F238E27FC236}">
                <a16:creationId xmlns:a16="http://schemas.microsoft.com/office/drawing/2014/main" id="{4AFEA4C1-B5BE-FFC2-BBB6-28B6D435CA7A}"/>
              </a:ext>
            </a:extLst>
          </p:cNvPr>
          <p:cNvSpPr txBox="1"/>
          <p:nvPr/>
        </p:nvSpPr>
        <p:spPr>
          <a:xfrm>
            <a:off x="6982012" y="5539472"/>
            <a:ext cx="3230693" cy="338554"/>
          </a:xfrm>
          <a:prstGeom prst="rect">
            <a:avLst/>
          </a:prstGeom>
          <a:noFill/>
        </p:spPr>
        <p:txBody>
          <a:bodyPr wrap="none" rtlCol="0">
            <a:spAutoFit/>
          </a:bodyPr>
          <a:lstStyle/>
          <a:p>
            <a:pPr algn="r"/>
            <a:r>
              <a:rPr lang="en" sz="1600" b="1" dirty="0"/>
              <a:t>EGW (</a:t>
            </a:r>
            <a:r>
              <a:rPr lang="en-US" sz="1600" b="1" dirty="0"/>
              <a:t>That I May Know Him</a:t>
            </a:r>
            <a:r>
              <a:rPr lang="en" sz="1600" b="1" dirty="0"/>
              <a:t>, May 8)</a:t>
            </a:r>
          </a:p>
        </p:txBody>
      </p:sp>
    </p:spTree>
    <p:extLst>
      <p:ext uri="{BB962C8B-B14F-4D97-AF65-F5344CB8AC3E}">
        <p14:creationId xmlns:p14="http://schemas.microsoft.com/office/powerpoint/2010/main" val="4268040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8FDA3CA-C708-7460-7012-32F3186221EE}"/>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cxnSp>
        <p:nvCxnSpPr>
          <p:cNvPr id="10" name="Straight Connector 9">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416256"/>
            <a:ext cx="4718304" cy="0"/>
          </a:xfrm>
          <a:prstGeom prst="line">
            <a:avLst/>
          </a:prstGeom>
          <a:ln w="38100">
            <a:solidFill>
              <a:srgbClr val="4D684C"/>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6450622"/>
            <a:ext cx="4713997" cy="0"/>
          </a:xfrm>
          <a:prstGeom prst="line">
            <a:avLst/>
          </a:prstGeom>
          <a:ln w="38100">
            <a:solidFill>
              <a:srgbClr val="4D684C"/>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 name="Imagen 2" descr="Imagen que contiene persona, mujer, sostener, usando&#10;&#10;El contenido generado por IA puede ser incorrecto.">
            <a:extLst>
              <a:ext uri="{FF2B5EF4-FFF2-40B4-BE49-F238E27FC236}">
                <a16:creationId xmlns:a16="http://schemas.microsoft.com/office/drawing/2014/main" id="{7CFD5EE0-19BB-4D2D-40DF-44A617D18CA3}"/>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6857" r="29109" b="2"/>
          <a:stretch>
            <a:fillRect/>
          </a:stretch>
        </p:blipFill>
        <p:spPr>
          <a:xfrm>
            <a:off x="6525453" y="10"/>
            <a:ext cx="5666547" cy="6857990"/>
          </a:xfrm>
          <a:prstGeom prst="rect">
            <a:avLst/>
          </a:prstGeom>
          <a:effectLst>
            <a:outerShdw blurRad="50800" dist="38100" dir="10800000" algn="r" rotWithShape="0">
              <a:prstClr val="black">
                <a:alpha val="40000"/>
              </a:prstClr>
            </a:outerShdw>
          </a:effectLst>
        </p:spPr>
      </p:pic>
      <p:sp>
        <p:nvSpPr>
          <p:cNvPr id="4" name="CuadroTexto 3">
            <a:extLst>
              <a:ext uri="{FF2B5EF4-FFF2-40B4-BE49-F238E27FC236}">
                <a16:creationId xmlns:a16="http://schemas.microsoft.com/office/drawing/2014/main" id="{049657AE-91CC-A816-B130-9FB34735889D}"/>
              </a:ext>
            </a:extLst>
          </p:cNvPr>
          <p:cNvSpPr txBox="1"/>
          <p:nvPr/>
        </p:nvSpPr>
        <p:spPr>
          <a:xfrm>
            <a:off x="283391" y="705177"/>
            <a:ext cx="5958672" cy="5447645"/>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4800" b="1" i="0" u="none" strike="noStrike" kern="1200" cap="none" spc="0" normalizeH="0" baseline="0" noProof="0" dirty="0">
                <a:ln w="12700" cmpd="sng">
                  <a:noFill/>
                  <a:prstDash val="solid"/>
                </a:ln>
                <a:solidFill>
                  <a:srgbClr val="4EB3CF">
                    <a:lumMod val="75000"/>
                  </a:srgbClr>
                </a:solidFill>
                <a:effectLst/>
                <a:uLnTx/>
                <a:uFillTx/>
                <a:latin typeface="Comic Sans MS" panose="030F0702030302020204" pitchFamily="66" charset="0"/>
                <a:ea typeface="+mn-ea"/>
                <a:cs typeface="+mn-cs"/>
              </a:rPr>
              <a:t>“</a:t>
            </a:r>
            <a:r>
              <a:rPr kumimoji="0" lang="en-US" sz="4800" b="1" i="0" u="none" strike="noStrike" kern="1200" cap="none" spc="0" normalizeH="0" baseline="0" noProof="0" dirty="0">
                <a:ln w="12700" cmpd="sng">
                  <a:noFill/>
                  <a:prstDash val="solid"/>
                </a:ln>
                <a:solidFill>
                  <a:srgbClr val="4EB3CF">
                    <a:lumMod val="75000"/>
                  </a:srgbClr>
                </a:solidFill>
                <a:effectLst/>
                <a:uLnTx/>
                <a:uFillTx/>
                <a:latin typeface="Comic Sans MS" panose="030F0702030302020204" pitchFamily="66" charset="0"/>
                <a:ea typeface="+mn-ea"/>
                <a:cs typeface="+mn-cs"/>
              </a:rPr>
              <a:t>Fulfill my joy by being like-minded, having the same love, being of one accord, of one mind</a:t>
            </a:r>
            <a:r>
              <a:rPr kumimoji="0" lang="es-ES" sz="4800" b="1" i="0" u="none" strike="noStrike" kern="1200" cap="none" spc="0" normalizeH="0" baseline="0" noProof="0" dirty="0">
                <a:ln w="12700" cmpd="sng">
                  <a:noFill/>
                  <a:prstDash val="solid"/>
                </a:ln>
                <a:solidFill>
                  <a:srgbClr val="4EB3CF">
                    <a:lumMod val="75000"/>
                  </a:srgbClr>
                </a:solidFill>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2400"/>
              </a:spcBef>
              <a:spcAft>
                <a:spcPts val="0"/>
              </a:spcAft>
              <a:buClrTx/>
              <a:buSzTx/>
              <a:buFontTx/>
              <a:buNone/>
              <a:tabLst/>
              <a:defRPr/>
            </a:pPr>
            <a:r>
              <a:rPr kumimoji="0" lang="es-ES" sz="4000" b="1" i="0" u="none" strike="noStrike" kern="1200" cap="none" spc="0" normalizeH="0" baseline="0" noProof="0" dirty="0" err="1">
                <a:ln w="12700" cmpd="sng">
                  <a:noFill/>
                  <a:prstDash val="solid"/>
                </a:ln>
                <a:solidFill>
                  <a:srgbClr val="4EB3CF">
                    <a:lumMod val="75000"/>
                  </a:srgbClr>
                </a:solidFill>
                <a:effectLst/>
                <a:uLnTx/>
                <a:uFillTx/>
                <a:latin typeface="Comic Sans MS" panose="030F0702030302020204" pitchFamily="66" charset="0"/>
                <a:ea typeface="+mn-ea"/>
                <a:cs typeface="+mn-cs"/>
              </a:rPr>
              <a:t>Philippians</a:t>
            </a:r>
            <a:r>
              <a:rPr kumimoji="0" lang="es-ES" sz="4000" b="1" i="0" u="none" strike="noStrike" kern="1200" cap="none" spc="0" normalizeH="0" baseline="0" noProof="0" dirty="0">
                <a:ln w="12700" cmpd="sng">
                  <a:noFill/>
                  <a:prstDash val="solid"/>
                </a:ln>
                <a:solidFill>
                  <a:srgbClr val="4EB3CF">
                    <a:lumMod val="75000"/>
                  </a:srgbClr>
                </a:solidFill>
                <a:effectLst/>
                <a:uLnTx/>
                <a:uFillTx/>
                <a:latin typeface="Comic Sans MS" panose="030F0702030302020204" pitchFamily="66" charset="0"/>
                <a:ea typeface="+mn-ea"/>
                <a:cs typeface="+mn-cs"/>
              </a:rPr>
              <a:t> 2:2, </a:t>
            </a:r>
            <a:r>
              <a:rPr kumimoji="0" lang="es-ES" sz="3200" b="1" i="0" u="none" strike="noStrike" kern="1200" cap="none" spc="0" normalizeH="0" baseline="0" noProof="0" dirty="0" err="1">
                <a:ln w="12700" cmpd="sng">
                  <a:noFill/>
                  <a:prstDash val="solid"/>
                </a:ln>
                <a:solidFill>
                  <a:srgbClr val="4EB3CF">
                    <a:lumMod val="75000"/>
                  </a:srgbClr>
                </a:solidFill>
                <a:effectLst/>
                <a:uLnTx/>
                <a:uFillTx/>
                <a:latin typeface="Comic Sans MS" panose="030F0702030302020204" pitchFamily="66" charset="0"/>
                <a:ea typeface="+mn-ea"/>
                <a:cs typeface="+mn-cs"/>
              </a:rPr>
              <a:t>NKJV</a:t>
            </a:r>
            <a:endParaRPr kumimoji="0" lang="es-ES" sz="4000" b="1" i="0" u="none" strike="noStrike" kern="1200" cap="none" spc="0" normalizeH="0" baseline="0" noProof="0" dirty="0">
              <a:ln w="12700" cmpd="sng">
                <a:noFill/>
                <a:prstDash val="solid"/>
              </a:ln>
              <a:solidFill>
                <a:srgbClr val="4EB3CF">
                  <a:lumMod val="75000"/>
                </a:srgbClr>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174069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D36CCBA-2CE8-5143-1017-A7A024C41AA9}"/>
              </a:ext>
            </a:extLst>
          </p:cNvPr>
          <p:cNvSpPr txBox="1"/>
          <p:nvPr/>
        </p:nvSpPr>
        <p:spPr>
          <a:xfrm>
            <a:off x="5972549" y="3994473"/>
            <a:ext cx="5953125" cy="2477601"/>
          </a:xfrm>
          <a:prstGeom prst="rect">
            <a:avLst/>
          </a:prstGeom>
          <a:noFill/>
        </p:spPr>
        <p:txBody>
          <a:bodyPr wrap="square" rtlCol="0">
            <a:spAutoFit/>
            <a:scene3d>
              <a:camera prst="orthographicFront"/>
              <a:lightRig rig="threePt" dir="t"/>
            </a:scene3d>
            <a:sp3d extrusionH="57150">
              <a:bevelT w="38100" h="38100"/>
            </a:sp3d>
          </a:bodyPr>
          <a:lstStyle/>
          <a:p>
            <a:pPr>
              <a:spcBef>
                <a:spcPts val="3000"/>
              </a:spcBef>
            </a:pPr>
            <a:r>
              <a:rPr lang="en" sz="2000" b="1" dirty="0">
                <a:solidFill>
                  <a:srgbClr val="B92F00"/>
                </a:solidFill>
              </a:rPr>
              <a:t>The origin of disunity (Philippians 2:1-3a)</a:t>
            </a:r>
          </a:p>
          <a:p>
            <a:pPr>
              <a:spcBef>
                <a:spcPts val="3000"/>
              </a:spcBef>
            </a:pPr>
            <a:r>
              <a:rPr lang="en" sz="2000" b="1" dirty="0">
                <a:solidFill>
                  <a:srgbClr val="008496"/>
                </a:solidFill>
              </a:rPr>
              <a:t>Unity through humility (Philippians 2:3b-4)</a:t>
            </a:r>
          </a:p>
          <a:p>
            <a:pPr>
              <a:spcBef>
                <a:spcPts val="3000"/>
              </a:spcBef>
            </a:pPr>
            <a:r>
              <a:rPr lang="en" sz="2000" b="1" dirty="0">
                <a:solidFill>
                  <a:srgbClr val="139E00"/>
                </a:solidFill>
              </a:rPr>
              <a:t>Think like Jesus (Philippians 2:5)</a:t>
            </a:r>
          </a:p>
          <a:p>
            <a:pPr>
              <a:spcBef>
                <a:spcPts val="3000"/>
              </a:spcBef>
            </a:pPr>
            <a:r>
              <a:rPr lang="en" sz="2000" b="1" dirty="0">
                <a:solidFill>
                  <a:srgbClr val="9800B9"/>
                </a:solidFill>
              </a:rPr>
              <a:t>The attitude of Jesus (Philippians 2:6-8)</a:t>
            </a:r>
          </a:p>
        </p:txBody>
      </p:sp>
      <p:sp>
        <p:nvSpPr>
          <p:cNvPr id="3" name="CuadroTexto 2">
            <a:extLst>
              <a:ext uri="{FF2B5EF4-FFF2-40B4-BE49-F238E27FC236}">
                <a16:creationId xmlns:a16="http://schemas.microsoft.com/office/drawing/2014/main" id="{CEF4EA7C-9E89-20BF-5017-265B309549BE}"/>
              </a:ext>
            </a:extLst>
          </p:cNvPr>
          <p:cNvSpPr txBox="1"/>
          <p:nvPr/>
        </p:nvSpPr>
        <p:spPr>
          <a:xfrm>
            <a:off x="228600" y="126214"/>
            <a:ext cx="6267450" cy="1631216"/>
          </a:xfrm>
          <a:prstGeom prst="rect">
            <a:avLst/>
          </a:prstGeom>
          <a:noFill/>
        </p:spPr>
        <p:txBody>
          <a:bodyPr wrap="square" rtlCol="0">
            <a:spAutoFit/>
          </a:bodyPr>
          <a:lstStyle/>
          <a:p>
            <a:pPr>
              <a:spcBef>
                <a:spcPts val="600"/>
              </a:spcBef>
            </a:pPr>
            <a:r>
              <a:rPr lang="en" sz="2000" b="1" dirty="0"/>
              <a:t>Paul has just encouraged the believers in Philippi to stand firm in the face of the challenges of the Christian life. He has asked them to conduct themselves in a manner worthy of heavenly citizens, emphasizing unity.</a:t>
            </a:r>
          </a:p>
        </p:txBody>
      </p:sp>
      <p:pic>
        <p:nvPicPr>
          <p:cNvPr id="5" name="Imagen 4" descr="Un hombre parado junto a una ventana&#10;&#10;El contenido generado por IA puede ser incorrecto.">
            <a:extLst>
              <a:ext uri="{FF2B5EF4-FFF2-40B4-BE49-F238E27FC236}">
                <a16:creationId xmlns:a16="http://schemas.microsoft.com/office/drawing/2014/main" id="{0BA81CDF-5FE8-F9DD-9A82-40FCBA166D97}"/>
              </a:ext>
            </a:extLst>
          </p:cNvPr>
          <p:cNvPicPr>
            <a:picLocks noChangeAspect="1"/>
          </p:cNvPicPr>
          <p:nvPr/>
        </p:nvPicPr>
        <p:blipFill rotWithShape="1">
          <a:blip r:embed="rId3" cstate="hq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352425" y="3257550"/>
            <a:ext cx="4010025" cy="3267075"/>
          </a:xfrm>
          <a:prstGeom prst="rect">
            <a:avLst/>
          </a:prstGeom>
          <a:solidFill>
            <a:srgbClr val="FFFFFF">
              <a:shade val="85000"/>
            </a:srgbClr>
          </a:solidFill>
          <a:ln w="88900" cap="sq">
            <a:gradFill>
              <a:gsLst>
                <a:gs pos="16000">
                  <a:srgbClr val="D0C57C"/>
                </a:gs>
                <a:gs pos="0">
                  <a:srgbClr val="DEC254"/>
                </a:gs>
                <a:gs pos="18000">
                  <a:srgbClr val="69A3B9"/>
                </a:gs>
                <a:gs pos="100000">
                  <a:srgbClr val="69A3B9"/>
                </a:gs>
              </a:gsLst>
              <a:lin ang="5400000" scaled="1"/>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id="{94988F67-F8E8-2367-64DC-4D8303575F92}"/>
              </a:ext>
            </a:extLst>
          </p:cNvPr>
          <p:cNvPicPr>
            <a:picLocks noChangeAspect="1"/>
          </p:cNvPicPr>
          <p:nvPr/>
        </p:nvPicPr>
        <p:blipFill>
          <a:blip r:embed="rId5" cstate="hqprint">
            <a:extLst>
              <a:ext uri="{28A0092B-C50C-407E-A947-70E740481C1C}">
                <a14:useLocalDpi xmlns:a14="http://schemas.microsoft.com/office/drawing/2010/main"/>
              </a:ext>
            </a:extLst>
          </a:blip>
          <a:srcRect/>
          <a:stretch>
            <a:fillRect/>
          </a:stretch>
        </p:blipFill>
        <p:spPr>
          <a:xfrm>
            <a:off x="6851860" y="87493"/>
            <a:ext cx="5111540" cy="3423434"/>
          </a:xfrm>
          <a:prstGeom prst="rect">
            <a:avLst/>
          </a:prstGeom>
          <a:effectLst>
            <a:innerShdw blurRad="114300">
              <a:prstClr val="black"/>
            </a:innerShdw>
          </a:effectLst>
        </p:spPr>
      </p:pic>
      <p:pic>
        <p:nvPicPr>
          <p:cNvPr id="15" name="Imagen 14" descr="Flecha&#10;&#10;El contenido generado por IA puede ser incorrecto.">
            <a:extLst>
              <a:ext uri="{FF2B5EF4-FFF2-40B4-BE49-F238E27FC236}">
                <a16:creationId xmlns:a16="http://schemas.microsoft.com/office/drawing/2014/main" id="{9B882356-5937-9579-8798-15142B723E4F}"/>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flipH="1">
            <a:off x="5298562" y="5362220"/>
            <a:ext cx="576075" cy="411694"/>
          </a:xfrm>
          <a:prstGeom prst="rect">
            <a:avLst/>
          </a:prstGeom>
          <a:effectLst>
            <a:outerShdw blurRad="50800" dist="38100" dir="8100000" algn="tr" rotWithShape="0">
              <a:prstClr val="black">
                <a:alpha val="40000"/>
              </a:prstClr>
            </a:outerShdw>
          </a:effectLst>
        </p:spPr>
      </p:pic>
      <p:pic>
        <p:nvPicPr>
          <p:cNvPr id="18" name="Imagen 17" descr="Forma, Flecha&#10;&#10;El contenido generado por IA puede ser incorrecto.">
            <a:extLst>
              <a:ext uri="{FF2B5EF4-FFF2-40B4-BE49-F238E27FC236}">
                <a16:creationId xmlns:a16="http://schemas.microsoft.com/office/drawing/2014/main" id="{78423AD2-DC56-EFE9-1E5B-38AB9B33C82F}"/>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flipH="1">
            <a:off x="5298562" y="4673584"/>
            <a:ext cx="576075" cy="411694"/>
          </a:xfrm>
          <a:prstGeom prst="rect">
            <a:avLst/>
          </a:prstGeom>
          <a:effectLst>
            <a:outerShdw blurRad="50800" dist="38100" dir="8100000" algn="tr" rotWithShape="0">
              <a:prstClr val="black">
                <a:alpha val="40000"/>
              </a:prstClr>
            </a:outerShdw>
          </a:effectLst>
        </p:spPr>
      </p:pic>
      <p:pic>
        <p:nvPicPr>
          <p:cNvPr id="22" name="Imagen 21" descr="Flecha&#10;&#10;El contenido generado por IA puede ser incorrecto.">
            <a:extLst>
              <a:ext uri="{FF2B5EF4-FFF2-40B4-BE49-F238E27FC236}">
                <a16:creationId xmlns:a16="http://schemas.microsoft.com/office/drawing/2014/main" id="{3C4EF8A7-9602-8C79-1C92-83CEAF090556}"/>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flipH="1">
            <a:off x="5298562" y="6050855"/>
            <a:ext cx="576075" cy="411694"/>
          </a:xfrm>
          <a:prstGeom prst="rect">
            <a:avLst/>
          </a:prstGeom>
          <a:effectLst>
            <a:outerShdw blurRad="50800" dist="38100" dir="8100000" algn="tr" rotWithShape="0">
              <a:prstClr val="black">
                <a:alpha val="40000"/>
              </a:prstClr>
            </a:outerShdw>
          </a:effectLst>
        </p:spPr>
      </p:pic>
      <p:pic>
        <p:nvPicPr>
          <p:cNvPr id="25" name="Imagen 24" descr="Icono, Flecha&#10;&#10;El contenido generado por IA puede ser incorrecto.">
            <a:extLst>
              <a:ext uri="{FF2B5EF4-FFF2-40B4-BE49-F238E27FC236}">
                <a16:creationId xmlns:a16="http://schemas.microsoft.com/office/drawing/2014/main" id="{61507E0A-D56E-6C97-98DC-1F86B54504E0}"/>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flipH="1">
            <a:off x="5298562" y="3984948"/>
            <a:ext cx="576075" cy="411694"/>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97A5362C-91AE-DE31-AE6A-3F87C066C95E}"/>
              </a:ext>
            </a:extLst>
          </p:cNvPr>
          <p:cNvSpPr txBox="1"/>
          <p:nvPr/>
        </p:nvSpPr>
        <p:spPr>
          <a:xfrm>
            <a:off x="228599" y="1799210"/>
            <a:ext cx="6267449" cy="1323439"/>
          </a:xfrm>
          <a:prstGeom prst="rect">
            <a:avLst/>
          </a:prstGeom>
          <a:noFill/>
        </p:spPr>
        <p:txBody>
          <a:bodyPr wrap="square">
            <a:spAutoFit/>
          </a:bodyPr>
          <a:lstStyle/>
          <a:p>
            <a:pPr>
              <a:spcBef>
                <a:spcPts val="600"/>
              </a:spcBef>
            </a:pPr>
            <a:r>
              <a:rPr lang="en" sz="2000" b="1" dirty="0"/>
              <a:t>With the expression “therefore”, Paul begins a new section in which he gives us the keys to understanding how to achieve that perfect unity: by imitating the example of Jesus.</a:t>
            </a:r>
          </a:p>
        </p:txBody>
      </p:sp>
    </p:spTree>
    <p:extLst>
      <p:ext uri="{BB962C8B-B14F-4D97-AF65-F5344CB8AC3E}">
        <p14:creationId xmlns:p14="http://schemas.microsoft.com/office/powerpoint/2010/main" val="1228882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7" presetClass="entr" presetSubtype="8"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ppt_x</p:attrName>
                                        </p:attrNameLst>
                                      </p:cBhvr>
                                      <p:tavLst>
                                        <p:tav tm="0">
                                          <p:val>
                                            <p:strVal val="#ppt_x-#ppt_w/2"/>
                                          </p:val>
                                        </p:tav>
                                        <p:tav tm="100000">
                                          <p:val>
                                            <p:strVal val="#ppt_x"/>
                                          </p:val>
                                        </p:tav>
                                      </p:tavLst>
                                    </p:anim>
                                    <p:anim calcmode="lin" valueType="num">
                                      <p:cBhvr>
                                        <p:cTn id="26" dur="500" fill="hold"/>
                                        <p:tgtEl>
                                          <p:spTgt spid="25"/>
                                        </p:tgtEl>
                                        <p:attrNameLst>
                                          <p:attrName>ppt_y</p:attrName>
                                        </p:attrNameLst>
                                      </p:cBhvr>
                                      <p:tavLst>
                                        <p:tav tm="0">
                                          <p:val>
                                            <p:strVal val="#ppt_y"/>
                                          </p:val>
                                        </p:tav>
                                        <p:tav tm="100000">
                                          <p:val>
                                            <p:strVal val="#ppt_y"/>
                                          </p:val>
                                        </p:tav>
                                      </p:tavLst>
                                    </p:anim>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strVal val="#ppt_h"/>
                                          </p:val>
                                        </p:tav>
                                        <p:tav tm="100000">
                                          <p:val>
                                            <p:strVal val="#ppt_h"/>
                                          </p:val>
                                        </p:tav>
                                      </p:tavLst>
                                    </p:anim>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2">
                                            <p:txEl>
                                              <p:pRg st="0" end="0"/>
                                            </p:txEl>
                                          </p:spTgt>
                                        </p:tgtEl>
                                        <p:attrNameLst>
                                          <p:attrName>style.visibility</p:attrName>
                                        </p:attrNameLst>
                                      </p:cBhvr>
                                      <p:to>
                                        <p:strVal val="visible"/>
                                      </p:to>
                                    </p:set>
                                    <p:animEffect transition="in" filter="wipe(left)">
                                      <p:cBhvr>
                                        <p:cTn id="32" dur="500"/>
                                        <p:tgtEl>
                                          <p:spTgt spid="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7" presetClass="entr" presetSubtype="8"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ppt_x</p:attrName>
                                        </p:attrNameLst>
                                      </p:cBhvr>
                                      <p:tavLst>
                                        <p:tav tm="0">
                                          <p:val>
                                            <p:strVal val="#ppt_x-#ppt_w/2"/>
                                          </p:val>
                                        </p:tav>
                                        <p:tav tm="100000">
                                          <p:val>
                                            <p:strVal val="#ppt_x"/>
                                          </p:val>
                                        </p:tav>
                                      </p:tavLst>
                                    </p:anim>
                                    <p:anim calcmode="lin" valueType="num">
                                      <p:cBhvr>
                                        <p:cTn id="38" dur="500" fill="hold"/>
                                        <p:tgtEl>
                                          <p:spTgt spid="18"/>
                                        </p:tgtEl>
                                        <p:attrNameLst>
                                          <p:attrName>ppt_y</p:attrName>
                                        </p:attrNameLst>
                                      </p:cBhvr>
                                      <p:tavLst>
                                        <p:tav tm="0">
                                          <p:val>
                                            <p:strVal val="#ppt_y"/>
                                          </p:val>
                                        </p:tav>
                                        <p:tav tm="100000">
                                          <p:val>
                                            <p:strVal val="#ppt_y"/>
                                          </p:val>
                                        </p:tav>
                                      </p:tavLst>
                                    </p:anim>
                                    <p:anim calcmode="lin" valueType="num">
                                      <p:cBhvr>
                                        <p:cTn id="39" dur="500" fill="hold"/>
                                        <p:tgtEl>
                                          <p:spTgt spid="18"/>
                                        </p:tgtEl>
                                        <p:attrNameLst>
                                          <p:attrName>ppt_w</p:attrName>
                                        </p:attrNameLst>
                                      </p:cBhvr>
                                      <p:tavLst>
                                        <p:tav tm="0">
                                          <p:val>
                                            <p:fltVal val="0"/>
                                          </p:val>
                                        </p:tav>
                                        <p:tav tm="100000">
                                          <p:val>
                                            <p:strVal val="#ppt_w"/>
                                          </p:val>
                                        </p:tav>
                                      </p:tavLst>
                                    </p:anim>
                                    <p:anim calcmode="lin" valueType="num">
                                      <p:cBhvr>
                                        <p:cTn id="40" dur="500" fill="hold"/>
                                        <p:tgtEl>
                                          <p:spTgt spid="18"/>
                                        </p:tgtEl>
                                        <p:attrNameLst>
                                          <p:attrName>ppt_h</p:attrName>
                                        </p:attrNameLst>
                                      </p:cBhvr>
                                      <p:tavLst>
                                        <p:tav tm="0">
                                          <p:val>
                                            <p:strVal val="#ppt_h"/>
                                          </p:val>
                                        </p:tav>
                                        <p:tav tm="100000">
                                          <p:val>
                                            <p:strVal val="#ppt_h"/>
                                          </p:val>
                                        </p:tav>
                                      </p:tavLst>
                                    </p:anim>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2">
                                            <p:txEl>
                                              <p:pRg st="1" end="1"/>
                                            </p:txEl>
                                          </p:spTgt>
                                        </p:tgtEl>
                                        <p:attrNameLst>
                                          <p:attrName>style.visibility</p:attrName>
                                        </p:attrNameLst>
                                      </p:cBhvr>
                                      <p:to>
                                        <p:strVal val="visible"/>
                                      </p:to>
                                    </p:set>
                                    <p:animEffect transition="in" filter="wipe(left)">
                                      <p:cBhvr>
                                        <p:cTn id="44" dur="500"/>
                                        <p:tgtEl>
                                          <p:spTgt spid="2">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7" presetClass="entr" presetSubtype="8"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ppt_x</p:attrName>
                                        </p:attrNameLst>
                                      </p:cBhvr>
                                      <p:tavLst>
                                        <p:tav tm="0">
                                          <p:val>
                                            <p:strVal val="#ppt_x-#ppt_w/2"/>
                                          </p:val>
                                        </p:tav>
                                        <p:tav tm="100000">
                                          <p:val>
                                            <p:strVal val="#ppt_x"/>
                                          </p:val>
                                        </p:tav>
                                      </p:tavLst>
                                    </p:anim>
                                    <p:anim calcmode="lin" valueType="num">
                                      <p:cBhvr>
                                        <p:cTn id="50" dur="500" fill="hold"/>
                                        <p:tgtEl>
                                          <p:spTgt spid="15"/>
                                        </p:tgtEl>
                                        <p:attrNameLst>
                                          <p:attrName>ppt_y</p:attrName>
                                        </p:attrNameLst>
                                      </p:cBhvr>
                                      <p:tavLst>
                                        <p:tav tm="0">
                                          <p:val>
                                            <p:strVal val="#ppt_y"/>
                                          </p:val>
                                        </p:tav>
                                        <p:tav tm="100000">
                                          <p:val>
                                            <p:strVal val="#ppt_y"/>
                                          </p:val>
                                        </p:tav>
                                      </p:tavLst>
                                    </p:anim>
                                    <p:anim calcmode="lin" valueType="num">
                                      <p:cBhvr>
                                        <p:cTn id="51" dur="500" fill="hold"/>
                                        <p:tgtEl>
                                          <p:spTgt spid="15"/>
                                        </p:tgtEl>
                                        <p:attrNameLst>
                                          <p:attrName>ppt_w</p:attrName>
                                        </p:attrNameLst>
                                      </p:cBhvr>
                                      <p:tavLst>
                                        <p:tav tm="0">
                                          <p:val>
                                            <p:fltVal val="0"/>
                                          </p:val>
                                        </p:tav>
                                        <p:tav tm="100000">
                                          <p:val>
                                            <p:strVal val="#ppt_w"/>
                                          </p:val>
                                        </p:tav>
                                      </p:tavLst>
                                    </p:anim>
                                    <p:anim calcmode="lin" valueType="num">
                                      <p:cBhvr>
                                        <p:cTn id="52" dur="500" fill="hold"/>
                                        <p:tgtEl>
                                          <p:spTgt spid="15"/>
                                        </p:tgtEl>
                                        <p:attrNameLst>
                                          <p:attrName>ppt_h</p:attrName>
                                        </p:attrNameLst>
                                      </p:cBhvr>
                                      <p:tavLst>
                                        <p:tav tm="0">
                                          <p:val>
                                            <p:strVal val="#ppt_h"/>
                                          </p:val>
                                        </p:tav>
                                        <p:tav tm="100000">
                                          <p:val>
                                            <p:strVal val="#ppt_h"/>
                                          </p:val>
                                        </p:tav>
                                      </p:tavLst>
                                    </p:anim>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2">
                                            <p:txEl>
                                              <p:pRg st="2" end="2"/>
                                            </p:txEl>
                                          </p:spTgt>
                                        </p:tgtEl>
                                        <p:attrNameLst>
                                          <p:attrName>style.visibility</p:attrName>
                                        </p:attrNameLst>
                                      </p:cBhvr>
                                      <p:to>
                                        <p:strVal val="visible"/>
                                      </p:to>
                                    </p:set>
                                    <p:animEffect transition="in" filter="wipe(left)">
                                      <p:cBhvr>
                                        <p:cTn id="56" dur="500"/>
                                        <p:tgtEl>
                                          <p:spTgt spid="2">
                                            <p:txEl>
                                              <p:pRg st="2" end="2"/>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7" presetClass="entr" presetSubtype="8" fill="hold" nodeType="click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ppt_x</p:attrName>
                                        </p:attrNameLst>
                                      </p:cBhvr>
                                      <p:tavLst>
                                        <p:tav tm="0">
                                          <p:val>
                                            <p:strVal val="#ppt_x-#ppt_w/2"/>
                                          </p:val>
                                        </p:tav>
                                        <p:tav tm="100000">
                                          <p:val>
                                            <p:strVal val="#ppt_x"/>
                                          </p:val>
                                        </p:tav>
                                      </p:tavLst>
                                    </p:anim>
                                    <p:anim calcmode="lin" valueType="num">
                                      <p:cBhvr>
                                        <p:cTn id="62" dur="500" fill="hold"/>
                                        <p:tgtEl>
                                          <p:spTgt spid="22"/>
                                        </p:tgtEl>
                                        <p:attrNameLst>
                                          <p:attrName>ppt_y</p:attrName>
                                        </p:attrNameLst>
                                      </p:cBhvr>
                                      <p:tavLst>
                                        <p:tav tm="0">
                                          <p:val>
                                            <p:strVal val="#ppt_y"/>
                                          </p:val>
                                        </p:tav>
                                        <p:tav tm="100000">
                                          <p:val>
                                            <p:strVal val="#ppt_y"/>
                                          </p:val>
                                        </p:tav>
                                      </p:tavLst>
                                    </p:anim>
                                    <p:anim calcmode="lin" valueType="num">
                                      <p:cBhvr>
                                        <p:cTn id="63" dur="500" fill="hold"/>
                                        <p:tgtEl>
                                          <p:spTgt spid="22"/>
                                        </p:tgtEl>
                                        <p:attrNameLst>
                                          <p:attrName>ppt_w</p:attrName>
                                        </p:attrNameLst>
                                      </p:cBhvr>
                                      <p:tavLst>
                                        <p:tav tm="0">
                                          <p:val>
                                            <p:fltVal val="0"/>
                                          </p:val>
                                        </p:tav>
                                        <p:tav tm="100000">
                                          <p:val>
                                            <p:strVal val="#ppt_w"/>
                                          </p:val>
                                        </p:tav>
                                      </p:tavLst>
                                    </p:anim>
                                    <p:anim calcmode="lin" valueType="num">
                                      <p:cBhvr>
                                        <p:cTn id="64" dur="500" fill="hold"/>
                                        <p:tgtEl>
                                          <p:spTgt spid="22"/>
                                        </p:tgtEl>
                                        <p:attrNameLst>
                                          <p:attrName>ppt_h</p:attrName>
                                        </p:attrNameLst>
                                      </p:cBhvr>
                                      <p:tavLst>
                                        <p:tav tm="0">
                                          <p:val>
                                            <p:strVal val="#ppt_h"/>
                                          </p:val>
                                        </p:tav>
                                        <p:tav tm="100000">
                                          <p:val>
                                            <p:strVal val="#ppt_h"/>
                                          </p:val>
                                        </p:tav>
                                      </p:tavLst>
                                    </p:anim>
                                  </p:childTnLst>
                                </p:cTn>
                              </p:par>
                            </p:childTnLst>
                          </p:cTn>
                        </p:par>
                        <p:par>
                          <p:cTn id="65" fill="hold">
                            <p:stCondLst>
                              <p:cond delay="500"/>
                            </p:stCondLst>
                            <p:childTnLst>
                              <p:par>
                                <p:cTn id="66" presetID="22" presetClass="entr" presetSubtype="8" fill="hold" grpId="0" nodeType="afterEffect">
                                  <p:stCondLst>
                                    <p:cond delay="0"/>
                                  </p:stCondLst>
                                  <p:childTnLst>
                                    <p:set>
                                      <p:cBhvr>
                                        <p:cTn id="67" dur="1" fill="hold">
                                          <p:stCondLst>
                                            <p:cond delay="0"/>
                                          </p:stCondLst>
                                        </p:cTn>
                                        <p:tgtEl>
                                          <p:spTgt spid="2">
                                            <p:txEl>
                                              <p:pRg st="3" end="3"/>
                                            </p:txEl>
                                          </p:spTgt>
                                        </p:tgtEl>
                                        <p:attrNameLst>
                                          <p:attrName>style.visibility</p:attrName>
                                        </p:attrNameLst>
                                      </p:cBhvr>
                                      <p:to>
                                        <p:strVal val="visible"/>
                                      </p:to>
                                    </p:set>
                                    <p:animEffect transition="in" filter="wipe(left)">
                                      <p:cBhvr>
                                        <p:cTn id="68"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07C2070-DAF3-9B57-040B-76D83E74C947}"/>
            </a:ext>
          </a:extLst>
        </p:cNvPr>
        <p:cNvGrpSpPr/>
        <p:nvPr/>
      </p:nvGrpSpPr>
      <p:grpSpPr>
        <a:xfrm>
          <a:off x="0" y="0"/>
          <a:ext cx="0" cy="0"/>
          <a:chOff x="0" y="0"/>
          <a:chExt cx="0" cy="0"/>
        </a:xfrm>
      </p:grpSpPr>
      <p:sp>
        <p:nvSpPr>
          <p:cNvPr id="16" name="Rectángulo 15">
            <a:extLst>
              <a:ext uri="{FF2B5EF4-FFF2-40B4-BE49-F238E27FC236}">
                <a16:creationId xmlns:a16="http://schemas.microsoft.com/office/drawing/2014/main" id="{25FB5D6E-F1B4-FF38-4CA4-5A848CEDD24A}"/>
              </a:ext>
            </a:extLst>
          </p:cNvPr>
          <p:cNvSpPr>
            <a:spLocks noGrp="1" noRot="1" noMove="1" noResize="1" noEditPoints="1" noAdjustHandles="1" noChangeArrowheads="1" noChangeShapeType="1"/>
          </p:cNvSpPr>
          <p:nvPr/>
        </p:nvSpPr>
        <p:spPr>
          <a:xfrm>
            <a:off x="0" y="0"/>
            <a:ext cx="12192000" cy="1062573"/>
          </a:xfrm>
          <a:prstGeom prst="rect">
            <a:avLst/>
          </a:prstGeom>
          <a:blipFill dpi="0" rotWithShape="1">
            <a:blip r:embed="rId3" cstate="hq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6CE4AFD7-78A1-958F-B0C4-3725F873911D}"/>
              </a:ext>
            </a:extLst>
          </p:cNvPr>
          <p:cNvSpPr txBox="1"/>
          <p:nvPr/>
        </p:nvSpPr>
        <p:spPr>
          <a:xfrm>
            <a:off x="0" y="0"/>
            <a:ext cx="8917858"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 sz="4400" b="1" dirty="0">
                <a:ln/>
                <a:solidFill>
                  <a:schemeClr val="accent6"/>
                </a:solidFill>
              </a:rPr>
              <a:t>THE ORIGIN OF DISUNITY</a:t>
            </a:r>
          </a:p>
        </p:txBody>
      </p:sp>
      <p:sp>
        <p:nvSpPr>
          <p:cNvPr id="5" name="CuadroTexto 4">
            <a:extLst>
              <a:ext uri="{FF2B5EF4-FFF2-40B4-BE49-F238E27FC236}">
                <a16:creationId xmlns:a16="http://schemas.microsoft.com/office/drawing/2014/main" id="{00BD2A5A-A65E-0015-02D3-52CC51E49A8C}"/>
              </a:ext>
            </a:extLst>
          </p:cNvPr>
          <p:cNvSpPr txBox="1"/>
          <p:nvPr/>
        </p:nvSpPr>
        <p:spPr>
          <a:xfrm>
            <a:off x="672716" y="604472"/>
            <a:ext cx="7600950" cy="369332"/>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tx2"/>
                </a:solidFill>
                <a:latin typeface="Comic Sans MS" panose="030F0702030302020204" pitchFamily="66" charset="0"/>
              </a:rPr>
              <a:t>“Do nothing out of selfish ambition or vain conceit” </a:t>
            </a:r>
            <a:r>
              <a:rPr lang="en" sz="1400" b="1" dirty="0">
                <a:solidFill>
                  <a:schemeClr val="tx2"/>
                </a:solidFill>
                <a:latin typeface="Comic Sans MS" panose="030F0702030302020204" pitchFamily="66" charset="0"/>
              </a:rPr>
              <a:t>(Philippians 2:3a)</a:t>
            </a:r>
          </a:p>
        </p:txBody>
      </p:sp>
      <p:sp>
        <p:nvSpPr>
          <p:cNvPr id="6" name="CuadroTexto 5">
            <a:extLst>
              <a:ext uri="{FF2B5EF4-FFF2-40B4-BE49-F238E27FC236}">
                <a16:creationId xmlns:a16="http://schemas.microsoft.com/office/drawing/2014/main" id="{4144C246-DF8A-3014-1298-D3C594D77859}"/>
              </a:ext>
            </a:extLst>
          </p:cNvPr>
          <p:cNvSpPr txBox="1"/>
          <p:nvPr/>
        </p:nvSpPr>
        <p:spPr>
          <a:xfrm>
            <a:off x="0" y="1062573"/>
            <a:ext cx="8917858" cy="1015663"/>
          </a:xfrm>
          <a:prstGeom prst="rect">
            <a:avLst/>
          </a:prstGeom>
          <a:noFill/>
        </p:spPr>
        <p:txBody>
          <a:bodyPr wrap="square" rtlCol="0">
            <a:spAutoFit/>
          </a:bodyPr>
          <a:lstStyle/>
          <a:p>
            <a:pPr>
              <a:spcBef>
                <a:spcPts val="600"/>
              </a:spcBef>
            </a:pPr>
            <a:r>
              <a:rPr lang="en" sz="2000" b="1" dirty="0"/>
              <a:t>Before putting his finger on the sore spot, pointing out the reasons for the disunity that was perceived among the Philippians, what are the first pieces of advice he gives them to achieve unity, completing his joy (Phil. 2:1-2)?</a:t>
            </a:r>
          </a:p>
        </p:txBody>
      </p:sp>
      <p:graphicFrame>
        <p:nvGraphicFramePr>
          <p:cNvPr id="2" name="Diagrama 1">
            <a:extLst>
              <a:ext uri="{FF2B5EF4-FFF2-40B4-BE49-F238E27FC236}">
                <a16:creationId xmlns:a16="http://schemas.microsoft.com/office/drawing/2014/main" id="{395088D9-3C4B-97E4-B5E7-D65065EE7B76}"/>
              </a:ext>
            </a:extLst>
          </p:cNvPr>
          <p:cNvGraphicFramePr/>
          <p:nvPr>
            <p:extLst>
              <p:ext uri="{D42A27DB-BD31-4B8C-83A1-F6EECF244321}">
                <p14:modId xmlns:p14="http://schemas.microsoft.com/office/powerpoint/2010/main" val="2244282287"/>
              </p:ext>
            </p:extLst>
          </p:nvPr>
        </p:nvGraphicFramePr>
        <p:xfrm>
          <a:off x="157363" y="2151727"/>
          <a:ext cx="11915776" cy="29496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7BFAA09C-1039-C3DE-0996-2902D1E4E1F8}"/>
              </a:ext>
            </a:extLst>
          </p:cNvPr>
          <p:cNvSpPr txBox="1"/>
          <p:nvPr/>
        </p:nvSpPr>
        <p:spPr>
          <a:xfrm>
            <a:off x="5031116" y="5120965"/>
            <a:ext cx="7087102" cy="707886"/>
          </a:xfrm>
          <a:prstGeom prst="rect">
            <a:avLst/>
          </a:prstGeom>
          <a:noFill/>
        </p:spPr>
        <p:txBody>
          <a:bodyPr wrap="square" rtlCol="0">
            <a:spAutoFit/>
          </a:bodyPr>
          <a:lstStyle/>
          <a:p>
            <a:pPr>
              <a:spcBef>
                <a:spcPts val="600"/>
              </a:spcBef>
            </a:pPr>
            <a:r>
              <a:rPr lang="en" sz="2000" b="1" dirty="0"/>
              <a:t>All this they could only achieve if they put aside what separated them: pride and arguments (Phil. 2:3a).</a:t>
            </a:r>
          </a:p>
        </p:txBody>
      </p:sp>
      <p:pic>
        <p:nvPicPr>
          <p:cNvPr id="9" name="Imagen 8" descr="Un par de hombres sentados en una mesa&#10;&#10;El contenido generado por IA puede ser incorrecto.">
            <a:extLst>
              <a:ext uri="{FF2B5EF4-FFF2-40B4-BE49-F238E27FC236}">
                <a16:creationId xmlns:a16="http://schemas.microsoft.com/office/drawing/2014/main" id="{0E844140-E289-6130-8213-C6B9B88BC1D2}"/>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a:fillRect/>
          </a:stretch>
        </p:blipFill>
        <p:spPr>
          <a:xfrm>
            <a:off x="8917858" y="210737"/>
            <a:ext cx="3038423" cy="1703672"/>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p:pic>
        <p:nvPicPr>
          <p:cNvPr id="11" name="Imagen 10" descr="Un grupo de personas posando para la cámara con un fondo de colores&#10;&#10;El contenido generado por IA puede ser incorrecto.">
            <a:extLst>
              <a:ext uri="{FF2B5EF4-FFF2-40B4-BE49-F238E27FC236}">
                <a16:creationId xmlns:a16="http://schemas.microsoft.com/office/drawing/2014/main" id="{87A22BE4-16AE-36CD-3318-879788A133BC}"/>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a:stretch>
            <a:fillRect/>
          </a:stretch>
        </p:blipFill>
        <p:spPr>
          <a:xfrm>
            <a:off x="2827983" y="5304510"/>
            <a:ext cx="2003899" cy="1419726"/>
          </a:xfrm>
          <a:prstGeom prst="snip2DiagRect">
            <a:avLst/>
          </a:prstGeom>
          <a:solidFill>
            <a:srgbClr val="FFFFFF">
              <a:shade val="85000"/>
            </a:srgbClr>
          </a:solidFill>
          <a:ln w="57150" cap="sq">
            <a:solidFill>
              <a:schemeClr val="accent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Imagen 14" descr="Imagen que contiene edificio, ventana, hombre, tabla&#10;&#10;El contenido generado por IA puede ser incorrecto.">
            <a:extLst>
              <a:ext uri="{FF2B5EF4-FFF2-40B4-BE49-F238E27FC236}">
                <a16:creationId xmlns:a16="http://schemas.microsoft.com/office/drawing/2014/main" id="{AA2EB843-583B-A00D-5D64-D836A7180133}"/>
              </a:ext>
            </a:extLst>
          </p:cNvPr>
          <p:cNvPicPr>
            <a:picLocks noChangeAspect="1"/>
          </p:cNvPicPr>
          <p:nvPr/>
        </p:nvPicPr>
        <p:blipFill rotWithShape="1">
          <a:blip r:embed="rId11" cstate="hqprint">
            <a:extLst>
              <a:ext uri="{28A0092B-C50C-407E-A947-70E740481C1C}">
                <a14:useLocalDpi xmlns:a14="http://schemas.microsoft.com/office/drawing/2010/main"/>
              </a:ext>
            </a:extLst>
          </a:blip>
          <a:srcRect/>
          <a:stretch>
            <a:fillRect/>
          </a:stretch>
        </p:blipFill>
        <p:spPr>
          <a:xfrm>
            <a:off x="276224" y="5304510"/>
            <a:ext cx="2322597" cy="1419726"/>
          </a:xfrm>
          <a:prstGeom prst="snip2DiagRect">
            <a:avLst>
              <a:gd name="adj1" fmla="val 18699"/>
              <a:gd name="adj2" fmla="val 0"/>
            </a:avLst>
          </a:prstGeom>
          <a:solidFill>
            <a:srgbClr val="FFFFFF">
              <a:shade val="85000"/>
            </a:srgbClr>
          </a:solidFill>
          <a:ln w="57150" cap="sq">
            <a:solidFill>
              <a:schemeClr val="accent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0BFA1D6D-3192-8419-78CB-5FA79871DAE9}"/>
              </a:ext>
            </a:extLst>
          </p:cNvPr>
          <p:cNvSpPr txBox="1"/>
          <p:nvPr/>
        </p:nvSpPr>
        <p:spPr>
          <a:xfrm>
            <a:off x="5031115" y="5848427"/>
            <a:ext cx="7087101" cy="1015663"/>
          </a:xfrm>
          <a:prstGeom prst="rect">
            <a:avLst/>
          </a:prstGeom>
          <a:noFill/>
        </p:spPr>
        <p:txBody>
          <a:bodyPr wrap="square">
            <a:spAutoFit/>
          </a:bodyPr>
          <a:lstStyle/>
          <a:p>
            <a:pPr>
              <a:spcBef>
                <a:spcPts val="600"/>
              </a:spcBef>
            </a:pPr>
            <a:r>
              <a:rPr lang="en" sz="2000" b="1" dirty="0"/>
              <a:t>Both of these problems were present in Lucifer's rebellion, and are among the most serious problems in relationships                     (Gal. 5:26; Jas. 3:16 </a:t>
            </a:r>
            <a:r>
              <a:rPr lang="en" sz="1600" b="1" dirty="0"/>
              <a:t>NIV</a:t>
            </a:r>
            <a:r>
              <a:rPr lang="en" sz="2000" b="1" dirty="0"/>
              <a:t>).</a:t>
            </a:r>
          </a:p>
        </p:txBody>
      </p:sp>
    </p:spTree>
    <p:extLst>
      <p:ext uri="{BB962C8B-B14F-4D97-AF65-F5344CB8AC3E}">
        <p14:creationId xmlns:p14="http://schemas.microsoft.com/office/powerpoint/2010/main" val="216322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1+#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
                                            <p:graphicEl>
                                              <a:dgm id="{F345F0DC-739B-4912-85FD-798D40B447B8}"/>
                                            </p:graphicEl>
                                          </p:spTgt>
                                        </p:tgtEl>
                                        <p:attrNameLst>
                                          <p:attrName>style.visibility</p:attrName>
                                        </p:attrNameLst>
                                      </p:cBhvr>
                                      <p:to>
                                        <p:strVal val="visible"/>
                                      </p:to>
                                    </p:set>
                                    <p:anim calcmode="lin" valueType="num">
                                      <p:cBhvr>
                                        <p:cTn id="31" dur="500" fill="hold"/>
                                        <p:tgtEl>
                                          <p:spTgt spid="2">
                                            <p:graphicEl>
                                              <a:dgm id="{F345F0DC-739B-4912-85FD-798D40B447B8}"/>
                                            </p:graphicEl>
                                          </p:spTgt>
                                        </p:tgtEl>
                                        <p:attrNameLst>
                                          <p:attrName>ppt_w</p:attrName>
                                        </p:attrNameLst>
                                      </p:cBhvr>
                                      <p:tavLst>
                                        <p:tav tm="0">
                                          <p:val>
                                            <p:fltVal val="0"/>
                                          </p:val>
                                        </p:tav>
                                        <p:tav tm="100000">
                                          <p:val>
                                            <p:strVal val="#ppt_w"/>
                                          </p:val>
                                        </p:tav>
                                      </p:tavLst>
                                    </p:anim>
                                    <p:anim calcmode="lin" valueType="num">
                                      <p:cBhvr>
                                        <p:cTn id="32" dur="500" fill="hold"/>
                                        <p:tgtEl>
                                          <p:spTgt spid="2">
                                            <p:graphicEl>
                                              <a:dgm id="{F345F0DC-739B-4912-85FD-798D40B447B8}"/>
                                            </p:graphicEl>
                                          </p:spTgt>
                                        </p:tgtEl>
                                        <p:attrNameLst>
                                          <p:attrName>ppt_h</p:attrName>
                                        </p:attrNameLst>
                                      </p:cBhvr>
                                      <p:tavLst>
                                        <p:tav tm="0">
                                          <p:val>
                                            <p:fltVal val="0"/>
                                          </p:val>
                                        </p:tav>
                                        <p:tav tm="100000">
                                          <p:val>
                                            <p:strVal val="#ppt_h"/>
                                          </p:val>
                                        </p:tav>
                                      </p:tavLst>
                                    </p:anim>
                                    <p:animEffect transition="in" filter="fade">
                                      <p:cBhvr>
                                        <p:cTn id="33" dur="500"/>
                                        <p:tgtEl>
                                          <p:spTgt spid="2">
                                            <p:graphicEl>
                                              <a:dgm id="{F345F0DC-739B-4912-85FD-798D40B447B8}"/>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
                                            <p:graphicEl>
                                              <a:dgm id="{F1BFC727-A5C7-457B-B84C-ED1B5ACCB513}"/>
                                            </p:graphicEl>
                                          </p:spTgt>
                                        </p:tgtEl>
                                        <p:attrNameLst>
                                          <p:attrName>style.visibility</p:attrName>
                                        </p:attrNameLst>
                                      </p:cBhvr>
                                      <p:to>
                                        <p:strVal val="visible"/>
                                      </p:to>
                                    </p:set>
                                    <p:animEffect transition="in" filter="wipe(left)">
                                      <p:cBhvr>
                                        <p:cTn id="38" dur="500"/>
                                        <p:tgtEl>
                                          <p:spTgt spid="2">
                                            <p:graphicEl>
                                              <a:dgm id="{F1BFC727-A5C7-457B-B84C-ED1B5ACCB513}"/>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
                                            <p:graphicEl>
                                              <a:dgm id="{38A2E8CB-CFE4-465A-8900-6ABEE3E03BF6}"/>
                                            </p:graphicEl>
                                          </p:spTgt>
                                        </p:tgtEl>
                                        <p:attrNameLst>
                                          <p:attrName>style.visibility</p:attrName>
                                        </p:attrNameLst>
                                      </p:cBhvr>
                                      <p:to>
                                        <p:strVal val="visible"/>
                                      </p:to>
                                    </p:set>
                                    <p:anim calcmode="lin" valueType="num">
                                      <p:cBhvr>
                                        <p:cTn id="43" dur="500" fill="hold"/>
                                        <p:tgtEl>
                                          <p:spTgt spid="2">
                                            <p:graphicEl>
                                              <a:dgm id="{38A2E8CB-CFE4-465A-8900-6ABEE3E03BF6}"/>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38A2E8CB-CFE4-465A-8900-6ABEE3E03BF6}"/>
                                            </p:graphicEl>
                                          </p:spTgt>
                                        </p:tgtEl>
                                        <p:attrNameLst>
                                          <p:attrName>ppt_h</p:attrName>
                                        </p:attrNameLst>
                                      </p:cBhvr>
                                      <p:tavLst>
                                        <p:tav tm="0">
                                          <p:val>
                                            <p:fltVal val="0"/>
                                          </p:val>
                                        </p:tav>
                                        <p:tav tm="100000">
                                          <p:val>
                                            <p:strVal val="#ppt_h"/>
                                          </p:val>
                                        </p:tav>
                                      </p:tavLst>
                                    </p:anim>
                                    <p:animEffect transition="in" filter="fade">
                                      <p:cBhvr>
                                        <p:cTn id="45" dur="500"/>
                                        <p:tgtEl>
                                          <p:spTgt spid="2">
                                            <p:graphicEl>
                                              <a:dgm id="{38A2E8CB-CFE4-465A-8900-6ABEE3E03BF6}"/>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
                                            <p:graphicEl>
                                              <a:dgm id="{70AE16FB-1CA3-4D95-8532-67B1C21F24F5}"/>
                                            </p:graphicEl>
                                          </p:spTgt>
                                        </p:tgtEl>
                                        <p:attrNameLst>
                                          <p:attrName>style.visibility</p:attrName>
                                        </p:attrNameLst>
                                      </p:cBhvr>
                                      <p:to>
                                        <p:strVal val="visible"/>
                                      </p:to>
                                    </p:set>
                                    <p:animEffect transition="in" filter="wipe(left)">
                                      <p:cBhvr>
                                        <p:cTn id="50" dur="500"/>
                                        <p:tgtEl>
                                          <p:spTgt spid="2">
                                            <p:graphicEl>
                                              <a:dgm id="{70AE16FB-1CA3-4D95-8532-67B1C21F24F5}"/>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2">
                                            <p:graphicEl>
                                              <a:dgm id="{225F09F4-9F2B-4BA9-BFC5-4949A0E5B0A4}"/>
                                            </p:graphicEl>
                                          </p:spTgt>
                                        </p:tgtEl>
                                        <p:attrNameLst>
                                          <p:attrName>style.visibility</p:attrName>
                                        </p:attrNameLst>
                                      </p:cBhvr>
                                      <p:to>
                                        <p:strVal val="visible"/>
                                      </p:to>
                                    </p:set>
                                    <p:anim calcmode="lin" valueType="num">
                                      <p:cBhvr>
                                        <p:cTn id="55" dur="500" fill="hold"/>
                                        <p:tgtEl>
                                          <p:spTgt spid="2">
                                            <p:graphicEl>
                                              <a:dgm id="{225F09F4-9F2B-4BA9-BFC5-4949A0E5B0A4}"/>
                                            </p:graphicEl>
                                          </p:spTgt>
                                        </p:tgtEl>
                                        <p:attrNameLst>
                                          <p:attrName>ppt_w</p:attrName>
                                        </p:attrNameLst>
                                      </p:cBhvr>
                                      <p:tavLst>
                                        <p:tav tm="0">
                                          <p:val>
                                            <p:fltVal val="0"/>
                                          </p:val>
                                        </p:tav>
                                        <p:tav tm="100000">
                                          <p:val>
                                            <p:strVal val="#ppt_w"/>
                                          </p:val>
                                        </p:tav>
                                      </p:tavLst>
                                    </p:anim>
                                    <p:anim calcmode="lin" valueType="num">
                                      <p:cBhvr>
                                        <p:cTn id="56" dur="500" fill="hold"/>
                                        <p:tgtEl>
                                          <p:spTgt spid="2">
                                            <p:graphicEl>
                                              <a:dgm id="{225F09F4-9F2B-4BA9-BFC5-4949A0E5B0A4}"/>
                                            </p:graphicEl>
                                          </p:spTgt>
                                        </p:tgtEl>
                                        <p:attrNameLst>
                                          <p:attrName>ppt_h</p:attrName>
                                        </p:attrNameLst>
                                      </p:cBhvr>
                                      <p:tavLst>
                                        <p:tav tm="0">
                                          <p:val>
                                            <p:fltVal val="0"/>
                                          </p:val>
                                        </p:tav>
                                        <p:tav tm="100000">
                                          <p:val>
                                            <p:strVal val="#ppt_h"/>
                                          </p:val>
                                        </p:tav>
                                      </p:tavLst>
                                    </p:anim>
                                    <p:animEffect transition="in" filter="fade">
                                      <p:cBhvr>
                                        <p:cTn id="57" dur="500"/>
                                        <p:tgtEl>
                                          <p:spTgt spid="2">
                                            <p:graphicEl>
                                              <a:dgm id="{225F09F4-9F2B-4BA9-BFC5-4949A0E5B0A4}"/>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
                                            <p:graphicEl>
                                              <a:dgm id="{A07AF936-934C-43B9-9E11-CB036ADFDB92}"/>
                                            </p:graphicEl>
                                          </p:spTgt>
                                        </p:tgtEl>
                                        <p:attrNameLst>
                                          <p:attrName>style.visibility</p:attrName>
                                        </p:attrNameLst>
                                      </p:cBhvr>
                                      <p:to>
                                        <p:strVal val="visible"/>
                                      </p:to>
                                    </p:set>
                                    <p:animEffect transition="in" filter="wipe(left)">
                                      <p:cBhvr>
                                        <p:cTn id="62" dur="500"/>
                                        <p:tgtEl>
                                          <p:spTgt spid="2">
                                            <p:graphicEl>
                                              <a:dgm id="{A07AF936-934C-43B9-9E11-CB036ADFDB92}"/>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2">
                                            <p:graphicEl>
                                              <a:dgm id="{C254F32F-86CA-4E99-979B-AF9096E5D968}"/>
                                            </p:graphicEl>
                                          </p:spTgt>
                                        </p:tgtEl>
                                        <p:attrNameLst>
                                          <p:attrName>style.visibility</p:attrName>
                                        </p:attrNameLst>
                                      </p:cBhvr>
                                      <p:to>
                                        <p:strVal val="visible"/>
                                      </p:to>
                                    </p:set>
                                    <p:anim calcmode="lin" valueType="num">
                                      <p:cBhvr>
                                        <p:cTn id="67" dur="500" fill="hold"/>
                                        <p:tgtEl>
                                          <p:spTgt spid="2">
                                            <p:graphicEl>
                                              <a:dgm id="{C254F32F-86CA-4E99-979B-AF9096E5D968}"/>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C254F32F-86CA-4E99-979B-AF9096E5D968}"/>
                                            </p:graphicEl>
                                          </p:spTgt>
                                        </p:tgtEl>
                                        <p:attrNameLst>
                                          <p:attrName>ppt_h</p:attrName>
                                        </p:attrNameLst>
                                      </p:cBhvr>
                                      <p:tavLst>
                                        <p:tav tm="0">
                                          <p:val>
                                            <p:fltVal val="0"/>
                                          </p:val>
                                        </p:tav>
                                        <p:tav tm="100000">
                                          <p:val>
                                            <p:strVal val="#ppt_h"/>
                                          </p:val>
                                        </p:tav>
                                      </p:tavLst>
                                    </p:anim>
                                    <p:animEffect transition="in" filter="fade">
                                      <p:cBhvr>
                                        <p:cTn id="69" dur="500"/>
                                        <p:tgtEl>
                                          <p:spTgt spid="2">
                                            <p:graphicEl>
                                              <a:dgm id="{C254F32F-86CA-4E99-979B-AF9096E5D968}"/>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2">
                                            <p:graphicEl>
                                              <a:dgm id="{A95744FE-A75C-42EE-A600-0978F5810D02}"/>
                                            </p:graphicEl>
                                          </p:spTgt>
                                        </p:tgtEl>
                                        <p:attrNameLst>
                                          <p:attrName>style.visibility</p:attrName>
                                        </p:attrNameLst>
                                      </p:cBhvr>
                                      <p:to>
                                        <p:strVal val="visible"/>
                                      </p:to>
                                    </p:set>
                                    <p:animEffect transition="in" filter="wipe(left)">
                                      <p:cBhvr>
                                        <p:cTn id="74" dur="500"/>
                                        <p:tgtEl>
                                          <p:spTgt spid="2">
                                            <p:graphicEl>
                                              <a:dgm id="{A95744FE-A75C-42EE-A600-0978F5810D02}"/>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2">
                                            <p:graphicEl>
                                              <a:dgm id="{9F224E3E-D8F3-4E8C-94A2-5FFD1B0B6430}"/>
                                            </p:graphicEl>
                                          </p:spTgt>
                                        </p:tgtEl>
                                        <p:attrNameLst>
                                          <p:attrName>style.visibility</p:attrName>
                                        </p:attrNameLst>
                                      </p:cBhvr>
                                      <p:to>
                                        <p:strVal val="visible"/>
                                      </p:to>
                                    </p:set>
                                    <p:anim calcmode="lin" valueType="num">
                                      <p:cBhvr>
                                        <p:cTn id="79" dur="500" fill="hold"/>
                                        <p:tgtEl>
                                          <p:spTgt spid="2">
                                            <p:graphicEl>
                                              <a:dgm id="{9F224E3E-D8F3-4E8C-94A2-5FFD1B0B6430}"/>
                                            </p:graphicEl>
                                          </p:spTgt>
                                        </p:tgtEl>
                                        <p:attrNameLst>
                                          <p:attrName>ppt_w</p:attrName>
                                        </p:attrNameLst>
                                      </p:cBhvr>
                                      <p:tavLst>
                                        <p:tav tm="0">
                                          <p:val>
                                            <p:fltVal val="0"/>
                                          </p:val>
                                        </p:tav>
                                        <p:tav tm="100000">
                                          <p:val>
                                            <p:strVal val="#ppt_w"/>
                                          </p:val>
                                        </p:tav>
                                      </p:tavLst>
                                    </p:anim>
                                    <p:anim calcmode="lin" valueType="num">
                                      <p:cBhvr>
                                        <p:cTn id="80" dur="500" fill="hold"/>
                                        <p:tgtEl>
                                          <p:spTgt spid="2">
                                            <p:graphicEl>
                                              <a:dgm id="{9F224E3E-D8F3-4E8C-94A2-5FFD1B0B6430}"/>
                                            </p:graphicEl>
                                          </p:spTgt>
                                        </p:tgtEl>
                                        <p:attrNameLst>
                                          <p:attrName>ppt_h</p:attrName>
                                        </p:attrNameLst>
                                      </p:cBhvr>
                                      <p:tavLst>
                                        <p:tav tm="0">
                                          <p:val>
                                            <p:fltVal val="0"/>
                                          </p:val>
                                        </p:tav>
                                        <p:tav tm="100000">
                                          <p:val>
                                            <p:strVal val="#ppt_h"/>
                                          </p:val>
                                        </p:tav>
                                      </p:tavLst>
                                    </p:anim>
                                    <p:animEffect transition="in" filter="fade">
                                      <p:cBhvr>
                                        <p:cTn id="81" dur="500"/>
                                        <p:tgtEl>
                                          <p:spTgt spid="2">
                                            <p:graphicEl>
                                              <a:dgm id="{9F224E3E-D8F3-4E8C-94A2-5FFD1B0B6430}"/>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2">
                                            <p:graphicEl>
                                              <a:dgm id="{E4276F12-D4D7-4759-9AAC-224505EC7F61}"/>
                                            </p:graphicEl>
                                          </p:spTgt>
                                        </p:tgtEl>
                                        <p:attrNameLst>
                                          <p:attrName>style.visibility</p:attrName>
                                        </p:attrNameLst>
                                      </p:cBhvr>
                                      <p:to>
                                        <p:strVal val="visible"/>
                                      </p:to>
                                    </p:set>
                                    <p:animEffect transition="in" filter="wipe(left)">
                                      <p:cBhvr>
                                        <p:cTn id="86" dur="500"/>
                                        <p:tgtEl>
                                          <p:spTgt spid="2">
                                            <p:graphicEl>
                                              <a:dgm id="{E4276F12-D4D7-4759-9AAC-224505EC7F61}"/>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2">
                                            <p:graphicEl>
                                              <a:dgm id="{D322E446-1E18-40C5-B54D-DBDC6663ED62}"/>
                                            </p:graphicEl>
                                          </p:spTgt>
                                        </p:tgtEl>
                                        <p:attrNameLst>
                                          <p:attrName>style.visibility</p:attrName>
                                        </p:attrNameLst>
                                      </p:cBhvr>
                                      <p:to>
                                        <p:strVal val="visible"/>
                                      </p:to>
                                    </p:set>
                                    <p:anim calcmode="lin" valueType="num">
                                      <p:cBhvr>
                                        <p:cTn id="91" dur="500" fill="hold"/>
                                        <p:tgtEl>
                                          <p:spTgt spid="2">
                                            <p:graphicEl>
                                              <a:dgm id="{D322E446-1E18-40C5-B54D-DBDC6663ED62}"/>
                                            </p:graphicEl>
                                          </p:spTgt>
                                        </p:tgtEl>
                                        <p:attrNameLst>
                                          <p:attrName>ppt_w</p:attrName>
                                        </p:attrNameLst>
                                      </p:cBhvr>
                                      <p:tavLst>
                                        <p:tav tm="0">
                                          <p:val>
                                            <p:fltVal val="0"/>
                                          </p:val>
                                        </p:tav>
                                        <p:tav tm="100000">
                                          <p:val>
                                            <p:strVal val="#ppt_w"/>
                                          </p:val>
                                        </p:tav>
                                      </p:tavLst>
                                    </p:anim>
                                    <p:anim calcmode="lin" valueType="num">
                                      <p:cBhvr>
                                        <p:cTn id="92" dur="500" fill="hold"/>
                                        <p:tgtEl>
                                          <p:spTgt spid="2">
                                            <p:graphicEl>
                                              <a:dgm id="{D322E446-1E18-40C5-B54D-DBDC6663ED62}"/>
                                            </p:graphicEl>
                                          </p:spTgt>
                                        </p:tgtEl>
                                        <p:attrNameLst>
                                          <p:attrName>ppt_h</p:attrName>
                                        </p:attrNameLst>
                                      </p:cBhvr>
                                      <p:tavLst>
                                        <p:tav tm="0">
                                          <p:val>
                                            <p:fltVal val="0"/>
                                          </p:val>
                                        </p:tav>
                                        <p:tav tm="100000">
                                          <p:val>
                                            <p:strVal val="#ppt_h"/>
                                          </p:val>
                                        </p:tav>
                                      </p:tavLst>
                                    </p:anim>
                                    <p:animEffect transition="in" filter="fade">
                                      <p:cBhvr>
                                        <p:cTn id="93" dur="500"/>
                                        <p:tgtEl>
                                          <p:spTgt spid="2">
                                            <p:graphicEl>
                                              <a:dgm id="{D322E446-1E18-40C5-B54D-DBDC6663ED62}"/>
                                            </p:graphicEl>
                                          </p:spTgt>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2">
                                            <p:graphicEl>
                                              <a:dgm id="{0F736E9E-DC0F-41A1-89FA-11AAAE29D790}"/>
                                            </p:graphicEl>
                                          </p:spTgt>
                                        </p:tgtEl>
                                        <p:attrNameLst>
                                          <p:attrName>style.visibility</p:attrName>
                                        </p:attrNameLst>
                                      </p:cBhvr>
                                      <p:to>
                                        <p:strVal val="visible"/>
                                      </p:to>
                                    </p:set>
                                    <p:animEffect transition="in" filter="wipe(left)">
                                      <p:cBhvr>
                                        <p:cTn id="98" dur="500"/>
                                        <p:tgtEl>
                                          <p:spTgt spid="2">
                                            <p:graphicEl>
                                              <a:dgm id="{0F736E9E-DC0F-41A1-89FA-11AAAE29D790}"/>
                                            </p:graphicEl>
                                          </p:spTgt>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8"/>
                                        </p:tgtEl>
                                        <p:attrNameLst>
                                          <p:attrName>style.visibility</p:attrName>
                                        </p:attrNameLst>
                                      </p:cBhvr>
                                      <p:to>
                                        <p:strVal val="visible"/>
                                      </p:to>
                                    </p:set>
                                    <p:animEffect transition="in" filter="wipe(left)">
                                      <p:cBhvr>
                                        <p:cTn id="103" dur="500"/>
                                        <p:tgtEl>
                                          <p:spTgt spid="8"/>
                                        </p:tgtEl>
                                      </p:cBhvr>
                                    </p:animEffect>
                                  </p:childTnLst>
                                </p:cTn>
                              </p:par>
                            </p:childTnLst>
                          </p:cTn>
                        </p:par>
                      </p:childTnLst>
                    </p:cTn>
                  </p:par>
                  <p:par>
                    <p:cTn id="104" fill="hold">
                      <p:stCondLst>
                        <p:cond delay="indefinite"/>
                      </p:stCondLst>
                      <p:childTnLst>
                        <p:par>
                          <p:cTn id="105" fill="hold">
                            <p:stCondLst>
                              <p:cond delay="0"/>
                            </p:stCondLst>
                            <p:childTnLst>
                              <p:par>
                                <p:cTn id="106" presetID="18" presetClass="entr" presetSubtype="3" fill="hold" nodeType="clickEffect">
                                  <p:stCondLst>
                                    <p:cond delay="0"/>
                                  </p:stCondLst>
                                  <p:childTnLst>
                                    <p:set>
                                      <p:cBhvr>
                                        <p:cTn id="107" dur="1" fill="hold">
                                          <p:stCondLst>
                                            <p:cond delay="0"/>
                                          </p:stCondLst>
                                        </p:cTn>
                                        <p:tgtEl>
                                          <p:spTgt spid="15"/>
                                        </p:tgtEl>
                                        <p:attrNameLst>
                                          <p:attrName>style.visibility</p:attrName>
                                        </p:attrNameLst>
                                      </p:cBhvr>
                                      <p:to>
                                        <p:strVal val="visible"/>
                                      </p:to>
                                    </p:set>
                                    <p:animEffect transition="in" filter="strips(upRight)">
                                      <p:cBhvr>
                                        <p:cTn id="108" dur="500"/>
                                        <p:tgtEl>
                                          <p:spTgt spid="15"/>
                                        </p:tgtEl>
                                      </p:cBhvr>
                                    </p:animEffect>
                                  </p:childTnLst>
                                </p:cTn>
                              </p:par>
                              <p:par>
                                <p:cTn id="109" presetID="18" presetClass="entr" presetSubtype="9" fill="hold" nodeType="withEffect">
                                  <p:stCondLst>
                                    <p:cond delay="0"/>
                                  </p:stCondLst>
                                  <p:childTnLst>
                                    <p:set>
                                      <p:cBhvr>
                                        <p:cTn id="110" dur="1" fill="hold">
                                          <p:stCondLst>
                                            <p:cond delay="0"/>
                                          </p:stCondLst>
                                        </p:cTn>
                                        <p:tgtEl>
                                          <p:spTgt spid="11"/>
                                        </p:tgtEl>
                                        <p:attrNameLst>
                                          <p:attrName>style.visibility</p:attrName>
                                        </p:attrNameLst>
                                      </p:cBhvr>
                                      <p:to>
                                        <p:strVal val="visible"/>
                                      </p:to>
                                    </p:set>
                                    <p:animEffect transition="in" filter="strips(upLeft)">
                                      <p:cBhvr>
                                        <p:cTn id="111" dur="500"/>
                                        <p:tgtEl>
                                          <p:spTgt spid="11"/>
                                        </p:tgtEl>
                                      </p:cBhvr>
                                    </p:animEffect>
                                  </p:childTnLst>
                                </p:cTn>
                              </p:par>
                            </p:childTnLst>
                          </p:cTn>
                        </p:par>
                        <p:par>
                          <p:cTn id="112" fill="hold">
                            <p:stCondLst>
                              <p:cond delay="500"/>
                            </p:stCondLst>
                            <p:childTnLst>
                              <p:par>
                                <p:cTn id="113" presetID="22" presetClass="entr" presetSubtype="8" fill="hold" grpId="0" nodeType="afterEffect">
                                  <p:stCondLst>
                                    <p:cond delay="0"/>
                                  </p:stCondLst>
                                  <p:childTnLst>
                                    <p:set>
                                      <p:cBhvr>
                                        <p:cTn id="114" dur="1" fill="hold">
                                          <p:stCondLst>
                                            <p:cond delay="0"/>
                                          </p:stCondLst>
                                        </p:cTn>
                                        <p:tgtEl>
                                          <p:spTgt spid="7"/>
                                        </p:tgtEl>
                                        <p:attrNameLst>
                                          <p:attrName>style.visibility</p:attrName>
                                        </p:attrNameLst>
                                      </p:cBhvr>
                                      <p:to>
                                        <p:strVal val="visible"/>
                                      </p:to>
                                    </p:set>
                                    <p:animEffect transition="in" filter="wipe(left)">
                                      <p:cBhvr>
                                        <p:cTn id="1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a:stretch>
            <a:fillRect l="-18000"/>
          </a:stretch>
        </a:blipFill>
        <a:effectLst/>
      </p:bgPr>
    </p:bg>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88615F84-0E57-6947-D374-82709A718BAD}"/>
              </a:ext>
            </a:extLst>
          </p:cNvPr>
          <p:cNvSpPr>
            <a:spLocks noGrp="1" noRot="1" noMove="1" noResize="1" noEditPoints="1" noAdjustHandles="1" noChangeArrowheads="1" noChangeShapeType="1"/>
          </p:cNvSpPr>
          <p:nvPr/>
        </p:nvSpPr>
        <p:spPr>
          <a:xfrm>
            <a:off x="0" y="0"/>
            <a:ext cx="12191998" cy="1359620"/>
          </a:xfrm>
          <a:prstGeom prst="rect">
            <a:avLst/>
          </a:prstGeom>
          <a:ln>
            <a:noFill/>
          </a:ln>
          <a:effectLst>
            <a:outerShdw blurRad="50800" dist="38100" dir="5400000" algn="t" rotWithShape="0">
              <a:prstClr val="black">
                <a:alpha val="40000"/>
              </a:prstClr>
            </a:outerShdw>
          </a:effectLst>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22EE94E8-AE12-DA84-F720-DDDF2C1876B7}"/>
              </a:ext>
            </a:extLst>
          </p:cNvPr>
          <p:cNvSpPr txBox="1"/>
          <p:nvPr/>
        </p:nvSpPr>
        <p:spPr>
          <a:xfrm>
            <a:off x="0" y="0"/>
            <a:ext cx="12192000" cy="769441"/>
          </a:xfrm>
          <a:prstGeom prst="rect">
            <a:avLst/>
          </a:prstGeom>
          <a:noFill/>
        </p:spPr>
        <p:txBody>
          <a:bodyPr wrap="square">
            <a:spAutoFit/>
          </a:bodyPr>
          <a:lstStyle/>
          <a:p>
            <a:pPr algn="ctr"/>
            <a:r>
              <a:rPr lang="en" sz="4400" b="1" spc="300" dirty="0">
                <a:ln w="6600">
                  <a:solidFill>
                    <a:srgbClr val="10A499"/>
                  </a:solidFill>
                  <a:prstDash val="solid"/>
                </a:ln>
                <a:solidFill>
                  <a:srgbClr val="96F5EE"/>
                </a:solidFill>
                <a:effectLst>
                  <a:outerShdw dist="38100" dir="2700000" algn="tl" rotWithShape="0">
                    <a:schemeClr val="accent2"/>
                  </a:outerShdw>
                </a:effectLst>
              </a:rPr>
              <a:t>UNITY THROUGH HUMILITY</a:t>
            </a:r>
          </a:p>
        </p:txBody>
      </p:sp>
      <p:sp>
        <p:nvSpPr>
          <p:cNvPr id="5" name="CuadroTexto 4">
            <a:extLst>
              <a:ext uri="{FF2B5EF4-FFF2-40B4-BE49-F238E27FC236}">
                <a16:creationId xmlns:a16="http://schemas.microsoft.com/office/drawing/2014/main" id="{7D4AD1C3-A476-05FF-9AA9-3D2A84DBCD28}"/>
              </a:ext>
            </a:extLst>
          </p:cNvPr>
          <p:cNvSpPr txBox="1"/>
          <p:nvPr/>
        </p:nvSpPr>
        <p:spPr>
          <a:xfrm>
            <a:off x="0" y="704373"/>
            <a:ext cx="12191999" cy="646331"/>
          </a:xfrm>
          <a:prstGeom prst="rect">
            <a:avLst/>
          </a:prstGeom>
          <a:noFill/>
        </p:spPr>
        <p:txBody>
          <a:bodyPr wrap="square">
            <a:spAutoFit/>
          </a:bodyPr>
          <a:lstStyle/>
          <a:p>
            <a:pPr algn="ctr"/>
            <a:r>
              <a:rPr lang="en"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in humility value others above yourselves, not looking to your own interests but each of you to the interests of the others</a:t>
            </a:r>
            <a:r>
              <a:rPr lang="en"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(Philippians 2:3b-4)</a:t>
            </a:r>
          </a:p>
        </p:txBody>
      </p:sp>
      <p:sp>
        <p:nvSpPr>
          <p:cNvPr id="6" name="CuadroTexto 5">
            <a:extLst>
              <a:ext uri="{FF2B5EF4-FFF2-40B4-BE49-F238E27FC236}">
                <a16:creationId xmlns:a16="http://schemas.microsoft.com/office/drawing/2014/main" id="{1918E446-1AF4-E452-53CB-E1C7BB29D13B}"/>
              </a:ext>
            </a:extLst>
          </p:cNvPr>
          <p:cNvSpPr txBox="1"/>
          <p:nvPr/>
        </p:nvSpPr>
        <p:spPr>
          <a:xfrm>
            <a:off x="3805943" y="1473814"/>
            <a:ext cx="8386057" cy="1015663"/>
          </a:xfrm>
          <a:prstGeom prst="rect">
            <a:avLst/>
          </a:prstGeom>
          <a:noFill/>
        </p:spPr>
        <p:txBody>
          <a:bodyPr wrap="square" rtlCol="0">
            <a:spAutoFit/>
          </a:bodyPr>
          <a:lstStyle/>
          <a:p>
            <a:pPr>
              <a:spcBef>
                <a:spcPts val="600"/>
              </a:spcBef>
            </a:pPr>
            <a:r>
              <a:rPr lang="en" sz="2000" b="1" dirty="0"/>
              <a:t>The formula for unity that Paul proposes is not something external, but an inner attitude: humility. Besides being a characteristic trait of Jesus, He encouraged His listeners to be humble (Mt. 11:29; 18:4; 23:12).</a:t>
            </a:r>
          </a:p>
        </p:txBody>
      </p:sp>
      <p:pic>
        <p:nvPicPr>
          <p:cNvPr id="4" name="Imagen 3" descr="Un grupo de personas de pie&#10;&#10;El contenido generado por IA puede ser incorrecto.">
            <a:extLst>
              <a:ext uri="{FF2B5EF4-FFF2-40B4-BE49-F238E27FC236}">
                <a16:creationId xmlns:a16="http://schemas.microsoft.com/office/drawing/2014/main" id="{622C7849-6BC4-D806-A297-61A503F920E1}"/>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215940" y="1517851"/>
            <a:ext cx="3491681" cy="2149580"/>
          </a:xfrm>
          <a:prstGeom prst="roundRect">
            <a:avLst>
              <a:gd name="adj" fmla="val 1117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descr="Una persona con el cabello largo&#10;&#10;El contenido generado por IA puede ser incorrecto.">
            <a:extLst>
              <a:ext uri="{FF2B5EF4-FFF2-40B4-BE49-F238E27FC236}">
                <a16:creationId xmlns:a16="http://schemas.microsoft.com/office/drawing/2014/main" id="{6421966D-B6E4-6562-26B1-BDB64FC2314B}"/>
              </a:ext>
            </a:extLst>
          </p:cNvPr>
          <p:cNvPicPr>
            <a:picLocks noChangeAspect="1"/>
          </p:cNvPicPr>
          <p:nvPr/>
        </p:nvPicPr>
        <p:blipFill>
          <a:blip r:embed="rId6" cstate="hqprint">
            <a:extLst>
              <a:ext uri="{28A0092B-C50C-407E-A947-70E740481C1C}">
                <a14:useLocalDpi xmlns:a14="http://schemas.microsoft.com/office/drawing/2010/main"/>
              </a:ext>
            </a:extLst>
          </a:blip>
          <a:srcRect/>
          <a:stretch>
            <a:fillRect/>
          </a:stretch>
        </p:blipFill>
        <p:spPr>
          <a:xfrm>
            <a:off x="215940" y="3852949"/>
            <a:ext cx="3491681" cy="2226007"/>
          </a:xfrm>
          <a:prstGeom prst="roundRect">
            <a:avLst>
              <a:gd name="adj" fmla="val 11111"/>
            </a:avLst>
          </a:prstGeom>
          <a:ln w="190500" cap="rnd">
            <a:solidFill>
              <a:schemeClr val="bg2">
                <a:lumMod val="9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1" name="Imagen 10" descr="Un grupo de personas sentadas en el suelo&#10;&#10;El contenido generado por IA puede ser incorrecto.">
            <a:extLst>
              <a:ext uri="{FF2B5EF4-FFF2-40B4-BE49-F238E27FC236}">
                <a16:creationId xmlns:a16="http://schemas.microsoft.com/office/drawing/2014/main" id="{C6117BF7-5C5A-1A80-78A0-59154AB35971}"/>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9301316" y="2515069"/>
            <a:ext cx="2718004" cy="3934912"/>
          </a:xfrm>
          <a:prstGeom prst="roundRect">
            <a:avLst>
              <a:gd name="adj" fmla="val 4167"/>
            </a:avLst>
          </a:prstGeom>
          <a:solidFill>
            <a:srgbClr val="FFFFFF"/>
          </a:solidFill>
          <a:ln w="76200" cap="sq">
            <a:solidFill>
              <a:schemeClr val="tx2">
                <a:lumMod val="40000"/>
                <a:lumOff val="6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3" name="CuadroTexto 12">
            <a:extLst>
              <a:ext uri="{FF2B5EF4-FFF2-40B4-BE49-F238E27FC236}">
                <a16:creationId xmlns:a16="http://schemas.microsoft.com/office/drawing/2014/main" id="{80B43295-984C-CDD6-9523-6DA90EBFA6FA}"/>
              </a:ext>
            </a:extLst>
          </p:cNvPr>
          <p:cNvSpPr txBox="1"/>
          <p:nvPr/>
        </p:nvSpPr>
        <p:spPr>
          <a:xfrm>
            <a:off x="3805941" y="2620273"/>
            <a:ext cx="5465877" cy="1631216"/>
          </a:xfrm>
          <a:prstGeom prst="rect">
            <a:avLst/>
          </a:prstGeom>
          <a:noFill/>
        </p:spPr>
        <p:txBody>
          <a:bodyPr wrap="square">
            <a:spAutoFit/>
          </a:bodyPr>
          <a:lstStyle/>
          <a:p>
            <a:pPr>
              <a:spcBef>
                <a:spcPts val="600"/>
              </a:spcBef>
            </a:pPr>
            <a:r>
              <a:rPr lang="en" sz="2000" b="1" dirty="0"/>
              <a:t>To attain this humility, Paul proposes that we consider others more important than ourselves  (Phil. 2:3). But aren't we all equal before God? Shouldn't there be equality in order to have unity?</a:t>
            </a:r>
          </a:p>
        </p:txBody>
      </p:sp>
      <p:sp>
        <p:nvSpPr>
          <p:cNvPr id="15" name="CuadroTexto 14">
            <a:extLst>
              <a:ext uri="{FF2B5EF4-FFF2-40B4-BE49-F238E27FC236}">
                <a16:creationId xmlns:a16="http://schemas.microsoft.com/office/drawing/2014/main" id="{8AB7D662-A7DB-042A-FF5A-FE4B06840749}"/>
              </a:ext>
            </a:extLst>
          </p:cNvPr>
          <p:cNvSpPr txBox="1"/>
          <p:nvPr/>
        </p:nvSpPr>
        <p:spPr>
          <a:xfrm>
            <a:off x="172680" y="6144297"/>
            <a:ext cx="9128636" cy="707886"/>
          </a:xfrm>
          <a:prstGeom prst="rect">
            <a:avLst/>
          </a:prstGeom>
          <a:noFill/>
        </p:spPr>
        <p:txBody>
          <a:bodyPr wrap="square">
            <a:spAutoFit/>
          </a:bodyPr>
          <a:lstStyle/>
          <a:p>
            <a:pPr>
              <a:spcBef>
                <a:spcPts val="600"/>
              </a:spcBef>
            </a:pPr>
            <a:r>
              <a:rPr lang="en" sz="2000" b="1" dirty="0"/>
              <a:t>To be able to help others, we must learn to listen to them and understand their point of view. All of this is undoubtedly the work of the Holy Spirit.</a:t>
            </a:r>
          </a:p>
        </p:txBody>
      </p:sp>
      <p:sp>
        <p:nvSpPr>
          <p:cNvPr id="17" name="CuadroTexto 16">
            <a:extLst>
              <a:ext uri="{FF2B5EF4-FFF2-40B4-BE49-F238E27FC236}">
                <a16:creationId xmlns:a16="http://schemas.microsoft.com/office/drawing/2014/main" id="{E0D369CF-957B-06DF-AE66-607E6E9AD2AE}"/>
              </a:ext>
            </a:extLst>
          </p:cNvPr>
          <p:cNvSpPr txBox="1"/>
          <p:nvPr/>
        </p:nvSpPr>
        <p:spPr>
          <a:xfrm>
            <a:off x="3805941" y="4382285"/>
            <a:ext cx="5465876" cy="1631216"/>
          </a:xfrm>
          <a:prstGeom prst="rect">
            <a:avLst/>
          </a:prstGeom>
          <a:noFill/>
        </p:spPr>
        <p:txBody>
          <a:bodyPr wrap="square">
            <a:spAutoFit/>
          </a:bodyPr>
          <a:lstStyle/>
          <a:p>
            <a:pPr>
              <a:spcBef>
                <a:spcPts val="600"/>
              </a:spcBef>
            </a:pPr>
            <a:r>
              <a:rPr lang="en" sz="2000" b="1" dirty="0"/>
              <a:t>Paul does not say that we are inferior to others, but that </a:t>
            </a:r>
            <a:r>
              <a:rPr lang="en" sz="2000" b="1" i="1" u="sng" dirty="0"/>
              <a:t>we should consider </a:t>
            </a:r>
            <a:r>
              <a:rPr lang="en" sz="2000" b="1" dirty="0"/>
              <a:t>ourselves as such. Just as a servant seeks the good of his master, we should seek the good of those we </a:t>
            </a:r>
            <a:r>
              <a:rPr lang="en" sz="2000" b="1" i="1" u="sng" dirty="0"/>
              <a:t>consider </a:t>
            </a:r>
            <a:r>
              <a:rPr lang="en" sz="2000" b="1" dirty="0"/>
              <a:t>superior to ourselves (Phil. 2:4).</a:t>
            </a:r>
          </a:p>
        </p:txBody>
      </p:sp>
    </p:spTree>
    <p:extLst>
      <p:ext uri="{BB962C8B-B14F-4D97-AF65-F5344CB8AC3E}">
        <p14:creationId xmlns:p14="http://schemas.microsoft.com/office/powerpoint/2010/main" val="84140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1" presetClass="entr" presetSubtype="4"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heel(4)">
                                      <p:cBhvr>
                                        <p:cTn id="34" dur="750"/>
                                        <p:tgtEl>
                                          <p:spTgt spid="4"/>
                                        </p:tgtEl>
                                      </p:cBhvr>
                                    </p:animEffect>
                                  </p:childTnLst>
                                </p:cTn>
                              </p:par>
                            </p:childTnLst>
                          </p:cTn>
                        </p:par>
                        <p:par>
                          <p:cTn id="35" fill="hold">
                            <p:stCondLst>
                              <p:cond delay="75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left)">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1000"/>
                                        <p:tgtEl>
                                          <p:spTgt spid="11"/>
                                        </p:tgtEl>
                                      </p:cBhvr>
                                    </p:animEffect>
                                    <p:anim calcmode="lin" valueType="num">
                                      <p:cBhvr>
                                        <p:cTn id="54" dur="1000" fill="hold"/>
                                        <p:tgtEl>
                                          <p:spTgt spid="11"/>
                                        </p:tgtEl>
                                        <p:attrNameLst>
                                          <p:attrName>ppt_x</p:attrName>
                                        </p:attrNameLst>
                                      </p:cBhvr>
                                      <p:tavLst>
                                        <p:tav tm="0">
                                          <p:val>
                                            <p:strVal val="#ppt_x"/>
                                          </p:val>
                                        </p:tav>
                                        <p:tav tm="100000">
                                          <p:val>
                                            <p:strVal val="#ppt_x"/>
                                          </p:val>
                                        </p:tav>
                                      </p:tavLst>
                                    </p:anim>
                                    <p:anim calcmode="lin" valueType="num">
                                      <p:cBhvr>
                                        <p:cTn id="5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12"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additive="base">
                                        <p:cTn id="60" dur="500" fill="hold"/>
                                        <p:tgtEl>
                                          <p:spTgt spid="15"/>
                                        </p:tgtEl>
                                        <p:attrNameLst>
                                          <p:attrName>ppt_x</p:attrName>
                                        </p:attrNameLst>
                                      </p:cBhvr>
                                      <p:tavLst>
                                        <p:tav tm="0">
                                          <p:val>
                                            <p:strVal val="0-#ppt_w/2"/>
                                          </p:val>
                                        </p:tav>
                                        <p:tav tm="100000">
                                          <p:val>
                                            <p:strVal val="#ppt_x"/>
                                          </p:val>
                                        </p:tav>
                                      </p:tavLst>
                                    </p:anim>
                                    <p:anim calcmode="lin" valueType="num">
                                      <p:cBhvr additive="base">
                                        <p:cTn id="61" dur="500" fill="hold"/>
                                        <p:tgtEl>
                                          <p:spTgt spid="15"/>
                                        </p:tgtEl>
                                        <p:attrNameLst>
                                          <p:attrName>ppt_y</p:attrName>
                                        </p:attrNameLst>
                                      </p:cBhvr>
                                      <p:tavLst>
                                        <p:tav tm="0">
                                          <p:val>
                                            <p:strVal val="1+#ppt_h/2"/>
                                          </p:val>
                                        </p:tav>
                                        <p:tav tm="100000">
                                          <p:val>
                                            <p:strVal val="#ppt_y"/>
                                          </p:val>
                                        </p:tav>
                                      </p:tavLst>
                                    </p:anim>
                                  </p:childTnLst>
                                </p:cTn>
                              </p:par>
                              <p:par>
                                <p:cTn id="62" presetID="2" presetClass="entr" presetSubtype="12" fill="hold" nodeType="withEffect">
                                  <p:stCondLst>
                                    <p:cond delay="0"/>
                                  </p:stCondLst>
                                  <p:childTnLst>
                                    <p:set>
                                      <p:cBhvr>
                                        <p:cTn id="63" dur="1" fill="hold">
                                          <p:stCondLst>
                                            <p:cond delay="0"/>
                                          </p:stCondLst>
                                        </p:cTn>
                                        <p:tgtEl>
                                          <p:spTgt spid="8"/>
                                        </p:tgtEl>
                                        <p:attrNameLst>
                                          <p:attrName>style.visibility</p:attrName>
                                        </p:attrNameLst>
                                      </p:cBhvr>
                                      <p:to>
                                        <p:strVal val="visible"/>
                                      </p:to>
                                    </p:set>
                                    <p:anim calcmode="lin" valueType="num">
                                      <p:cBhvr additive="base">
                                        <p:cTn id="64" dur="500" fill="hold"/>
                                        <p:tgtEl>
                                          <p:spTgt spid="8"/>
                                        </p:tgtEl>
                                        <p:attrNameLst>
                                          <p:attrName>ppt_x</p:attrName>
                                        </p:attrNameLst>
                                      </p:cBhvr>
                                      <p:tavLst>
                                        <p:tav tm="0">
                                          <p:val>
                                            <p:strVal val="0-#ppt_w/2"/>
                                          </p:val>
                                        </p:tav>
                                        <p:tav tm="100000">
                                          <p:val>
                                            <p:strVal val="#ppt_x"/>
                                          </p:val>
                                        </p:tav>
                                      </p:tavLst>
                                    </p:anim>
                                    <p:anim calcmode="lin" valueType="num">
                                      <p:cBhvr additive="base">
                                        <p:cTn id="6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3" grpId="0"/>
      <p:bldP spid="15"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BC0E70A6-0310-09AA-DCE4-CE5C6C0765B0}"/>
              </a:ext>
            </a:extLst>
          </p:cNvPr>
          <p:cNvSpPr>
            <a:spLocks noGrp="1" noRot="1" noMove="1" noResize="1" noEditPoints="1" noAdjustHandles="1" noChangeArrowheads="1" noChangeShapeType="1"/>
          </p:cNvSpPr>
          <p:nvPr/>
        </p:nvSpPr>
        <p:spPr>
          <a:xfrm>
            <a:off x="0" y="0"/>
            <a:ext cx="12192000" cy="1178130"/>
          </a:xfrm>
          <a:prstGeom prst="rect">
            <a:avLst/>
          </a:prstGeom>
          <a:gradFill>
            <a:gsLst>
              <a:gs pos="0">
                <a:srgbClr val="00A8A4"/>
              </a:gs>
              <a:gs pos="50000">
                <a:schemeClr val="tx2"/>
              </a:gs>
              <a:gs pos="100000">
                <a:schemeClr val="tx2">
                  <a:lumMod val="75000"/>
                </a:schemeClr>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1C806A6B-EE36-4289-3229-55A68171E532}"/>
              </a:ext>
            </a:extLst>
          </p:cNvPr>
          <p:cNvSpPr txBox="1"/>
          <p:nvPr/>
        </p:nvSpPr>
        <p:spPr>
          <a:xfrm>
            <a:off x="0" y="0"/>
            <a:ext cx="8721213" cy="769441"/>
          </a:xfrm>
          <a:prstGeom prst="rect">
            <a:avLst/>
          </a:prstGeom>
          <a:noFill/>
        </p:spPr>
        <p:txBody>
          <a:bodyPr wrap="square">
            <a:spAutoFit/>
          </a:bodyPr>
          <a:lstStyle/>
          <a:p>
            <a:pPr algn="ctr"/>
            <a:r>
              <a:rPr lang="en" sz="4400" b="1" spc="6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THINK LIKE JESUS</a:t>
            </a:r>
          </a:p>
        </p:txBody>
      </p:sp>
      <p:sp>
        <p:nvSpPr>
          <p:cNvPr id="5" name="CuadroTexto 4">
            <a:extLst>
              <a:ext uri="{FF2B5EF4-FFF2-40B4-BE49-F238E27FC236}">
                <a16:creationId xmlns:a16="http://schemas.microsoft.com/office/drawing/2014/main" id="{C0AFC944-9230-B472-043E-C415ED2FEF1C}"/>
              </a:ext>
            </a:extLst>
          </p:cNvPr>
          <p:cNvSpPr txBox="1"/>
          <p:nvPr/>
        </p:nvSpPr>
        <p:spPr>
          <a:xfrm>
            <a:off x="535858" y="593355"/>
            <a:ext cx="7649497" cy="584775"/>
          </a:xfrm>
          <a:prstGeom prst="rect">
            <a:avLst/>
          </a:prstGeom>
          <a:noFill/>
        </p:spPr>
        <p:txBody>
          <a:bodyPr wrap="square">
            <a:spAutoFit/>
          </a:bodyPr>
          <a:lstStyle/>
          <a:p>
            <a:pPr algn="ctr"/>
            <a:r>
              <a:rPr lang="en"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Let this mind be in you which was also in Christ Jesus</a:t>
            </a:r>
            <a:r>
              <a:rPr lang="en"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(Philippians 2:5 </a:t>
            </a:r>
            <a:r>
              <a:rPr lang="en" sz="1100"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NKJV </a:t>
            </a:r>
            <a:r>
              <a:rPr lang="en" sz="1400"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p>
        </p:txBody>
      </p:sp>
      <p:sp>
        <p:nvSpPr>
          <p:cNvPr id="6" name="CuadroTexto 5">
            <a:extLst>
              <a:ext uri="{FF2B5EF4-FFF2-40B4-BE49-F238E27FC236}">
                <a16:creationId xmlns:a16="http://schemas.microsoft.com/office/drawing/2014/main" id="{23B6E713-9F14-5F16-9D53-40462A2C661D}"/>
              </a:ext>
            </a:extLst>
          </p:cNvPr>
          <p:cNvSpPr txBox="1"/>
          <p:nvPr/>
        </p:nvSpPr>
        <p:spPr>
          <a:xfrm>
            <a:off x="153847" y="1315773"/>
            <a:ext cx="8567365" cy="1323439"/>
          </a:xfrm>
          <a:prstGeom prst="rect">
            <a:avLst/>
          </a:prstGeom>
          <a:noFill/>
        </p:spPr>
        <p:txBody>
          <a:bodyPr wrap="square" rtlCol="0">
            <a:spAutoFit/>
          </a:bodyPr>
          <a:lstStyle/>
          <a:p>
            <a:pPr>
              <a:spcBef>
                <a:spcPts val="600"/>
              </a:spcBef>
            </a:pPr>
            <a:r>
              <a:rPr lang="en" sz="2000" b="1" dirty="0"/>
              <a:t>How are our thoughts shaped? Through the “avenues of the soul,” that is, our senses. Everything we read, see, or hear shapes us in some way. And, of course, Satan bombards our senses to mold our minds to his own way of thinking.</a:t>
            </a:r>
          </a:p>
        </p:txBody>
      </p:sp>
      <p:pic>
        <p:nvPicPr>
          <p:cNvPr id="4" name="Imagen 3" descr="Imagen que contiene hombre&#10;&#10;El contenido generado por IA puede ser incorrecto.">
            <a:extLst>
              <a:ext uri="{FF2B5EF4-FFF2-40B4-BE49-F238E27FC236}">
                <a16:creationId xmlns:a16="http://schemas.microsoft.com/office/drawing/2014/main" id="{96490564-F8E4-0885-2E54-FD7E9E6B2097}"/>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a:fillRect/>
          </a:stretch>
        </p:blipFill>
        <p:spPr>
          <a:xfrm>
            <a:off x="8829368" y="196730"/>
            <a:ext cx="3208784" cy="3392730"/>
          </a:xfrm>
          <a:prstGeom prst="rect">
            <a:avLst/>
          </a:prstGeom>
          <a:solidFill>
            <a:srgbClr val="FFFFFF">
              <a:shade val="85000"/>
            </a:srgbClr>
          </a:solidFill>
          <a:ln w="88900" cap="sq">
            <a:gradFill flip="none" rotWithShape="1">
              <a:gsLst>
                <a:gs pos="0">
                  <a:srgbClr val="C00000"/>
                </a:gs>
                <a:gs pos="69000">
                  <a:srgbClr val="C00000"/>
                </a:gs>
                <a:gs pos="71000">
                  <a:srgbClr val="F6D3D4"/>
                </a:gs>
                <a:gs pos="100000">
                  <a:srgbClr val="F6D3D4"/>
                </a:gs>
              </a:gsLst>
              <a:lin ang="16200000" scaled="1"/>
              <a:tileRect/>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n 7" descr="Hombre con la boca abierta&#10;&#10;El contenido generado por IA puede ser incorrecto.">
            <a:extLst>
              <a:ext uri="{FF2B5EF4-FFF2-40B4-BE49-F238E27FC236}">
                <a16:creationId xmlns:a16="http://schemas.microsoft.com/office/drawing/2014/main" id="{63A9EDE2-A703-190F-F6DC-3795255D0F2D}"/>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a:fillRect/>
          </a:stretch>
        </p:blipFill>
        <p:spPr>
          <a:xfrm>
            <a:off x="153847" y="4534053"/>
            <a:ext cx="4381787" cy="2235372"/>
          </a:xfrm>
          <a:prstGeom prst="rect">
            <a:avLst/>
          </a:prstGeom>
          <a:ln w="38100" cap="sq">
            <a:solidFill>
              <a:schemeClr val="tx2"/>
            </a:solidFill>
            <a:prstDash val="solid"/>
            <a:miter lim="800000"/>
          </a:ln>
          <a:effectLst>
            <a:outerShdw blurRad="50800" dist="38100" dir="2700000" algn="tl" rotWithShape="0">
              <a:srgbClr val="000000">
                <a:alpha val="43000"/>
              </a:srgbClr>
            </a:outerShdw>
          </a:effectLst>
        </p:spPr>
      </p:pic>
      <p:pic>
        <p:nvPicPr>
          <p:cNvPr id="14" name="Imagen 13" descr="Una caricatura de una persona&#10;&#10;El contenido generado por IA puede ser incorrecto.">
            <a:extLst>
              <a:ext uri="{FF2B5EF4-FFF2-40B4-BE49-F238E27FC236}">
                <a16:creationId xmlns:a16="http://schemas.microsoft.com/office/drawing/2014/main" id="{AB099B12-8BA9-3A6F-CE6E-D2BA940C0869}"/>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t="-6"/>
          <a:stretch>
            <a:fillRect/>
          </a:stretch>
        </p:blipFill>
        <p:spPr>
          <a:xfrm>
            <a:off x="8573729" y="3785418"/>
            <a:ext cx="3464423" cy="2944676"/>
          </a:xfrm>
          <a:prstGeom prst="rect">
            <a:avLst/>
          </a:prstGeom>
          <a:solidFill>
            <a:srgbClr val="FFFFFF">
              <a:shade val="85000"/>
            </a:srgbClr>
          </a:solidFill>
          <a:ln w="88900" cap="sq">
            <a:solidFill>
              <a:schemeClr val="accent2">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CuadroTexto 17">
            <a:extLst>
              <a:ext uri="{FF2B5EF4-FFF2-40B4-BE49-F238E27FC236}">
                <a16:creationId xmlns:a16="http://schemas.microsoft.com/office/drawing/2014/main" id="{D7B7AB86-F45A-B171-CFAF-077FA05B0ABA}"/>
              </a:ext>
            </a:extLst>
          </p:cNvPr>
          <p:cNvSpPr txBox="1"/>
          <p:nvPr/>
        </p:nvSpPr>
        <p:spPr>
          <a:xfrm>
            <a:off x="4656099" y="4572731"/>
            <a:ext cx="3797164" cy="1938992"/>
          </a:xfrm>
          <a:prstGeom prst="rect">
            <a:avLst/>
          </a:prstGeom>
          <a:noFill/>
        </p:spPr>
        <p:txBody>
          <a:bodyPr wrap="square">
            <a:spAutoFit/>
          </a:bodyPr>
          <a:lstStyle/>
          <a:p>
            <a:pPr>
              <a:spcBef>
                <a:spcPts val="600"/>
              </a:spcBef>
            </a:pPr>
            <a:r>
              <a:rPr lang="en" sz="2000" b="1" dirty="0"/>
              <a:t>This is because our thoughts are carnal, and our heart deceitful (Jeremiah 17:9). The Spirit will transform our carnal mind into a spiritual mind, like Christ's (Romans 8:1, 5).</a:t>
            </a:r>
          </a:p>
        </p:txBody>
      </p:sp>
      <p:sp>
        <p:nvSpPr>
          <p:cNvPr id="20" name="CuadroTexto 19">
            <a:extLst>
              <a:ext uri="{FF2B5EF4-FFF2-40B4-BE49-F238E27FC236}">
                <a16:creationId xmlns:a16="http://schemas.microsoft.com/office/drawing/2014/main" id="{4015FF63-0EE7-539C-4ACE-44FB7794545D}"/>
              </a:ext>
            </a:extLst>
          </p:cNvPr>
          <p:cNvSpPr txBox="1"/>
          <p:nvPr/>
        </p:nvSpPr>
        <p:spPr>
          <a:xfrm>
            <a:off x="153848" y="3472747"/>
            <a:ext cx="8266034" cy="1015663"/>
          </a:xfrm>
          <a:prstGeom prst="rect">
            <a:avLst/>
          </a:prstGeom>
          <a:noFill/>
        </p:spPr>
        <p:txBody>
          <a:bodyPr wrap="square">
            <a:spAutoFit/>
          </a:bodyPr>
          <a:lstStyle/>
          <a:p>
            <a:pPr>
              <a:spcBef>
                <a:spcPts val="600"/>
              </a:spcBef>
            </a:pPr>
            <a:r>
              <a:rPr lang="en" sz="2000" b="1" dirty="0"/>
              <a:t>Perhaps we can, with great effort, achieve the first. But changing our minds to conform to the mind of Jesus can only be done in us by the Holy Spirit.</a:t>
            </a:r>
          </a:p>
        </p:txBody>
      </p:sp>
      <p:sp>
        <p:nvSpPr>
          <p:cNvPr id="7" name="CuadroTexto 6">
            <a:extLst>
              <a:ext uri="{FF2B5EF4-FFF2-40B4-BE49-F238E27FC236}">
                <a16:creationId xmlns:a16="http://schemas.microsoft.com/office/drawing/2014/main" id="{EC877E10-ECE9-CC8F-3761-799E6066856C}"/>
              </a:ext>
            </a:extLst>
          </p:cNvPr>
          <p:cNvSpPr txBox="1"/>
          <p:nvPr/>
        </p:nvSpPr>
        <p:spPr>
          <a:xfrm>
            <a:off x="153847" y="2702036"/>
            <a:ext cx="8567364" cy="707886"/>
          </a:xfrm>
          <a:prstGeom prst="rect">
            <a:avLst/>
          </a:prstGeom>
          <a:noFill/>
        </p:spPr>
        <p:txBody>
          <a:bodyPr wrap="square">
            <a:spAutoFit/>
          </a:bodyPr>
          <a:lstStyle/>
          <a:p>
            <a:pPr>
              <a:spcBef>
                <a:spcPts val="600"/>
              </a:spcBef>
            </a:pPr>
            <a:r>
              <a:rPr lang="en" sz="2000" b="1" dirty="0"/>
              <a:t>Paul is radical. He not only invites us to watch our thoughts, but he asks us to think as Christ thought (Phil. 4:8; 2:5).</a:t>
            </a:r>
          </a:p>
        </p:txBody>
      </p:sp>
    </p:spTree>
    <p:extLst>
      <p:ext uri="{BB962C8B-B14F-4D97-AF65-F5344CB8AC3E}">
        <p14:creationId xmlns:p14="http://schemas.microsoft.com/office/powerpoint/2010/main" val="421104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5"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randombar(vertical)">
                                      <p:cBhvr>
                                        <p:cTn id="24" dur="500"/>
                                        <p:tgtEl>
                                          <p:spTgt spid="4"/>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528"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anim calcmode="lin" valueType="num">
                                      <p:cBhvr>
                                        <p:cTn id="36" dur="500" fill="hold"/>
                                        <p:tgtEl>
                                          <p:spTgt spid="8"/>
                                        </p:tgtEl>
                                        <p:attrNameLst>
                                          <p:attrName>ppt_x</p:attrName>
                                        </p:attrNameLst>
                                      </p:cBhvr>
                                      <p:tavLst>
                                        <p:tav tm="0">
                                          <p:val>
                                            <p:fltVal val="0.5"/>
                                          </p:val>
                                        </p:tav>
                                        <p:tav tm="100000">
                                          <p:val>
                                            <p:strVal val="#ppt_x"/>
                                          </p:val>
                                        </p:tav>
                                      </p:tavLst>
                                    </p:anim>
                                    <p:anim calcmode="lin" valueType="num">
                                      <p:cBhvr>
                                        <p:cTn id="37" dur="500" fill="hold"/>
                                        <p:tgtEl>
                                          <p:spTgt spid="8"/>
                                        </p:tgtEl>
                                        <p:attrNameLst>
                                          <p:attrName>ppt_y</p:attrName>
                                        </p:attrNameLst>
                                      </p:cBhvr>
                                      <p:tavLst>
                                        <p:tav tm="0">
                                          <p:val>
                                            <p:fltVal val="0.5"/>
                                          </p:val>
                                        </p:tav>
                                        <p:tav tm="100000">
                                          <p:val>
                                            <p:strVal val="#ppt_y"/>
                                          </p:val>
                                        </p:tav>
                                      </p:tavLst>
                                    </p:anim>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49" presetClass="entr" presetSubtype="0" decel="100000"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anim calcmode="lin" valueType="num">
                                      <p:cBhvr>
                                        <p:cTn id="48" dur="500" fill="hold"/>
                                        <p:tgtEl>
                                          <p:spTgt spid="14"/>
                                        </p:tgtEl>
                                        <p:attrNameLst>
                                          <p:attrName>style.rotation</p:attrName>
                                        </p:attrNameLst>
                                      </p:cBhvr>
                                      <p:tavLst>
                                        <p:tav tm="0">
                                          <p:val>
                                            <p:fltVal val="360"/>
                                          </p:val>
                                        </p:tav>
                                        <p:tav tm="100000">
                                          <p:val>
                                            <p:fltVal val="0"/>
                                          </p:val>
                                        </p:tav>
                                      </p:tavLst>
                                    </p:anim>
                                    <p:animEffect transition="in" filter="fade">
                                      <p:cBhvr>
                                        <p:cTn id="49" dur="500"/>
                                        <p:tgtEl>
                                          <p:spTgt spid="14"/>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5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37" presetClass="entr" presetSubtype="0"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20"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1B2EAC2-9BC6-762A-7674-A6822560EEA6}"/>
              </a:ext>
            </a:extLst>
          </p:cNvPr>
          <p:cNvSpPr txBox="1"/>
          <p:nvPr/>
        </p:nvSpPr>
        <p:spPr>
          <a:xfrm>
            <a:off x="2969340" y="1916196"/>
            <a:ext cx="8908028" cy="4031873"/>
          </a:xfrm>
          <a:prstGeom prst="rect">
            <a:avLst/>
          </a:prstGeom>
          <a:noFill/>
        </p:spPr>
        <p:txBody>
          <a:bodyPr wrap="square">
            <a:spAutoFit/>
          </a:bodyPr>
          <a:lstStyle/>
          <a:p>
            <a:pPr>
              <a:spcBef>
                <a:spcPts val="600"/>
              </a:spcBef>
            </a:pPr>
            <a:r>
              <a:rPr lang="en" sz="3200" b="1" dirty="0">
                <a:latin typeface="Constantia" panose="02030602050306030303" pitchFamily="18" charset="0"/>
              </a:rPr>
              <a:t>“</a:t>
            </a:r>
            <a:r>
              <a:rPr lang="en-US" sz="3200" b="1" dirty="0">
                <a:latin typeface="Constantia" panose="02030602050306030303" pitchFamily="18" charset="0"/>
              </a:rPr>
              <a:t>Yet we have a work to do to resist temptation. Those who would not fall a prey to Satan’s devices must guard well the avenues of the soul; they must avoid reading, seeing, or hearing that which will suggest impure thoughts. The mind should not be left to wander at random upon every subject that the adversary of souls may suggest</a:t>
            </a:r>
            <a:r>
              <a:rPr lang="en" sz="3200" b="1" dirty="0">
                <a:latin typeface="Constantia" panose="02030602050306030303" pitchFamily="18" charset="0"/>
              </a:rPr>
              <a:t>.”</a:t>
            </a:r>
          </a:p>
        </p:txBody>
      </p:sp>
      <p:sp>
        <p:nvSpPr>
          <p:cNvPr id="4" name="CuadroTexto 3">
            <a:extLst>
              <a:ext uri="{FF2B5EF4-FFF2-40B4-BE49-F238E27FC236}">
                <a16:creationId xmlns:a16="http://schemas.microsoft.com/office/drawing/2014/main" id="{7900976D-1FD8-390F-0BE3-739219CA3CB2}"/>
              </a:ext>
            </a:extLst>
          </p:cNvPr>
          <p:cNvSpPr txBox="1"/>
          <p:nvPr/>
        </p:nvSpPr>
        <p:spPr>
          <a:xfrm>
            <a:off x="8216779" y="827752"/>
            <a:ext cx="3847400" cy="338554"/>
          </a:xfrm>
          <a:prstGeom prst="rect">
            <a:avLst/>
          </a:prstGeom>
          <a:noFill/>
        </p:spPr>
        <p:txBody>
          <a:bodyPr wrap="none" rtlCol="0">
            <a:spAutoFit/>
          </a:bodyPr>
          <a:lstStyle/>
          <a:p>
            <a:pPr algn="r"/>
            <a:r>
              <a:rPr lang="en" sz="1600" b="1" dirty="0"/>
              <a:t>EGW (Patriarchs and Prophets, p. 436)</a:t>
            </a:r>
          </a:p>
        </p:txBody>
      </p:sp>
    </p:spTree>
    <p:extLst>
      <p:ext uri="{BB962C8B-B14F-4D97-AF65-F5344CB8AC3E}">
        <p14:creationId xmlns:p14="http://schemas.microsoft.com/office/powerpoint/2010/main" val="2738321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F76D8DE-2ABA-1006-8CB6-C46B929F85F9}"/>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596995A1-5EF7-3675-96B8-D06D8F2D0ACD}"/>
              </a:ext>
            </a:extLst>
          </p:cNvPr>
          <p:cNvSpPr>
            <a:spLocks/>
          </p:cNvSpPr>
          <p:nvPr/>
        </p:nvSpPr>
        <p:spPr>
          <a:xfrm>
            <a:off x="0" y="0"/>
            <a:ext cx="12192000" cy="1273330"/>
          </a:xfrm>
          <a:prstGeom prst="rect">
            <a:avLst/>
          </a:prstGeom>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E3415D65-800B-5841-D401-9D751611C840}"/>
              </a:ext>
            </a:extLst>
          </p:cNvPr>
          <p:cNvSpPr txBox="1"/>
          <p:nvPr/>
        </p:nvSpPr>
        <p:spPr>
          <a:xfrm>
            <a:off x="0" y="8604"/>
            <a:ext cx="12192000" cy="830997"/>
          </a:xfrm>
          <a:prstGeom prst="rect">
            <a:avLst/>
          </a:prstGeom>
          <a:noFill/>
        </p:spPr>
        <p:txBody>
          <a:bodyPr wrap="square">
            <a:spAutoFit/>
          </a:bodyPr>
          <a:lstStyle/>
          <a:p>
            <a:pPr algn="ctr"/>
            <a:r>
              <a:rPr lang="en" sz="48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reflection blurRad="6350" stA="55000" endA="300" endPos="45500" dir="5400000" sy="-100000" algn="bl" rotWithShape="0"/>
                </a:effectLst>
              </a:rPr>
              <a:t>THE ATTITUDE OF JESUS (1)</a:t>
            </a:r>
          </a:p>
        </p:txBody>
      </p:sp>
      <p:sp>
        <p:nvSpPr>
          <p:cNvPr id="5" name="CuadroTexto 4">
            <a:extLst>
              <a:ext uri="{FF2B5EF4-FFF2-40B4-BE49-F238E27FC236}">
                <a16:creationId xmlns:a16="http://schemas.microsoft.com/office/drawing/2014/main" id="{3D358F2F-2A65-CC88-79B9-A60E59687C00}"/>
              </a:ext>
            </a:extLst>
          </p:cNvPr>
          <p:cNvSpPr txBox="1"/>
          <p:nvPr/>
        </p:nvSpPr>
        <p:spPr>
          <a:xfrm>
            <a:off x="0" y="860214"/>
            <a:ext cx="12192000" cy="369332"/>
          </a:xfrm>
          <a:prstGeom prst="rect">
            <a:avLst/>
          </a:prstGeom>
          <a:noFill/>
        </p:spPr>
        <p:txBody>
          <a:bodyPr wrap="square">
            <a:spAutoFit/>
          </a:bodyPr>
          <a:lstStyle/>
          <a:p>
            <a:pPr algn="ctr"/>
            <a:r>
              <a:rPr lang="en" b="1" dirty="0">
                <a:solidFill>
                  <a:srgbClr val="FFFF00"/>
                </a:solidFill>
                <a:effectLst>
                  <a:outerShdw blurRad="38100" dist="38100" dir="2700000" algn="tl">
                    <a:srgbClr val="000000">
                      <a:alpha val="43137"/>
                    </a:srgbClr>
                  </a:outerShdw>
                </a:effectLst>
                <a:latin typeface="Comic Sans MS" panose="030F0702030302020204" pitchFamily="66" charset="0"/>
              </a:rPr>
              <a:t>“</a:t>
            </a:r>
            <a:r>
              <a:rPr lang="en-US" b="1" dirty="0">
                <a:solidFill>
                  <a:srgbClr val="FFFF00"/>
                </a:solidFill>
                <a:effectLst>
                  <a:outerShdw blurRad="38100" dist="38100" dir="2700000" algn="tl">
                    <a:srgbClr val="000000">
                      <a:alpha val="43137"/>
                    </a:srgbClr>
                  </a:outerShdw>
                </a:effectLst>
                <a:latin typeface="Comic Sans MS" panose="030F0702030302020204" pitchFamily="66" charset="0"/>
              </a:rPr>
              <a:t>who, being in the form of God, did not consider it robbery to be equal with God</a:t>
            </a:r>
            <a:r>
              <a:rPr lang="en" b="1" dirty="0">
                <a:solidFill>
                  <a:srgbClr val="FFFF00"/>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FFFF00"/>
                </a:solidFill>
                <a:effectLst>
                  <a:outerShdw blurRad="38100" dist="38100" dir="2700000" algn="tl">
                    <a:srgbClr val="000000">
                      <a:alpha val="43137"/>
                    </a:srgbClr>
                  </a:outerShdw>
                </a:effectLst>
                <a:latin typeface="Comic Sans MS" panose="030F0702030302020204" pitchFamily="66" charset="0"/>
              </a:rPr>
              <a:t>(Philippians 2:6)</a:t>
            </a:r>
            <a:endParaRPr lang="es-ES" b="1" dirty="0">
              <a:solidFill>
                <a:srgbClr val="FFFF00"/>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C505B672-A3AD-F4BA-7350-4258020D5DAD}"/>
              </a:ext>
            </a:extLst>
          </p:cNvPr>
          <p:cNvSpPr txBox="1"/>
          <p:nvPr/>
        </p:nvSpPr>
        <p:spPr>
          <a:xfrm>
            <a:off x="806244" y="1427574"/>
            <a:ext cx="6577777" cy="400110"/>
          </a:xfrm>
          <a:prstGeom prst="rect">
            <a:avLst/>
          </a:prstGeom>
          <a:noFill/>
        </p:spPr>
        <p:txBody>
          <a:bodyPr wrap="square" rtlCol="0">
            <a:spAutoFit/>
          </a:bodyPr>
          <a:lstStyle/>
          <a:p>
            <a:pPr>
              <a:spcBef>
                <a:spcPts val="600"/>
              </a:spcBef>
            </a:pPr>
            <a:r>
              <a:rPr lang="en" sz="2000" b="1" dirty="0"/>
              <a:t>Paul highlights three qualities of Jesus:</a:t>
            </a:r>
          </a:p>
        </p:txBody>
      </p:sp>
      <p:graphicFrame>
        <p:nvGraphicFramePr>
          <p:cNvPr id="2" name="Diagrama 1">
            <a:extLst>
              <a:ext uri="{FF2B5EF4-FFF2-40B4-BE49-F238E27FC236}">
                <a16:creationId xmlns:a16="http://schemas.microsoft.com/office/drawing/2014/main" id="{DB0CB03B-0821-F70E-9A37-FA719F8CEB4F}"/>
              </a:ext>
            </a:extLst>
          </p:cNvPr>
          <p:cNvGraphicFramePr/>
          <p:nvPr>
            <p:extLst>
              <p:ext uri="{D42A27DB-BD31-4B8C-83A1-F6EECF244321}">
                <p14:modId xmlns:p14="http://schemas.microsoft.com/office/powerpoint/2010/main" val="2266105418"/>
              </p:ext>
            </p:extLst>
          </p:nvPr>
        </p:nvGraphicFramePr>
        <p:xfrm>
          <a:off x="97393" y="1886678"/>
          <a:ext cx="7286629" cy="13956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8">
            <a:extLst>
              <a:ext uri="{FF2B5EF4-FFF2-40B4-BE49-F238E27FC236}">
                <a16:creationId xmlns:a16="http://schemas.microsoft.com/office/drawing/2014/main" id="{B89CD912-EA1A-C64C-5F04-72D45D96EDBD}"/>
              </a:ext>
            </a:extLst>
          </p:cNvPr>
          <p:cNvSpPr txBox="1"/>
          <p:nvPr/>
        </p:nvSpPr>
        <p:spPr>
          <a:xfrm>
            <a:off x="156390" y="3356662"/>
            <a:ext cx="7144359" cy="707886"/>
          </a:xfrm>
          <a:prstGeom prst="rect">
            <a:avLst/>
          </a:prstGeom>
          <a:noFill/>
        </p:spPr>
        <p:txBody>
          <a:bodyPr wrap="square" rtlCol="0">
            <a:spAutoFit/>
          </a:bodyPr>
          <a:lstStyle/>
          <a:p>
            <a:pPr>
              <a:spcBef>
                <a:spcPts val="600"/>
              </a:spcBef>
            </a:pPr>
            <a:r>
              <a:rPr lang="en" sz="2000" b="1" dirty="0"/>
              <a:t>Being the Creator, He became a creature. He accepted being mistreated and dying on the cross in order to redeem us.</a:t>
            </a:r>
          </a:p>
        </p:txBody>
      </p:sp>
      <p:pic>
        <p:nvPicPr>
          <p:cNvPr id="10" name="Imagen 9" descr="Un dibujo de una persona&#10;&#10;El contenido generado por IA puede ser incorrecto.">
            <a:extLst>
              <a:ext uri="{FF2B5EF4-FFF2-40B4-BE49-F238E27FC236}">
                <a16:creationId xmlns:a16="http://schemas.microsoft.com/office/drawing/2014/main" id="{DFC318CF-D247-E757-0C3A-EF126EC044B8}"/>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a:fillRect/>
          </a:stretch>
        </p:blipFill>
        <p:spPr>
          <a:xfrm>
            <a:off x="7578258" y="1496373"/>
            <a:ext cx="4515419" cy="2037093"/>
          </a:xfrm>
          <a:prstGeom prst="snip2DiagRect">
            <a:avLst>
              <a:gd name="adj1" fmla="val 14962"/>
              <a:gd name="adj2" fmla="val 16667"/>
            </a:avLst>
          </a:prstGeom>
          <a:solidFill>
            <a:srgbClr val="FFFFFF">
              <a:shade val="85000"/>
            </a:srgbClr>
          </a:solidFill>
          <a:ln w="57150" cap="sq">
            <a:solidFill>
              <a:schemeClr val="accent3">
                <a:lumMod val="5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descr="Imagen que contiene animal&#10;&#10;El contenido generado por IA puede ser incorrecto.">
            <a:extLst>
              <a:ext uri="{FF2B5EF4-FFF2-40B4-BE49-F238E27FC236}">
                <a16:creationId xmlns:a16="http://schemas.microsoft.com/office/drawing/2014/main" id="{5E37C7C4-F082-CE49-6E21-14763B141B65}"/>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7450438" y="3742826"/>
            <a:ext cx="2207447" cy="2946389"/>
          </a:xfrm>
          <a:prstGeom prst="snip2DiagRect">
            <a:avLst/>
          </a:prstGeom>
          <a:solidFill>
            <a:srgbClr val="FFFFFF">
              <a:shade val="85000"/>
            </a:srgbClr>
          </a:solidFill>
          <a:ln w="57150" cap="sq">
            <a:solidFill>
              <a:schemeClr val="accent1">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Imagen 15" descr="Pintura de una persona con el sol de fondo&#10;&#10;El contenido generado por IA puede ser incorrecto.">
            <a:extLst>
              <a:ext uri="{FF2B5EF4-FFF2-40B4-BE49-F238E27FC236}">
                <a16:creationId xmlns:a16="http://schemas.microsoft.com/office/drawing/2014/main" id="{AC93DE51-3C13-7A26-DE95-DFE239E188BB}"/>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9886231" y="3744924"/>
            <a:ext cx="2207446" cy="2948175"/>
          </a:xfrm>
          <a:prstGeom prst="snip2DiagRect">
            <a:avLst>
              <a:gd name="adj1" fmla="val 16035"/>
              <a:gd name="adj2" fmla="val 0"/>
            </a:avLst>
          </a:prstGeom>
          <a:solidFill>
            <a:srgbClr val="FFFFFF">
              <a:shade val="85000"/>
            </a:srgbClr>
          </a:solidFill>
          <a:ln w="57150" cap="sq">
            <a:solidFill>
              <a:schemeClr val="accent4">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8" name="CuadroTexto 17">
            <a:extLst>
              <a:ext uri="{FF2B5EF4-FFF2-40B4-BE49-F238E27FC236}">
                <a16:creationId xmlns:a16="http://schemas.microsoft.com/office/drawing/2014/main" id="{E7B81BC5-8E3A-A8AB-7CF3-254923CACCBB}"/>
              </a:ext>
            </a:extLst>
          </p:cNvPr>
          <p:cNvSpPr txBox="1"/>
          <p:nvPr/>
        </p:nvSpPr>
        <p:spPr>
          <a:xfrm>
            <a:off x="156380" y="6047008"/>
            <a:ext cx="7144360" cy="707886"/>
          </a:xfrm>
          <a:prstGeom prst="rect">
            <a:avLst/>
          </a:prstGeom>
          <a:noFill/>
        </p:spPr>
        <p:txBody>
          <a:bodyPr wrap="square">
            <a:spAutoFit/>
          </a:bodyPr>
          <a:lstStyle/>
          <a:p>
            <a:pPr>
              <a:spcBef>
                <a:spcPts val="600"/>
              </a:spcBef>
            </a:pPr>
            <a:r>
              <a:rPr lang="en" sz="2000" b="1" dirty="0"/>
              <a:t>He is our role model. We must be willing to humble ourselves and sacrifice ourselves for the good of others.</a:t>
            </a:r>
          </a:p>
        </p:txBody>
      </p:sp>
      <p:sp>
        <p:nvSpPr>
          <p:cNvPr id="8" name="CuadroTexto 7">
            <a:extLst>
              <a:ext uri="{FF2B5EF4-FFF2-40B4-BE49-F238E27FC236}">
                <a16:creationId xmlns:a16="http://schemas.microsoft.com/office/drawing/2014/main" id="{55BDCBA1-5E0B-1793-24BA-EF6D83481202}"/>
              </a:ext>
            </a:extLst>
          </p:cNvPr>
          <p:cNvSpPr txBox="1"/>
          <p:nvPr/>
        </p:nvSpPr>
        <p:spPr>
          <a:xfrm>
            <a:off x="156383" y="5355411"/>
            <a:ext cx="7144359" cy="707886"/>
          </a:xfrm>
          <a:prstGeom prst="rect">
            <a:avLst/>
          </a:prstGeom>
          <a:noFill/>
        </p:spPr>
        <p:txBody>
          <a:bodyPr wrap="square">
            <a:spAutoFit/>
          </a:bodyPr>
          <a:lstStyle/>
          <a:p>
            <a:pPr>
              <a:spcBef>
                <a:spcPts val="600"/>
              </a:spcBef>
            </a:pPr>
            <a:r>
              <a:rPr lang="en" sz="2000" b="1" dirty="0"/>
              <a:t>When we think about this, we can only bow down and worship our wonderful Savior.</a:t>
            </a:r>
          </a:p>
        </p:txBody>
      </p:sp>
      <p:sp>
        <p:nvSpPr>
          <p:cNvPr id="12" name="CuadroTexto 11">
            <a:extLst>
              <a:ext uri="{FF2B5EF4-FFF2-40B4-BE49-F238E27FC236}">
                <a16:creationId xmlns:a16="http://schemas.microsoft.com/office/drawing/2014/main" id="{5CB65058-7A50-3C83-C03B-8585A46B471C}"/>
              </a:ext>
            </a:extLst>
          </p:cNvPr>
          <p:cNvSpPr txBox="1"/>
          <p:nvPr/>
        </p:nvSpPr>
        <p:spPr>
          <a:xfrm>
            <a:off x="156387" y="4048260"/>
            <a:ext cx="7144358" cy="1323439"/>
          </a:xfrm>
          <a:prstGeom prst="rect">
            <a:avLst/>
          </a:prstGeom>
          <a:noFill/>
        </p:spPr>
        <p:txBody>
          <a:bodyPr wrap="square">
            <a:spAutoFit/>
          </a:bodyPr>
          <a:lstStyle/>
          <a:p>
            <a:pPr>
              <a:spcBef>
                <a:spcPts val="600"/>
              </a:spcBef>
            </a:pPr>
            <a:r>
              <a:rPr lang="en" sz="2000" b="1" dirty="0"/>
              <a:t>Despite being on an equal footing with the other two Persons of the Godhead, Jesus' submission to the Father's will was always perfect. There was never a moment when he refused to submit.</a:t>
            </a:r>
          </a:p>
        </p:txBody>
      </p:sp>
    </p:spTree>
    <p:extLst>
      <p:ext uri="{BB962C8B-B14F-4D97-AF65-F5344CB8AC3E}">
        <p14:creationId xmlns:p14="http://schemas.microsoft.com/office/powerpoint/2010/main" val="2990761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1" presetClass="entr" presetSubtype="0" fill="hold" grpId="0" nodeType="afterEffect">
                                  <p:stCondLst>
                                    <p:cond delay="0"/>
                                  </p:stCondLst>
                                  <p:iterate type="lt">
                                    <p:tmPct val="5000"/>
                                  </p:iterate>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
                                        </p:tgtEl>
                                        <p:attrNameLst>
                                          <p:attrName>ppt_y</p:attrName>
                                        </p:attrNameLst>
                                      </p:cBhvr>
                                      <p:tavLst>
                                        <p:tav tm="0">
                                          <p:val>
                                            <p:strVal val="#ppt_y"/>
                                          </p:val>
                                        </p:tav>
                                        <p:tav tm="100000">
                                          <p:val>
                                            <p:strVal val="#ppt_y"/>
                                          </p:val>
                                        </p:tav>
                                      </p:tavLst>
                                    </p:anim>
                                    <p:anim calcmode="lin" valueType="num">
                                      <p:cBhvr>
                                        <p:cTn id="18"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animEffect transition="in" filter="fade">
                                      <p:cBhvr>
                                        <p:cTn id="32" dur="500"/>
                                        <p:tgtEl>
                                          <p:spTgt spid="10"/>
                                        </p:tgtEl>
                                      </p:cBhvr>
                                    </p:animEffect>
                                  </p:childTnLst>
                                </p:cTn>
                              </p:par>
                            </p:childTnLst>
                          </p:cTn>
                        </p:par>
                        <p:par>
                          <p:cTn id="33" fill="hold">
                            <p:stCondLst>
                              <p:cond delay="500"/>
                            </p:stCondLst>
                            <p:childTnLst>
                              <p:par>
                                <p:cTn id="34" presetID="22" presetClass="entr" presetSubtype="2" fill="hold" grpId="0" nodeType="afterEffect">
                                  <p:stCondLst>
                                    <p:cond delay="0"/>
                                  </p:stCondLst>
                                  <p:childTnLst>
                                    <p:set>
                                      <p:cBhvr>
                                        <p:cTn id="35" dur="1" fill="hold">
                                          <p:stCondLst>
                                            <p:cond delay="0"/>
                                          </p:stCondLst>
                                        </p:cTn>
                                        <p:tgtEl>
                                          <p:spTgt spid="2">
                                            <p:graphicEl>
                                              <a:dgm id="{FCA06444-AC4B-4EC3-8BEC-323D0F7CE06F}"/>
                                            </p:graphicEl>
                                          </p:spTgt>
                                        </p:tgtEl>
                                        <p:attrNameLst>
                                          <p:attrName>style.visibility</p:attrName>
                                        </p:attrNameLst>
                                      </p:cBhvr>
                                      <p:to>
                                        <p:strVal val="visible"/>
                                      </p:to>
                                    </p:set>
                                    <p:animEffect transition="in" filter="wipe(right)">
                                      <p:cBhvr>
                                        <p:cTn id="36" dur="500"/>
                                        <p:tgtEl>
                                          <p:spTgt spid="2">
                                            <p:graphicEl>
                                              <a:dgm id="{FCA06444-AC4B-4EC3-8BEC-323D0F7CE06F}"/>
                                            </p:graphic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
                                            <p:graphicEl>
                                              <a:dgm id="{80AE798F-9999-4FB6-8016-A160C3D801D0}"/>
                                            </p:graphicEl>
                                          </p:spTgt>
                                        </p:tgtEl>
                                        <p:attrNameLst>
                                          <p:attrName>style.visibility</p:attrName>
                                        </p:attrNameLst>
                                      </p:cBhvr>
                                      <p:to>
                                        <p:strVal val="visible"/>
                                      </p:to>
                                    </p:set>
                                    <p:animEffect transition="in" filter="wipe(left)">
                                      <p:cBhvr>
                                        <p:cTn id="39" dur="500"/>
                                        <p:tgtEl>
                                          <p:spTgt spid="2">
                                            <p:graphicEl>
                                              <a:dgm id="{80AE798F-9999-4FB6-8016-A160C3D801D0}"/>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500"/>
                            </p:stCondLst>
                            <p:childTnLst>
                              <p:par>
                                <p:cTn id="48" presetID="22" presetClass="entr" presetSubtype="2" fill="hold" grpId="0" nodeType="afterEffect">
                                  <p:stCondLst>
                                    <p:cond delay="0"/>
                                  </p:stCondLst>
                                  <p:childTnLst>
                                    <p:set>
                                      <p:cBhvr>
                                        <p:cTn id="49" dur="1" fill="hold">
                                          <p:stCondLst>
                                            <p:cond delay="0"/>
                                          </p:stCondLst>
                                        </p:cTn>
                                        <p:tgtEl>
                                          <p:spTgt spid="2">
                                            <p:graphicEl>
                                              <a:dgm id="{C2FDA4A1-9C8B-4AB2-8804-E6F5287D1812}"/>
                                            </p:graphicEl>
                                          </p:spTgt>
                                        </p:tgtEl>
                                        <p:attrNameLst>
                                          <p:attrName>style.visibility</p:attrName>
                                        </p:attrNameLst>
                                      </p:cBhvr>
                                      <p:to>
                                        <p:strVal val="visible"/>
                                      </p:to>
                                    </p:set>
                                    <p:animEffect transition="in" filter="wipe(right)">
                                      <p:cBhvr>
                                        <p:cTn id="50" dur="500"/>
                                        <p:tgtEl>
                                          <p:spTgt spid="2">
                                            <p:graphicEl>
                                              <a:dgm id="{C2FDA4A1-9C8B-4AB2-8804-E6F5287D1812}"/>
                                            </p:graphicEl>
                                          </p:spTgt>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
                                            <p:graphicEl>
                                              <a:dgm id="{53AA9E43-F8BB-40F2-9B27-29D1FF9CFF9D}"/>
                                            </p:graphicEl>
                                          </p:spTgt>
                                        </p:tgtEl>
                                        <p:attrNameLst>
                                          <p:attrName>style.visibility</p:attrName>
                                        </p:attrNameLst>
                                      </p:cBhvr>
                                      <p:to>
                                        <p:strVal val="visible"/>
                                      </p:to>
                                    </p:set>
                                    <p:animEffect transition="in" filter="wipe(left)">
                                      <p:cBhvr>
                                        <p:cTn id="53" dur="500"/>
                                        <p:tgtEl>
                                          <p:spTgt spid="2">
                                            <p:graphicEl>
                                              <a:dgm id="{53AA9E43-F8BB-40F2-9B27-29D1FF9CFF9D}"/>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p:cTn id="58" dur="500" fill="hold"/>
                                        <p:tgtEl>
                                          <p:spTgt spid="16"/>
                                        </p:tgtEl>
                                        <p:attrNameLst>
                                          <p:attrName>ppt_w</p:attrName>
                                        </p:attrNameLst>
                                      </p:cBhvr>
                                      <p:tavLst>
                                        <p:tav tm="0">
                                          <p:val>
                                            <p:fltVal val="0"/>
                                          </p:val>
                                        </p:tav>
                                        <p:tav tm="100000">
                                          <p:val>
                                            <p:strVal val="#ppt_w"/>
                                          </p:val>
                                        </p:tav>
                                      </p:tavLst>
                                    </p:anim>
                                    <p:anim calcmode="lin" valueType="num">
                                      <p:cBhvr>
                                        <p:cTn id="59" dur="500" fill="hold"/>
                                        <p:tgtEl>
                                          <p:spTgt spid="16"/>
                                        </p:tgtEl>
                                        <p:attrNameLst>
                                          <p:attrName>ppt_h</p:attrName>
                                        </p:attrNameLst>
                                      </p:cBhvr>
                                      <p:tavLst>
                                        <p:tav tm="0">
                                          <p:val>
                                            <p:fltVal val="0"/>
                                          </p:val>
                                        </p:tav>
                                        <p:tav tm="100000">
                                          <p:val>
                                            <p:strVal val="#ppt_h"/>
                                          </p:val>
                                        </p:tav>
                                      </p:tavLst>
                                    </p:anim>
                                    <p:animEffect transition="in" filter="fade">
                                      <p:cBhvr>
                                        <p:cTn id="60" dur="500"/>
                                        <p:tgtEl>
                                          <p:spTgt spid="16"/>
                                        </p:tgtEl>
                                      </p:cBhvr>
                                    </p:animEffect>
                                  </p:childTnLst>
                                </p:cTn>
                              </p:par>
                            </p:childTnLst>
                          </p:cTn>
                        </p:par>
                        <p:par>
                          <p:cTn id="61" fill="hold">
                            <p:stCondLst>
                              <p:cond delay="500"/>
                            </p:stCondLst>
                            <p:childTnLst>
                              <p:par>
                                <p:cTn id="62" presetID="22" presetClass="entr" presetSubtype="2" fill="hold" grpId="0" nodeType="afterEffect">
                                  <p:stCondLst>
                                    <p:cond delay="0"/>
                                  </p:stCondLst>
                                  <p:childTnLst>
                                    <p:set>
                                      <p:cBhvr>
                                        <p:cTn id="63" dur="1" fill="hold">
                                          <p:stCondLst>
                                            <p:cond delay="0"/>
                                          </p:stCondLst>
                                        </p:cTn>
                                        <p:tgtEl>
                                          <p:spTgt spid="2">
                                            <p:graphicEl>
                                              <a:dgm id="{19352A9B-ABA8-4B1D-BA66-0C1BD53D8556}"/>
                                            </p:graphicEl>
                                          </p:spTgt>
                                        </p:tgtEl>
                                        <p:attrNameLst>
                                          <p:attrName>style.visibility</p:attrName>
                                        </p:attrNameLst>
                                      </p:cBhvr>
                                      <p:to>
                                        <p:strVal val="visible"/>
                                      </p:to>
                                    </p:set>
                                    <p:animEffect transition="in" filter="wipe(right)">
                                      <p:cBhvr>
                                        <p:cTn id="64" dur="500"/>
                                        <p:tgtEl>
                                          <p:spTgt spid="2">
                                            <p:graphicEl>
                                              <a:dgm id="{19352A9B-ABA8-4B1D-BA66-0C1BD53D8556}"/>
                                            </p:graphicEl>
                                          </p:spTgt>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2">
                                            <p:graphicEl>
                                              <a:dgm id="{A3CEF08D-DC7F-4D2F-85B3-E34880BCE56A}"/>
                                            </p:graphicEl>
                                          </p:spTgt>
                                        </p:tgtEl>
                                        <p:attrNameLst>
                                          <p:attrName>style.visibility</p:attrName>
                                        </p:attrNameLst>
                                      </p:cBhvr>
                                      <p:to>
                                        <p:strVal val="visible"/>
                                      </p:to>
                                    </p:set>
                                    <p:animEffect transition="in" filter="wipe(left)">
                                      <p:cBhvr>
                                        <p:cTn id="67" dur="500"/>
                                        <p:tgtEl>
                                          <p:spTgt spid="2">
                                            <p:graphicEl>
                                              <a:dgm id="{A3CEF08D-DC7F-4D2F-85B3-E34880BCE56A}"/>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left)">
                                      <p:cBhvr>
                                        <p:cTn id="72" dur="500"/>
                                        <p:tgtEl>
                                          <p:spTgt spid="9"/>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left)">
                                      <p:cBhvr>
                                        <p:cTn id="77" dur="500"/>
                                        <p:tgtEl>
                                          <p:spTgt spid="12"/>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500"/>
                                        <p:tgtEl>
                                          <p:spTgt spid="8"/>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wipe(left)">
                                      <p:cBhvr>
                                        <p:cTn id="8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9" grpId="0"/>
      <p:bldP spid="18" grpId="0"/>
      <p:bldP spid="8"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D1FA824-3EC0-2C67-E4F0-5F1920CFFF81}"/>
              </a:ext>
            </a:extLst>
          </p:cNvPr>
          <p:cNvSpPr txBox="1"/>
          <p:nvPr/>
        </p:nvSpPr>
        <p:spPr>
          <a:xfrm>
            <a:off x="4577982" y="-64858"/>
            <a:ext cx="7614017" cy="707886"/>
          </a:xfrm>
          <a:prstGeom prst="rect">
            <a:avLst/>
          </a:prstGeom>
          <a:noFill/>
        </p:spPr>
        <p:txBody>
          <a:bodyPr wrap="square">
            <a:spAutoFit/>
            <a:scene3d>
              <a:camera prst="orthographicFront"/>
              <a:lightRig rig="threePt" dir="t"/>
            </a:scene3d>
            <a:sp3d extrusionH="57150">
              <a:bevelT w="57150" h="38100" prst="hardEdge"/>
            </a:sp3d>
          </a:bodyPr>
          <a:lstStyle/>
          <a:p>
            <a:pPr algn="ctr"/>
            <a:r>
              <a:rPr lang="en" sz="4000" b="1" spc="300" dirty="0">
                <a:ln w="12700" cmpd="sng">
                  <a:solidFill>
                    <a:schemeClr val="tx1"/>
                  </a:solidFill>
                  <a:prstDash val="solid"/>
                </a:ln>
                <a:gradFill flip="none" rotWithShape="1">
                  <a:gsLst>
                    <a:gs pos="0">
                      <a:srgbClr val="FFC000"/>
                    </a:gs>
                    <a:gs pos="100000">
                      <a:schemeClr val="bg2">
                        <a:lumMod val="50000"/>
                      </a:schemeClr>
                    </a:gs>
                  </a:gsLst>
                  <a:lin ang="13500000" scaled="1"/>
                  <a:tileRect/>
                </a:gradFill>
                <a:effectLst>
                  <a:outerShdw blurRad="38100" dist="38100" dir="2700000" algn="tl">
                    <a:srgbClr val="000000">
                      <a:alpha val="43137"/>
                    </a:srgbClr>
                  </a:outerShdw>
                </a:effectLst>
              </a:rPr>
              <a:t>THE ATTITUDE OF JESUS (2)</a:t>
            </a:r>
          </a:p>
        </p:txBody>
      </p:sp>
      <p:sp>
        <p:nvSpPr>
          <p:cNvPr id="5" name="CuadroTexto 4">
            <a:extLst>
              <a:ext uri="{FF2B5EF4-FFF2-40B4-BE49-F238E27FC236}">
                <a16:creationId xmlns:a16="http://schemas.microsoft.com/office/drawing/2014/main" id="{6EE72F06-AA6E-3C78-434B-A6B5313B83F5}"/>
              </a:ext>
            </a:extLst>
          </p:cNvPr>
          <p:cNvSpPr txBox="1"/>
          <p:nvPr/>
        </p:nvSpPr>
        <p:spPr>
          <a:xfrm>
            <a:off x="4869637" y="772686"/>
            <a:ext cx="7030706" cy="1566386"/>
          </a:xfrm>
          <a:prstGeom prst="roundRect">
            <a:avLst/>
          </a:prstGeom>
          <a:solidFill>
            <a:schemeClr val="bg2">
              <a:lumMod val="25000"/>
            </a:schemeClr>
          </a:solidFill>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en" b="1" dirty="0">
                <a:effectLst>
                  <a:outerShdw blurRad="38100" dist="38100" dir="2700000" algn="tl">
                    <a:srgbClr val="000000">
                      <a:alpha val="43137"/>
                    </a:srgbClr>
                  </a:outerShdw>
                </a:effectLst>
                <a:latin typeface="Comic Sans MS" panose="030F0702030302020204" pitchFamily="66" charset="0"/>
              </a:rPr>
              <a:t>“</a:t>
            </a:r>
            <a:r>
              <a:rPr lang="en-US" b="1" dirty="0">
                <a:effectLst>
                  <a:outerShdw blurRad="38100" dist="38100" dir="2700000" algn="tl">
                    <a:srgbClr val="000000">
                      <a:alpha val="43137"/>
                    </a:srgbClr>
                  </a:outerShdw>
                </a:effectLst>
                <a:latin typeface="Comic Sans MS" panose="030F0702030302020204" pitchFamily="66" charset="0"/>
              </a:rPr>
              <a:t>And without controversy great is the mystery of godliness: God was manifested in the flesh, Justified in the Spirit, seen by angels, preached among the Gentiles, Believed on in the world, Received up in glory</a:t>
            </a:r>
            <a:r>
              <a:rPr lang="en" b="1" dirty="0">
                <a:effectLst>
                  <a:outerShdw blurRad="38100" dist="38100" dir="2700000" algn="tl">
                    <a:srgbClr val="000000">
                      <a:alpha val="43137"/>
                    </a:srgbClr>
                  </a:outerShdw>
                </a:effectLst>
                <a:latin typeface="Comic Sans MS" panose="030F0702030302020204" pitchFamily="66" charset="0"/>
              </a:rPr>
              <a:t>”</a:t>
            </a:r>
            <a:br>
              <a:rPr lang="en" b="1" dirty="0">
                <a:effectLst>
                  <a:outerShdw blurRad="38100" dist="38100" dir="2700000" algn="tl">
                    <a:srgbClr val="000000">
                      <a:alpha val="43137"/>
                    </a:srgbClr>
                  </a:outerShdw>
                </a:effectLst>
                <a:latin typeface="Comic Sans MS" panose="030F0702030302020204" pitchFamily="66" charset="0"/>
              </a:rPr>
            </a:br>
            <a:r>
              <a:rPr lang="en" sz="1400" b="1" dirty="0">
                <a:effectLst>
                  <a:outerShdw blurRad="38100" dist="38100" dir="2700000" algn="tl">
                    <a:srgbClr val="000000">
                      <a:alpha val="43137"/>
                    </a:srgbClr>
                  </a:outerShdw>
                </a:effectLst>
                <a:latin typeface="Comic Sans MS" panose="030F0702030302020204" pitchFamily="66" charset="0"/>
              </a:rPr>
              <a:t>(1 Timothy 3:16)</a:t>
            </a:r>
          </a:p>
        </p:txBody>
      </p:sp>
      <p:sp>
        <p:nvSpPr>
          <p:cNvPr id="6" name="CuadroTexto 5">
            <a:extLst>
              <a:ext uri="{FF2B5EF4-FFF2-40B4-BE49-F238E27FC236}">
                <a16:creationId xmlns:a16="http://schemas.microsoft.com/office/drawing/2014/main" id="{49955E2B-46C7-DEDA-8BCC-CE5F37662BEE}"/>
              </a:ext>
            </a:extLst>
          </p:cNvPr>
          <p:cNvSpPr txBox="1"/>
          <p:nvPr/>
        </p:nvSpPr>
        <p:spPr>
          <a:xfrm>
            <a:off x="4800601" y="2562611"/>
            <a:ext cx="7391398" cy="1015663"/>
          </a:xfrm>
          <a:prstGeom prst="rect">
            <a:avLst/>
          </a:prstGeom>
          <a:noFill/>
        </p:spPr>
        <p:txBody>
          <a:bodyPr wrap="square" rtlCol="0">
            <a:spAutoFit/>
          </a:bodyPr>
          <a:lstStyle/>
          <a:p>
            <a:pPr>
              <a:spcBef>
                <a:spcPts val="600"/>
              </a:spcBef>
            </a:pPr>
            <a:r>
              <a:rPr lang="en" sz="2000" b="1" dirty="0"/>
              <a:t>Christ's amazing condescension in becoming a human being will be a subject of study for the redeemed throughout eternity.</a:t>
            </a:r>
          </a:p>
        </p:txBody>
      </p:sp>
      <p:pic>
        <p:nvPicPr>
          <p:cNvPr id="4" name="Imagen 3" descr="Dibujo de una persona&#10;&#10;El contenido generado por IA puede ser incorrecto.">
            <a:extLst>
              <a:ext uri="{FF2B5EF4-FFF2-40B4-BE49-F238E27FC236}">
                <a16:creationId xmlns:a16="http://schemas.microsoft.com/office/drawing/2014/main" id="{E6480FD0-D1F2-0E45-A5DC-3BEB07152A0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81316" y="54813"/>
            <a:ext cx="4496666" cy="6748373"/>
          </a:xfrm>
          <a:prstGeom prst="roundRect">
            <a:avLst>
              <a:gd name="adj" fmla="val 7413"/>
            </a:avLst>
          </a:prstGeom>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pic>
      <p:sp>
        <p:nvSpPr>
          <p:cNvPr id="7" name="CuadroTexto 6">
            <a:extLst>
              <a:ext uri="{FF2B5EF4-FFF2-40B4-BE49-F238E27FC236}">
                <a16:creationId xmlns:a16="http://schemas.microsoft.com/office/drawing/2014/main" id="{D969A899-D9A3-9274-50ED-CD5FDCC42476}"/>
              </a:ext>
            </a:extLst>
          </p:cNvPr>
          <p:cNvSpPr txBox="1"/>
          <p:nvPr/>
        </p:nvSpPr>
        <p:spPr>
          <a:xfrm>
            <a:off x="4800599" y="5629095"/>
            <a:ext cx="7391401" cy="1015663"/>
          </a:xfrm>
          <a:prstGeom prst="rect">
            <a:avLst/>
          </a:prstGeom>
          <a:noFill/>
        </p:spPr>
        <p:txBody>
          <a:bodyPr wrap="square">
            <a:spAutoFit/>
          </a:bodyPr>
          <a:lstStyle/>
          <a:p>
            <a:pPr>
              <a:spcBef>
                <a:spcPts val="600"/>
              </a:spcBef>
            </a:pPr>
            <a:r>
              <a:rPr lang="en" sz="2000" b="1" dirty="0"/>
              <a:t>This example calls us to abandon our selfishness and our desire to be served, and replace them with humility and a willingness to serve others.</a:t>
            </a:r>
          </a:p>
        </p:txBody>
      </p:sp>
      <p:sp>
        <p:nvSpPr>
          <p:cNvPr id="9" name="CuadroTexto 8">
            <a:extLst>
              <a:ext uri="{FF2B5EF4-FFF2-40B4-BE49-F238E27FC236}">
                <a16:creationId xmlns:a16="http://schemas.microsoft.com/office/drawing/2014/main" id="{D1F28DD5-EE47-974C-57E3-B8590579ED5D}"/>
              </a:ext>
            </a:extLst>
          </p:cNvPr>
          <p:cNvSpPr txBox="1"/>
          <p:nvPr/>
        </p:nvSpPr>
        <p:spPr>
          <a:xfrm>
            <a:off x="4800599" y="4606933"/>
            <a:ext cx="7391400" cy="1015663"/>
          </a:xfrm>
          <a:prstGeom prst="rect">
            <a:avLst/>
          </a:prstGeom>
          <a:noFill/>
        </p:spPr>
        <p:txBody>
          <a:bodyPr wrap="square">
            <a:spAutoFit/>
          </a:bodyPr>
          <a:lstStyle/>
          <a:p>
            <a:pPr>
              <a:spcBef>
                <a:spcPts val="600"/>
              </a:spcBef>
            </a:pPr>
            <a:r>
              <a:rPr lang="en" sz="2000" b="1" dirty="0"/>
              <a:t>Jesus went from universal supremacy to absolute servitude. This is precisely the opposite of what Lucifer aspired to, who, being a servant, desired universal supremacy.</a:t>
            </a:r>
          </a:p>
        </p:txBody>
      </p:sp>
      <p:sp>
        <p:nvSpPr>
          <p:cNvPr id="11" name="CuadroTexto 10">
            <a:extLst>
              <a:ext uri="{FF2B5EF4-FFF2-40B4-BE49-F238E27FC236}">
                <a16:creationId xmlns:a16="http://schemas.microsoft.com/office/drawing/2014/main" id="{9015224D-7577-3EE4-E266-773F64CF1ACE}"/>
              </a:ext>
            </a:extLst>
          </p:cNvPr>
          <p:cNvSpPr txBox="1"/>
          <p:nvPr/>
        </p:nvSpPr>
        <p:spPr>
          <a:xfrm>
            <a:off x="4800600" y="3584772"/>
            <a:ext cx="7391400" cy="1015663"/>
          </a:xfrm>
          <a:prstGeom prst="rect">
            <a:avLst/>
          </a:prstGeom>
          <a:noFill/>
        </p:spPr>
        <p:txBody>
          <a:bodyPr wrap="square">
            <a:spAutoFit/>
          </a:bodyPr>
          <a:lstStyle/>
          <a:p>
            <a:pPr>
              <a:spcBef>
                <a:spcPts val="600"/>
              </a:spcBef>
            </a:pPr>
            <a:r>
              <a:rPr lang="en" sz="2000" b="1" dirty="0"/>
              <a:t>It is incredible that the infinite and eternal Being became a finite human being, subject to death. This is what Paul calls “the mystery of godliness” (1 Tim. 3:16).</a:t>
            </a:r>
          </a:p>
        </p:txBody>
      </p:sp>
    </p:spTree>
    <p:extLst>
      <p:ext uri="{BB962C8B-B14F-4D97-AF65-F5344CB8AC3E}">
        <p14:creationId xmlns:p14="http://schemas.microsoft.com/office/powerpoint/2010/main" val="2675535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3"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3)">
                                      <p:cBhvr>
                                        <p:cTn id="16" dur="750"/>
                                        <p:tgtEl>
                                          <p:spTgt spid="5"/>
                                        </p:tgtEl>
                                      </p:cBhvr>
                                    </p:animEffect>
                                  </p:childTnLst>
                                </p:cTn>
                              </p:par>
                              <p:par>
                                <p:cTn id="17" presetID="21" presetClass="entr" presetSubtype="3"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3)">
                                      <p:cBhvr>
                                        <p:cTn id="19" dur="75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7" grpId="0"/>
      <p:bldP spid="9" grpId="0"/>
      <p:bldP spid="11"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2.xml><?xml version="1.0" encoding="utf-8"?>
<a:themeOverride xmlns:a="http://schemas.openxmlformats.org/drawingml/2006/main">
  <a:clrScheme name="Verde amarillo">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themeOverride>
</file>

<file path=docProps/app.xml><?xml version="1.0" encoding="utf-8"?>
<Properties xmlns="http://schemas.openxmlformats.org/officeDocument/2006/extended-properties" xmlns:vt="http://schemas.openxmlformats.org/officeDocument/2006/docPropsVTypes">
  <TotalTime>780</TotalTime>
  <Words>1226</Words>
  <Application>Microsoft Office PowerPoint</Application>
  <PresentationFormat>Panorámica</PresentationFormat>
  <Paragraphs>59</Paragraphs>
  <Slides>10</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10</vt:i4>
      </vt:variant>
    </vt:vector>
  </HeadingPairs>
  <TitlesOfParts>
    <vt:vector size="17" baseType="lpstr">
      <vt:lpstr>Aptos</vt:lpstr>
      <vt:lpstr>Arial</vt:lpstr>
      <vt:lpstr>Constantia</vt:lpstr>
      <vt:lpstr>Comic Sans MS</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66</cp:revision>
  <dcterms:created xsi:type="dcterms:W3CDTF">2025-12-31T11:02:26Z</dcterms:created>
  <dcterms:modified xsi:type="dcterms:W3CDTF">2026-01-02T07:50:22Z</dcterms:modified>
</cp:coreProperties>
</file>