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5" r:id="rId3"/>
    <p:sldId id="328" r:id="rId4"/>
    <p:sldId id="257" r:id="rId5"/>
    <p:sldId id="326" r:id="rId6"/>
    <p:sldId id="259" r:id="rId7"/>
    <p:sldId id="327"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547"/>
    <a:srgbClr val="441D61"/>
    <a:srgbClr val="532476"/>
    <a:srgbClr val="006C93"/>
    <a:srgbClr val="F9B886"/>
    <a:srgbClr val="8A4500"/>
    <a:srgbClr val="663300"/>
    <a:srgbClr val="EAB200"/>
    <a:srgbClr val="A88C00"/>
    <a:srgbClr val="86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CE28E-0DED-421D-9FB8-D70B5BE1994C}" type="doc">
      <dgm:prSet loTypeId="urn:microsoft.com/office/officeart/2005/8/layout/vList4" loCatId="picture" qsTypeId="urn:microsoft.com/office/officeart/2005/8/quickstyle/simple5" qsCatId="simple" csTypeId="urn:microsoft.com/office/officeart/2005/8/colors/colorful1" csCatId="colorful" phldr="1"/>
      <dgm:spPr/>
      <dgm:t>
        <a:bodyPr/>
        <a:lstStyle/>
        <a:p>
          <a:endParaRPr lang="es-ES"/>
        </a:p>
      </dgm:t>
    </dgm:pt>
    <dgm:pt modelId="{90BDB68E-DD81-4317-8BA3-75FB807C0CC5}">
      <dgm:prSet custT="1"/>
      <dgm:spPr>
        <a:gradFill rotWithShape="0">
          <a:gsLst>
            <a:gs pos="0">
              <a:srgbClr val="EAB200"/>
            </a:gs>
            <a:gs pos="51000">
              <a:srgbClr val="A88C00"/>
            </a:gs>
            <a:gs pos="100000">
              <a:srgbClr val="867300"/>
            </a:gs>
          </a:gsLst>
        </a:gradFill>
      </dgm:spPr>
      <dgm:t>
        <a:bodyPr/>
        <a:lstStyle/>
        <a:p>
          <a:pPr rtl="0"/>
          <a:r>
            <a:rPr lang="en-US" sz="2000" b="1" noProof="0" dirty="0">
              <a:effectLst>
                <a:outerShdw blurRad="38100" dist="38100" dir="2700000" algn="tl">
                  <a:srgbClr val="000000">
                    <a:alpha val="43137"/>
                  </a:srgbClr>
                </a:outerShdw>
              </a:effectLst>
            </a:rPr>
            <a:t>We are all needed                                  (1 Cor. 12:15)</a:t>
          </a:r>
          <a:endParaRPr lang="en-US" sz="2000" noProof="0" dirty="0">
            <a:effectLst>
              <a:outerShdw blurRad="38100" dist="38100" dir="2700000" algn="tl">
                <a:srgbClr val="000000">
                  <a:alpha val="43137"/>
                </a:srgbClr>
              </a:outerShdw>
            </a:effectLst>
          </a:endParaRPr>
        </a:p>
      </dgm:t>
    </dgm:pt>
    <dgm:pt modelId="{0C6DA4E3-2CFC-4BC4-A211-614C3D9E1D6D}" type="par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2531685-18A3-48E9-A265-8C17AD264B64}" type="sib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04FF557-0107-46C7-A48B-5FE9391BF040}">
      <dgm:prSet custT="1"/>
      <dgm:spPr/>
      <dgm:t>
        <a:bodyPr/>
        <a:lstStyle/>
        <a:p>
          <a:r>
            <a:rPr lang="en-US" sz="2000" b="1" noProof="0" dirty="0">
              <a:effectLst>
                <a:outerShdw blurRad="38100" dist="38100" dir="2700000" algn="tl">
                  <a:srgbClr val="000000">
                    <a:alpha val="43137"/>
                  </a:srgbClr>
                </a:outerShdw>
              </a:effectLst>
            </a:rPr>
            <a:t>Each one has his or her own work (1 Cor. 12:17)</a:t>
          </a:r>
          <a:endParaRPr lang="en-US" sz="2000" noProof="0" dirty="0">
            <a:effectLst>
              <a:outerShdw blurRad="38100" dist="38100" dir="2700000" algn="tl">
                <a:srgbClr val="000000">
                  <a:alpha val="43137"/>
                </a:srgbClr>
              </a:outerShdw>
            </a:effectLst>
          </a:endParaRPr>
        </a:p>
      </dgm:t>
    </dgm:pt>
    <dgm:pt modelId="{3B25DC16-1D06-42F0-B6A3-033F709C4153}" type="par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45DBD43E-BC69-4397-B501-70E874EAC35D}" type="sib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733B78B2-4E99-4C70-9514-79470CD200EF}">
      <dgm:prSet custT="1"/>
      <dgm:spPr>
        <a:gradFill rotWithShape="0">
          <a:gsLst>
            <a:gs pos="0">
              <a:srgbClr val="21B1C5"/>
            </a:gs>
            <a:gs pos="50000">
              <a:srgbClr val="17ABBF"/>
            </a:gs>
            <a:gs pos="100000">
              <a:srgbClr val="1E8896"/>
            </a:gs>
          </a:gsLst>
        </a:gradFill>
      </dgm:spPr>
      <dgm:t>
        <a:bodyPr/>
        <a:lstStyle/>
        <a:p>
          <a:r>
            <a:rPr lang="en-US" sz="2000" b="1" noProof="0" dirty="0">
              <a:effectLst>
                <a:outerShdw blurRad="38100" dist="38100" dir="2700000" algn="tl">
                  <a:srgbClr val="000000">
                    <a:alpha val="43137"/>
                  </a:srgbClr>
                </a:outerShdw>
              </a:effectLst>
            </a:rPr>
            <a:t>We cannot despise anyone              (1 Cor. 12:21)</a:t>
          </a:r>
          <a:endParaRPr lang="en-US" sz="2000" noProof="0" dirty="0">
            <a:effectLst>
              <a:outerShdw blurRad="38100" dist="38100" dir="2700000" algn="tl">
                <a:srgbClr val="000000">
                  <a:alpha val="43137"/>
                </a:srgbClr>
              </a:outerShdw>
            </a:effectLst>
          </a:endParaRPr>
        </a:p>
      </dgm:t>
    </dgm:pt>
    <dgm:pt modelId="{84886710-69D7-4FC9-A692-17F5E83246B0}" type="par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271F9FF7-42EB-4F06-A688-EF8D7EDE2FE1}" type="sib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DA20450E-2CB1-4DB3-8398-B1E08B153069}">
      <dgm:prSet custT="1"/>
      <dgm:spPr/>
      <dgm:t>
        <a:bodyPr/>
        <a:lstStyle/>
        <a:p>
          <a:r>
            <a:rPr lang="en-US" sz="2000" b="1" noProof="0" dirty="0">
              <a:effectLst>
                <a:outerShdw blurRad="38100" dist="38100" dir="2700000" algn="tl">
                  <a:srgbClr val="000000">
                    <a:alpha val="43137"/>
                  </a:srgbClr>
                </a:outerShdw>
              </a:effectLst>
            </a:rPr>
            <a:t>There are no “inferior” believers (1 Cor. 12:22-24)</a:t>
          </a:r>
          <a:endParaRPr lang="en-US" sz="2000" noProof="0" dirty="0">
            <a:effectLst>
              <a:outerShdw blurRad="38100" dist="38100" dir="2700000" algn="tl">
                <a:srgbClr val="000000">
                  <a:alpha val="43137"/>
                </a:srgbClr>
              </a:outerShdw>
            </a:effectLst>
          </a:endParaRPr>
        </a:p>
      </dgm:t>
    </dgm:pt>
    <dgm:pt modelId="{0A240C47-26BE-454F-9587-B35130F51901}" type="par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0A37C613-0CB9-4C6B-8E6B-047B819E6F41}" type="sib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39909C27-0BF3-46A5-A9A3-83A7D07BC065}">
      <dgm:prSet custT="1"/>
      <dgm:spPr/>
      <dgm:t>
        <a:bodyPr/>
        <a:lstStyle/>
        <a:p>
          <a:r>
            <a:rPr lang="en-US" sz="2000" b="1" noProof="0" dirty="0">
              <a:effectLst>
                <a:outerShdw blurRad="38100" dist="38100" dir="2700000" algn="tl">
                  <a:srgbClr val="000000">
                    <a:alpha val="43137"/>
                  </a:srgbClr>
                </a:outerShdw>
              </a:effectLst>
            </a:rPr>
            <a:t>We care for one another                     (1 Cor. 12:25-26)</a:t>
          </a:r>
          <a:endParaRPr lang="en-US" sz="2000" noProof="0" dirty="0">
            <a:effectLst>
              <a:outerShdw blurRad="38100" dist="38100" dir="2700000" algn="tl">
                <a:srgbClr val="000000">
                  <a:alpha val="43137"/>
                </a:srgbClr>
              </a:outerShdw>
            </a:effectLst>
          </a:endParaRPr>
        </a:p>
      </dgm:t>
    </dgm:pt>
    <dgm:pt modelId="{1FFBCA77-5A6E-47F6-8EB0-EBC52F1BD408}" type="par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A02FC83E-30E7-47FB-B8B8-5E4152816574}" type="sib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63FB2AB0-E2AF-4D61-9382-B35E202200BC}" type="pres">
      <dgm:prSet presAssocID="{94CCE28E-0DED-421D-9FB8-D70B5BE1994C}" presName="linear" presStyleCnt="0">
        <dgm:presLayoutVars>
          <dgm:dir/>
          <dgm:resizeHandles val="exact"/>
        </dgm:presLayoutVars>
      </dgm:prSet>
      <dgm:spPr/>
    </dgm:pt>
    <dgm:pt modelId="{CDF4D091-7C0A-4C60-AE69-38336C4B2A9B}" type="pres">
      <dgm:prSet presAssocID="{90BDB68E-DD81-4317-8BA3-75FB807C0CC5}" presName="comp" presStyleCnt="0"/>
      <dgm:spPr/>
    </dgm:pt>
    <dgm:pt modelId="{A15FE00A-EE8A-4547-961E-76D3D081E592}" type="pres">
      <dgm:prSet presAssocID="{90BDB68E-DD81-4317-8BA3-75FB807C0CC5}" presName="box" presStyleLbl="node1" presStyleIdx="0" presStyleCnt="5"/>
      <dgm:spPr/>
    </dgm:pt>
    <dgm:pt modelId="{0879B82F-B011-4CC1-82E5-4D1BF73289A8}" type="pres">
      <dgm:prSet presAssocID="{90BDB68E-DD81-4317-8BA3-75FB807C0CC5}" presName="img" presStyleLbl="fgImgPlace1" presStyleIdx="0" presStyleCnt="5"/>
      <dgm:spPr>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166F122C-3FD5-4F49-9EB8-F15912CFF0BF}" type="pres">
      <dgm:prSet presAssocID="{90BDB68E-DD81-4317-8BA3-75FB807C0CC5}" presName="text" presStyleLbl="node1" presStyleIdx="0" presStyleCnt="5">
        <dgm:presLayoutVars>
          <dgm:bulletEnabled val="1"/>
        </dgm:presLayoutVars>
      </dgm:prSet>
      <dgm:spPr/>
    </dgm:pt>
    <dgm:pt modelId="{92B47F4B-20CF-4607-8E78-BB678F8C4806}" type="pres">
      <dgm:prSet presAssocID="{E2531685-18A3-48E9-A265-8C17AD264B64}" presName="spacer" presStyleCnt="0"/>
      <dgm:spPr/>
    </dgm:pt>
    <dgm:pt modelId="{F38EF501-5BA3-4DE8-8B5A-A35B441C3BF8}" type="pres">
      <dgm:prSet presAssocID="{E04FF557-0107-46C7-A48B-5FE9391BF040}" presName="comp" presStyleCnt="0"/>
      <dgm:spPr/>
    </dgm:pt>
    <dgm:pt modelId="{7E1DB660-2D90-4E18-9467-5B69C9169488}" type="pres">
      <dgm:prSet presAssocID="{E04FF557-0107-46C7-A48B-5FE9391BF040}" presName="box" presStyleLbl="node1" presStyleIdx="1" presStyleCnt="5"/>
      <dgm:spPr/>
    </dgm:pt>
    <dgm:pt modelId="{708FCAD1-43FB-4684-997B-FDCCCDEC7984}" type="pres">
      <dgm:prSet presAssocID="{E04FF557-0107-46C7-A48B-5FE9391BF040}" presName="img" presStyleLbl="fgImgPlace1" presStyleIdx="1" presStyleCnt="5"/>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BB437BA-13FB-40D6-92BE-5C2485245836}" type="pres">
      <dgm:prSet presAssocID="{E04FF557-0107-46C7-A48B-5FE9391BF040}" presName="text" presStyleLbl="node1" presStyleIdx="1" presStyleCnt="5">
        <dgm:presLayoutVars>
          <dgm:bulletEnabled val="1"/>
        </dgm:presLayoutVars>
      </dgm:prSet>
      <dgm:spPr/>
    </dgm:pt>
    <dgm:pt modelId="{53D409C9-6F14-47ED-80F2-0D4382188D11}" type="pres">
      <dgm:prSet presAssocID="{45DBD43E-BC69-4397-B501-70E874EAC35D}" presName="spacer" presStyleCnt="0"/>
      <dgm:spPr/>
    </dgm:pt>
    <dgm:pt modelId="{31CB376D-4D7D-45E8-A8E8-17783407BFDC}" type="pres">
      <dgm:prSet presAssocID="{733B78B2-4E99-4C70-9514-79470CD200EF}" presName="comp" presStyleCnt="0"/>
      <dgm:spPr/>
    </dgm:pt>
    <dgm:pt modelId="{957CDF44-1A89-4D6C-906C-4B3ED3A0E852}" type="pres">
      <dgm:prSet presAssocID="{733B78B2-4E99-4C70-9514-79470CD200EF}" presName="box" presStyleLbl="node1" presStyleIdx="2" presStyleCnt="5"/>
      <dgm:spPr/>
    </dgm:pt>
    <dgm:pt modelId="{0B163D38-CB89-4F0F-87EF-8CD37BBB01D0}" type="pres">
      <dgm:prSet presAssocID="{733B78B2-4E99-4C70-9514-79470CD200EF}" presName="img" presStyleLbl="fgImgPlace1" presStyleIdx="2" presStyleCnt="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82E097B-1FD9-4152-902F-CB084B24A640}" type="pres">
      <dgm:prSet presAssocID="{733B78B2-4E99-4C70-9514-79470CD200EF}" presName="text" presStyleLbl="node1" presStyleIdx="2" presStyleCnt="5">
        <dgm:presLayoutVars>
          <dgm:bulletEnabled val="1"/>
        </dgm:presLayoutVars>
      </dgm:prSet>
      <dgm:spPr/>
    </dgm:pt>
    <dgm:pt modelId="{9703BAA9-1885-4477-B143-AEB49224ECEC}" type="pres">
      <dgm:prSet presAssocID="{271F9FF7-42EB-4F06-A688-EF8D7EDE2FE1}" presName="spacer" presStyleCnt="0"/>
      <dgm:spPr/>
    </dgm:pt>
    <dgm:pt modelId="{8A50C685-154E-4D44-857E-A3D920EFA065}" type="pres">
      <dgm:prSet presAssocID="{DA20450E-2CB1-4DB3-8398-B1E08B153069}" presName="comp" presStyleCnt="0"/>
      <dgm:spPr/>
    </dgm:pt>
    <dgm:pt modelId="{90E7855A-36D0-483D-A51B-B6DDD6E38510}" type="pres">
      <dgm:prSet presAssocID="{DA20450E-2CB1-4DB3-8398-B1E08B153069}" presName="box" presStyleLbl="node1" presStyleIdx="3" presStyleCnt="5"/>
      <dgm:spPr/>
    </dgm:pt>
    <dgm:pt modelId="{16E7615B-497C-4751-983D-BEADB2012756}" type="pres">
      <dgm:prSet presAssocID="{DA20450E-2CB1-4DB3-8398-B1E08B153069}" presName="img" presStyleLbl="fgImgPlace1" presStyleIdx="3"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2DF4F465-089B-426B-B941-0BD3FB5A9D40}" type="pres">
      <dgm:prSet presAssocID="{DA20450E-2CB1-4DB3-8398-B1E08B153069}" presName="text" presStyleLbl="node1" presStyleIdx="3" presStyleCnt="5">
        <dgm:presLayoutVars>
          <dgm:bulletEnabled val="1"/>
        </dgm:presLayoutVars>
      </dgm:prSet>
      <dgm:spPr/>
    </dgm:pt>
    <dgm:pt modelId="{3B38DFC7-16BB-47E3-9AC8-FFC6A440DC02}" type="pres">
      <dgm:prSet presAssocID="{0A37C613-0CB9-4C6B-8E6B-047B819E6F41}" presName="spacer" presStyleCnt="0"/>
      <dgm:spPr/>
    </dgm:pt>
    <dgm:pt modelId="{1465D8FA-6A3D-4DE2-9BC5-DD951AE3B668}" type="pres">
      <dgm:prSet presAssocID="{39909C27-0BF3-46A5-A9A3-83A7D07BC065}" presName="comp" presStyleCnt="0"/>
      <dgm:spPr/>
    </dgm:pt>
    <dgm:pt modelId="{6BC35677-C58C-404E-8451-72F57EE9412A}" type="pres">
      <dgm:prSet presAssocID="{39909C27-0BF3-46A5-A9A3-83A7D07BC065}" presName="box" presStyleLbl="node1" presStyleIdx="4" presStyleCnt="5"/>
      <dgm:spPr/>
    </dgm:pt>
    <dgm:pt modelId="{3E0FD833-9FC9-49B9-A873-3200202E47A8}" type="pres">
      <dgm:prSet presAssocID="{39909C27-0BF3-46A5-A9A3-83A7D07BC065}" presName="img" presStyleLbl="fgImgPlace1" presStyleIdx="4" presStyleCnt="5"/>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5AD54431-14BF-4384-8320-99EBFCAD92F7}" type="pres">
      <dgm:prSet presAssocID="{39909C27-0BF3-46A5-A9A3-83A7D07BC065}" presName="text" presStyleLbl="node1" presStyleIdx="4" presStyleCnt="5">
        <dgm:presLayoutVars>
          <dgm:bulletEnabled val="1"/>
        </dgm:presLayoutVars>
      </dgm:prSet>
      <dgm:spPr/>
    </dgm:pt>
  </dgm:ptLst>
  <dgm:cxnLst>
    <dgm:cxn modelId="{C8A82306-2278-4D8A-970F-9D29FAED6889}" srcId="{94CCE28E-0DED-421D-9FB8-D70B5BE1994C}" destId="{733B78B2-4E99-4C70-9514-79470CD200EF}" srcOrd="2" destOrd="0" parTransId="{84886710-69D7-4FC9-A692-17F5E83246B0}" sibTransId="{271F9FF7-42EB-4F06-A688-EF8D7EDE2FE1}"/>
    <dgm:cxn modelId="{C7BFB03B-3A37-4477-88FE-14D3E7E5384B}" type="presOf" srcId="{DA20450E-2CB1-4DB3-8398-B1E08B153069}" destId="{90E7855A-36D0-483D-A51B-B6DDD6E38510}" srcOrd="0" destOrd="0" presId="urn:microsoft.com/office/officeart/2005/8/layout/vList4"/>
    <dgm:cxn modelId="{EE773B43-08BC-4842-86E1-82C0D6677B4C}" srcId="{94CCE28E-0DED-421D-9FB8-D70B5BE1994C}" destId="{39909C27-0BF3-46A5-A9A3-83A7D07BC065}" srcOrd="4" destOrd="0" parTransId="{1FFBCA77-5A6E-47F6-8EB0-EBC52F1BD408}" sibTransId="{A02FC83E-30E7-47FB-B8B8-5E4152816574}"/>
    <dgm:cxn modelId="{042C4E49-D034-40E8-8810-9CA5DF57409B}" type="presOf" srcId="{E04FF557-0107-46C7-A48B-5FE9391BF040}" destId="{6BB437BA-13FB-40D6-92BE-5C2485245836}" srcOrd="1" destOrd="0" presId="urn:microsoft.com/office/officeart/2005/8/layout/vList4"/>
    <dgm:cxn modelId="{505CDE5A-B7D7-4C1C-931D-49A3E4A17B0D}" srcId="{94CCE28E-0DED-421D-9FB8-D70B5BE1994C}" destId="{90BDB68E-DD81-4317-8BA3-75FB807C0CC5}" srcOrd="0" destOrd="0" parTransId="{0C6DA4E3-2CFC-4BC4-A211-614C3D9E1D6D}" sibTransId="{E2531685-18A3-48E9-A265-8C17AD264B64}"/>
    <dgm:cxn modelId="{8D535B7D-DC7A-4610-9F8E-2867796306BC}" srcId="{94CCE28E-0DED-421D-9FB8-D70B5BE1994C}" destId="{DA20450E-2CB1-4DB3-8398-B1E08B153069}" srcOrd="3" destOrd="0" parTransId="{0A240C47-26BE-454F-9587-B35130F51901}" sibTransId="{0A37C613-0CB9-4C6B-8E6B-047B819E6F41}"/>
    <dgm:cxn modelId="{192EE68F-827E-41E8-84D2-224E8515844C}" srcId="{94CCE28E-0DED-421D-9FB8-D70B5BE1994C}" destId="{E04FF557-0107-46C7-A48B-5FE9391BF040}" srcOrd="1" destOrd="0" parTransId="{3B25DC16-1D06-42F0-B6A3-033F709C4153}" sibTransId="{45DBD43E-BC69-4397-B501-70E874EAC35D}"/>
    <dgm:cxn modelId="{BA1055B6-858F-4C79-A04B-DF46BDDFE2FC}" type="presOf" srcId="{733B78B2-4E99-4C70-9514-79470CD200EF}" destId="{F82E097B-1FD9-4152-902F-CB084B24A640}" srcOrd="1" destOrd="0" presId="urn:microsoft.com/office/officeart/2005/8/layout/vList4"/>
    <dgm:cxn modelId="{7787A6BC-0898-4401-9D8F-497EA6FB974F}" type="presOf" srcId="{39909C27-0BF3-46A5-A9A3-83A7D07BC065}" destId="{6BC35677-C58C-404E-8451-72F57EE9412A}" srcOrd="0" destOrd="0" presId="urn:microsoft.com/office/officeart/2005/8/layout/vList4"/>
    <dgm:cxn modelId="{155156BE-854B-49BA-BF8B-63CBCFF71823}" type="presOf" srcId="{DA20450E-2CB1-4DB3-8398-B1E08B153069}" destId="{2DF4F465-089B-426B-B941-0BD3FB5A9D40}" srcOrd="1" destOrd="0" presId="urn:microsoft.com/office/officeart/2005/8/layout/vList4"/>
    <dgm:cxn modelId="{8FE94BC3-924A-4688-92A7-97403867975E}" type="presOf" srcId="{94CCE28E-0DED-421D-9FB8-D70B5BE1994C}" destId="{63FB2AB0-E2AF-4D61-9382-B35E202200BC}" srcOrd="0" destOrd="0" presId="urn:microsoft.com/office/officeart/2005/8/layout/vList4"/>
    <dgm:cxn modelId="{EE2AC1CA-A713-4DA1-9BAE-2B040FA2E341}" type="presOf" srcId="{E04FF557-0107-46C7-A48B-5FE9391BF040}" destId="{7E1DB660-2D90-4E18-9467-5B69C9169488}" srcOrd="0" destOrd="0" presId="urn:microsoft.com/office/officeart/2005/8/layout/vList4"/>
    <dgm:cxn modelId="{131012D5-C528-493A-8A0B-94EEF33B32E9}" type="presOf" srcId="{90BDB68E-DD81-4317-8BA3-75FB807C0CC5}" destId="{166F122C-3FD5-4F49-9EB8-F15912CFF0BF}" srcOrd="1" destOrd="0" presId="urn:microsoft.com/office/officeart/2005/8/layout/vList4"/>
    <dgm:cxn modelId="{DF31C6D5-FD90-46A6-A62E-4852038BBD9B}" type="presOf" srcId="{39909C27-0BF3-46A5-A9A3-83A7D07BC065}" destId="{5AD54431-14BF-4384-8320-99EBFCAD92F7}" srcOrd="1" destOrd="0" presId="urn:microsoft.com/office/officeart/2005/8/layout/vList4"/>
    <dgm:cxn modelId="{839DF1E4-A9A5-4107-A54A-4E2E8A4F5900}" type="presOf" srcId="{733B78B2-4E99-4C70-9514-79470CD200EF}" destId="{957CDF44-1A89-4D6C-906C-4B3ED3A0E852}" srcOrd="0" destOrd="0" presId="urn:microsoft.com/office/officeart/2005/8/layout/vList4"/>
    <dgm:cxn modelId="{FA5E5FF0-2326-4985-93B6-AAA4635B10F7}" type="presOf" srcId="{90BDB68E-DD81-4317-8BA3-75FB807C0CC5}" destId="{A15FE00A-EE8A-4547-961E-76D3D081E592}" srcOrd="0" destOrd="0" presId="urn:microsoft.com/office/officeart/2005/8/layout/vList4"/>
    <dgm:cxn modelId="{832114B3-A47E-4825-8095-82F8E85026CF}" type="presParOf" srcId="{63FB2AB0-E2AF-4D61-9382-B35E202200BC}" destId="{CDF4D091-7C0A-4C60-AE69-38336C4B2A9B}" srcOrd="0" destOrd="0" presId="urn:microsoft.com/office/officeart/2005/8/layout/vList4"/>
    <dgm:cxn modelId="{1588C613-146F-4F0D-86BB-6AF11CF274D6}" type="presParOf" srcId="{CDF4D091-7C0A-4C60-AE69-38336C4B2A9B}" destId="{A15FE00A-EE8A-4547-961E-76D3D081E592}" srcOrd="0" destOrd="0" presId="urn:microsoft.com/office/officeart/2005/8/layout/vList4"/>
    <dgm:cxn modelId="{D012EF64-59A9-45E0-B992-AED360CD8A21}" type="presParOf" srcId="{CDF4D091-7C0A-4C60-AE69-38336C4B2A9B}" destId="{0879B82F-B011-4CC1-82E5-4D1BF73289A8}" srcOrd="1" destOrd="0" presId="urn:microsoft.com/office/officeart/2005/8/layout/vList4"/>
    <dgm:cxn modelId="{C3F3D508-8156-429A-8A79-3054EAD7F20B}" type="presParOf" srcId="{CDF4D091-7C0A-4C60-AE69-38336C4B2A9B}" destId="{166F122C-3FD5-4F49-9EB8-F15912CFF0BF}" srcOrd="2" destOrd="0" presId="urn:microsoft.com/office/officeart/2005/8/layout/vList4"/>
    <dgm:cxn modelId="{D7617E36-3DF1-42F0-8AB2-BE644F6CC201}" type="presParOf" srcId="{63FB2AB0-E2AF-4D61-9382-B35E202200BC}" destId="{92B47F4B-20CF-4607-8E78-BB678F8C4806}" srcOrd="1" destOrd="0" presId="urn:microsoft.com/office/officeart/2005/8/layout/vList4"/>
    <dgm:cxn modelId="{D5303E4D-BA44-493B-A346-5E07536215FF}" type="presParOf" srcId="{63FB2AB0-E2AF-4D61-9382-B35E202200BC}" destId="{F38EF501-5BA3-4DE8-8B5A-A35B441C3BF8}" srcOrd="2" destOrd="0" presId="urn:microsoft.com/office/officeart/2005/8/layout/vList4"/>
    <dgm:cxn modelId="{AACE1E84-66D8-42BA-9BF7-0D071C6EB5BD}" type="presParOf" srcId="{F38EF501-5BA3-4DE8-8B5A-A35B441C3BF8}" destId="{7E1DB660-2D90-4E18-9467-5B69C9169488}" srcOrd="0" destOrd="0" presId="urn:microsoft.com/office/officeart/2005/8/layout/vList4"/>
    <dgm:cxn modelId="{A96A6BB5-2D61-4B77-86C5-656CEBE9EC78}" type="presParOf" srcId="{F38EF501-5BA3-4DE8-8B5A-A35B441C3BF8}" destId="{708FCAD1-43FB-4684-997B-FDCCCDEC7984}" srcOrd="1" destOrd="0" presId="urn:microsoft.com/office/officeart/2005/8/layout/vList4"/>
    <dgm:cxn modelId="{8CE38D86-B989-4888-ACE3-63FA63831F2C}" type="presParOf" srcId="{F38EF501-5BA3-4DE8-8B5A-A35B441C3BF8}" destId="{6BB437BA-13FB-40D6-92BE-5C2485245836}" srcOrd="2" destOrd="0" presId="urn:microsoft.com/office/officeart/2005/8/layout/vList4"/>
    <dgm:cxn modelId="{2F433A8A-3A53-4F38-8117-433884CE3297}" type="presParOf" srcId="{63FB2AB0-E2AF-4D61-9382-B35E202200BC}" destId="{53D409C9-6F14-47ED-80F2-0D4382188D11}" srcOrd="3" destOrd="0" presId="urn:microsoft.com/office/officeart/2005/8/layout/vList4"/>
    <dgm:cxn modelId="{B59F86B5-2B18-41F2-8D51-9AC7FFD28ABB}" type="presParOf" srcId="{63FB2AB0-E2AF-4D61-9382-B35E202200BC}" destId="{31CB376D-4D7D-45E8-A8E8-17783407BFDC}" srcOrd="4" destOrd="0" presId="urn:microsoft.com/office/officeart/2005/8/layout/vList4"/>
    <dgm:cxn modelId="{E5F9D6D3-85CC-4EC6-B8BB-7C7B3500DB14}" type="presParOf" srcId="{31CB376D-4D7D-45E8-A8E8-17783407BFDC}" destId="{957CDF44-1A89-4D6C-906C-4B3ED3A0E852}" srcOrd="0" destOrd="0" presId="urn:microsoft.com/office/officeart/2005/8/layout/vList4"/>
    <dgm:cxn modelId="{4F62E15F-92A6-4B83-93D1-FA8E87498855}" type="presParOf" srcId="{31CB376D-4D7D-45E8-A8E8-17783407BFDC}" destId="{0B163D38-CB89-4F0F-87EF-8CD37BBB01D0}" srcOrd="1" destOrd="0" presId="urn:microsoft.com/office/officeart/2005/8/layout/vList4"/>
    <dgm:cxn modelId="{BCF8DC8F-DCB9-4784-807F-9427E1CF9CE9}" type="presParOf" srcId="{31CB376D-4D7D-45E8-A8E8-17783407BFDC}" destId="{F82E097B-1FD9-4152-902F-CB084B24A640}" srcOrd="2" destOrd="0" presId="urn:microsoft.com/office/officeart/2005/8/layout/vList4"/>
    <dgm:cxn modelId="{F3D606C5-A01E-45A6-A3F4-E668B6976632}" type="presParOf" srcId="{63FB2AB0-E2AF-4D61-9382-B35E202200BC}" destId="{9703BAA9-1885-4477-B143-AEB49224ECEC}" srcOrd="5" destOrd="0" presId="urn:microsoft.com/office/officeart/2005/8/layout/vList4"/>
    <dgm:cxn modelId="{8C164B9F-43F7-469C-B38A-39F4511BDC0A}" type="presParOf" srcId="{63FB2AB0-E2AF-4D61-9382-B35E202200BC}" destId="{8A50C685-154E-4D44-857E-A3D920EFA065}" srcOrd="6" destOrd="0" presId="urn:microsoft.com/office/officeart/2005/8/layout/vList4"/>
    <dgm:cxn modelId="{66EB0F2F-DB81-4CB7-9694-4BC514433A5A}" type="presParOf" srcId="{8A50C685-154E-4D44-857E-A3D920EFA065}" destId="{90E7855A-36D0-483D-A51B-B6DDD6E38510}" srcOrd="0" destOrd="0" presId="urn:microsoft.com/office/officeart/2005/8/layout/vList4"/>
    <dgm:cxn modelId="{37055973-7F05-493D-B823-10382CF51E55}" type="presParOf" srcId="{8A50C685-154E-4D44-857E-A3D920EFA065}" destId="{16E7615B-497C-4751-983D-BEADB2012756}" srcOrd="1" destOrd="0" presId="urn:microsoft.com/office/officeart/2005/8/layout/vList4"/>
    <dgm:cxn modelId="{099D21F2-791D-43E5-8DAB-EAD93CFD5162}" type="presParOf" srcId="{8A50C685-154E-4D44-857E-A3D920EFA065}" destId="{2DF4F465-089B-426B-B941-0BD3FB5A9D40}" srcOrd="2" destOrd="0" presId="urn:microsoft.com/office/officeart/2005/8/layout/vList4"/>
    <dgm:cxn modelId="{634FAD9C-BECF-4333-815C-313EC43BD82F}" type="presParOf" srcId="{63FB2AB0-E2AF-4D61-9382-B35E202200BC}" destId="{3B38DFC7-16BB-47E3-9AC8-FFC6A440DC02}" srcOrd="7" destOrd="0" presId="urn:microsoft.com/office/officeart/2005/8/layout/vList4"/>
    <dgm:cxn modelId="{3C2CFCAA-C43F-4D31-B91A-8FA5492D33FD}" type="presParOf" srcId="{63FB2AB0-E2AF-4D61-9382-B35E202200BC}" destId="{1465D8FA-6A3D-4DE2-9BC5-DD951AE3B668}" srcOrd="8" destOrd="0" presId="urn:microsoft.com/office/officeart/2005/8/layout/vList4"/>
    <dgm:cxn modelId="{48C2EE28-EC4E-4BB0-833E-81FCF7C11684}" type="presParOf" srcId="{1465D8FA-6A3D-4DE2-9BC5-DD951AE3B668}" destId="{6BC35677-C58C-404E-8451-72F57EE9412A}" srcOrd="0" destOrd="0" presId="urn:microsoft.com/office/officeart/2005/8/layout/vList4"/>
    <dgm:cxn modelId="{7869C61F-E269-4095-9234-E182DA319663}" type="presParOf" srcId="{1465D8FA-6A3D-4DE2-9BC5-DD951AE3B668}" destId="{3E0FD833-9FC9-49B9-A873-3200202E47A8}" srcOrd="1" destOrd="0" presId="urn:microsoft.com/office/officeart/2005/8/layout/vList4"/>
    <dgm:cxn modelId="{3AEBDA8C-D6F5-4341-BA9A-4179D85D7745}" type="presParOf" srcId="{1465D8FA-6A3D-4DE2-9BC5-DD951AE3B668}" destId="{5AD54431-14BF-4384-8320-99EBFCAD92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FE00A-EE8A-4547-961E-76D3D081E592}">
      <dsp:nvSpPr>
        <dsp:cNvPr id="0" name=""/>
        <dsp:cNvSpPr/>
      </dsp:nvSpPr>
      <dsp:spPr>
        <a:xfrm>
          <a:off x="0" y="0"/>
          <a:ext cx="4416358" cy="1011142"/>
        </a:xfrm>
        <a:prstGeom prst="roundRect">
          <a:avLst>
            <a:gd name="adj" fmla="val 10000"/>
          </a:avLst>
        </a:prstGeom>
        <a:gradFill rotWithShape="0">
          <a:gsLst>
            <a:gs pos="0">
              <a:srgbClr val="EAB200"/>
            </a:gs>
            <a:gs pos="51000">
              <a:srgbClr val="A88C00"/>
            </a:gs>
            <a:gs pos="100000">
              <a:srgbClr val="8673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We are all needed                                  (1 Cor. 12:15)</a:t>
          </a:r>
          <a:endParaRPr lang="en-US" sz="2000" kern="1200" noProof="0" dirty="0">
            <a:effectLst>
              <a:outerShdw blurRad="38100" dist="38100" dir="2700000" algn="tl">
                <a:srgbClr val="000000">
                  <a:alpha val="43137"/>
                </a:srgbClr>
              </a:outerShdw>
            </a:effectLst>
          </a:endParaRPr>
        </a:p>
      </dsp:txBody>
      <dsp:txXfrm>
        <a:off x="984385" y="0"/>
        <a:ext cx="3431972" cy="1011142"/>
      </dsp:txXfrm>
    </dsp:sp>
    <dsp:sp modelId="{0879B82F-B011-4CC1-82E5-4D1BF73289A8}">
      <dsp:nvSpPr>
        <dsp:cNvPr id="0" name=""/>
        <dsp:cNvSpPr/>
      </dsp:nvSpPr>
      <dsp:spPr>
        <a:xfrm>
          <a:off x="101114" y="101114"/>
          <a:ext cx="883271" cy="808913"/>
        </a:xfrm>
        <a:prstGeom prst="roundRect">
          <a:avLst>
            <a:gd name="adj" fmla="val 10000"/>
          </a:avLst>
        </a:prstGeom>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1DB660-2D90-4E18-9467-5B69C9169488}">
      <dsp:nvSpPr>
        <dsp:cNvPr id="0" name=""/>
        <dsp:cNvSpPr/>
      </dsp:nvSpPr>
      <dsp:spPr>
        <a:xfrm>
          <a:off x="0" y="1112256"/>
          <a:ext cx="4416358" cy="101114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Each one has his or her own work (1 Cor. 12:17)</a:t>
          </a:r>
          <a:endParaRPr lang="en-US" sz="2000" kern="1200" noProof="0" dirty="0">
            <a:effectLst>
              <a:outerShdw blurRad="38100" dist="38100" dir="2700000" algn="tl">
                <a:srgbClr val="000000">
                  <a:alpha val="43137"/>
                </a:srgbClr>
              </a:outerShdw>
            </a:effectLst>
          </a:endParaRPr>
        </a:p>
      </dsp:txBody>
      <dsp:txXfrm>
        <a:off x="984385" y="1112256"/>
        <a:ext cx="3431972" cy="1011142"/>
      </dsp:txXfrm>
    </dsp:sp>
    <dsp:sp modelId="{708FCAD1-43FB-4684-997B-FDCCCDEC7984}">
      <dsp:nvSpPr>
        <dsp:cNvPr id="0" name=""/>
        <dsp:cNvSpPr/>
      </dsp:nvSpPr>
      <dsp:spPr>
        <a:xfrm>
          <a:off x="101114" y="1213370"/>
          <a:ext cx="883271" cy="808913"/>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7CDF44-1A89-4D6C-906C-4B3ED3A0E852}">
      <dsp:nvSpPr>
        <dsp:cNvPr id="0" name=""/>
        <dsp:cNvSpPr/>
      </dsp:nvSpPr>
      <dsp:spPr>
        <a:xfrm>
          <a:off x="0" y="2224513"/>
          <a:ext cx="4416358" cy="1011142"/>
        </a:xfrm>
        <a:prstGeom prst="roundRect">
          <a:avLst>
            <a:gd name="adj" fmla="val 10000"/>
          </a:avLst>
        </a:prstGeom>
        <a:gradFill rotWithShape="0">
          <a:gsLst>
            <a:gs pos="0">
              <a:srgbClr val="21B1C5"/>
            </a:gs>
            <a:gs pos="50000">
              <a:srgbClr val="17ABBF"/>
            </a:gs>
            <a:gs pos="100000">
              <a:srgbClr val="1E889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We cannot despise anyone              (1 Cor. 12:21)</a:t>
          </a:r>
          <a:endParaRPr lang="en-US" sz="2000" kern="1200" noProof="0" dirty="0">
            <a:effectLst>
              <a:outerShdw blurRad="38100" dist="38100" dir="2700000" algn="tl">
                <a:srgbClr val="000000">
                  <a:alpha val="43137"/>
                </a:srgbClr>
              </a:outerShdw>
            </a:effectLst>
          </a:endParaRPr>
        </a:p>
      </dsp:txBody>
      <dsp:txXfrm>
        <a:off x="984385" y="2224513"/>
        <a:ext cx="3431972" cy="1011142"/>
      </dsp:txXfrm>
    </dsp:sp>
    <dsp:sp modelId="{0B163D38-CB89-4F0F-87EF-8CD37BBB01D0}">
      <dsp:nvSpPr>
        <dsp:cNvPr id="0" name=""/>
        <dsp:cNvSpPr/>
      </dsp:nvSpPr>
      <dsp:spPr>
        <a:xfrm>
          <a:off x="101114" y="2325627"/>
          <a:ext cx="883271" cy="808913"/>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E7855A-36D0-483D-A51B-B6DDD6E38510}">
      <dsp:nvSpPr>
        <dsp:cNvPr id="0" name=""/>
        <dsp:cNvSpPr/>
      </dsp:nvSpPr>
      <dsp:spPr>
        <a:xfrm>
          <a:off x="0" y="3336769"/>
          <a:ext cx="4416358" cy="10111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There are no “inferior” believers (1 Cor. 12:22-24)</a:t>
          </a:r>
          <a:endParaRPr lang="en-US" sz="2000" kern="1200" noProof="0" dirty="0">
            <a:effectLst>
              <a:outerShdw blurRad="38100" dist="38100" dir="2700000" algn="tl">
                <a:srgbClr val="000000">
                  <a:alpha val="43137"/>
                </a:srgbClr>
              </a:outerShdw>
            </a:effectLst>
          </a:endParaRPr>
        </a:p>
      </dsp:txBody>
      <dsp:txXfrm>
        <a:off x="984385" y="3336769"/>
        <a:ext cx="3431972" cy="1011142"/>
      </dsp:txXfrm>
    </dsp:sp>
    <dsp:sp modelId="{16E7615B-497C-4751-983D-BEADB2012756}">
      <dsp:nvSpPr>
        <dsp:cNvPr id="0" name=""/>
        <dsp:cNvSpPr/>
      </dsp:nvSpPr>
      <dsp:spPr>
        <a:xfrm>
          <a:off x="101114" y="3437884"/>
          <a:ext cx="883271" cy="808913"/>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C35677-C58C-404E-8451-72F57EE9412A}">
      <dsp:nvSpPr>
        <dsp:cNvPr id="0" name=""/>
        <dsp:cNvSpPr/>
      </dsp:nvSpPr>
      <dsp:spPr>
        <a:xfrm>
          <a:off x="0" y="4449026"/>
          <a:ext cx="4416358" cy="101114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We care for one another                     (1 Cor. 12:25-26)</a:t>
          </a:r>
          <a:endParaRPr lang="en-US" sz="2000" kern="1200" noProof="0" dirty="0">
            <a:effectLst>
              <a:outerShdw blurRad="38100" dist="38100" dir="2700000" algn="tl">
                <a:srgbClr val="000000">
                  <a:alpha val="43137"/>
                </a:srgbClr>
              </a:outerShdw>
            </a:effectLst>
          </a:endParaRPr>
        </a:p>
      </dsp:txBody>
      <dsp:txXfrm>
        <a:off x="984385" y="4449026"/>
        <a:ext cx="3431972" cy="1011142"/>
      </dsp:txXfrm>
    </dsp:sp>
    <dsp:sp modelId="{3E0FD833-9FC9-49B9-A873-3200202E47A8}">
      <dsp:nvSpPr>
        <dsp:cNvPr id="0" name=""/>
        <dsp:cNvSpPr/>
      </dsp:nvSpPr>
      <dsp:spPr>
        <a:xfrm>
          <a:off x="101114" y="4550140"/>
          <a:ext cx="883271" cy="808913"/>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57F3E-DE69-8DC2-0461-2B82E8B624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2C5803-39C7-0C4A-408C-E3051AE46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154101-5A69-0022-C0FE-24D7A6D7FEED}"/>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5" name="Marcador de pie de página 4">
            <a:extLst>
              <a:ext uri="{FF2B5EF4-FFF2-40B4-BE49-F238E27FC236}">
                <a16:creationId xmlns:a16="http://schemas.microsoft.com/office/drawing/2014/main" id="{B940052F-40B9-7C28-97D5-27EC4C6A03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7F5AFE-2883-45EC-9789-457783A1CBAE}"/>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15663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B2C-1230-93D1-3E63-FA5DE05555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AC983D-2AFB-ABCA-FCF1-1B19534B6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D1396D-2E13-5FC4-8FFF-AA1875EF1FD7}"/>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5" name="Marcador de pie de página 4">
            <a:extLst>
              <a:ext uri="{FF2B5EF4-FFF2-40B4-BE49-F238E27FC236}">
                <a16:creationId xmlns:a16="http://schemas.microsoft.com/office/drawing/2014/main" id="{0C47BDAB-49F6-EC9F-8630-1CAE71AB07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198D54-F458-7944-760E-6A6063B129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0773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D16D04-E9BD-4145-448F-18DC626F87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8D5972-8B3F-7C7D-B3C1-1A3398FCE2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9C3BCF-BEDA-D233-EF68-60C776BDD2F7}"/>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5" name="Marcador de pie de página 4">
            <a:extLst>
              <a:ext uri="{FF2B5EF4-FFF2-40B4-BE49-F238E27FC236}">
                <a16:creationId xmlns:a16="http://schemas.microsoft.com/office/drawing/2014/main" id="{1204DA5F-4247-73FD-8190-633EB8AA31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8F6481-CB9C-F94B-9288-AB000E896D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933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87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02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86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97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80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8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236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93D58-B12C-C498-296D-BC420563CA5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AA0CD-AE0A-73A9-2F2E-7BD441E619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D0E594-2293-D0E5-7578-0D1989B4C04B}"/>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5" name="Marcador de pie de página 4">
            <a:extLst>
              <a:ext uri="{FF2B5EF4-FFF2-40B4-BE49-F238E27FC236}">
                <a16:creationId xmlns:a16="http://schemas.microsoft.com/office/drawing/2014/main" id="{157523DC-9404-7062-72BA-9F3B546FAB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BA0298-444A-2470-8AD9-BEE904DF3A54}"/>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016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243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280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418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DC75-001B-F735-A082-DB82D6237A3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FA0473-C9B2-8053-A806-096DBCC98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0909211-507C-13ED-04E8-50234C601718}"/>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5" name="Marcador de pie de página 4">
            <a:extLst>
              <a:ext uri="{FF2B5EF4-FFF2-40B4-BE49-F238E27FC236}">
                <a16:creationId xmlns:a16="http://schemas.microsoft.com/office/drawing/2014/main" id="{C097B305-2390-D07E-3D57-F80FCFB35F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F032E8-8197-6E2A-38E5-DFA6C2E162B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325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56529-2796-B1B4-0E7B-252A99E10D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75752-DF3E-0CB4-68F3-BF146722B01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C9F8AC-5ADC-9B0B-C25E-E96675B2BEF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5544D0-4E3C-C212-2BDF-B481048FBD6B}"/>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6" name="Marcador de pie de página 5">
            <a:extLst>
              <a:ext uri="{FF2B5EF4-FFF2-40B4-BE49-F238E27FC236}">
                <a16:creationId xmlns:a16="http://schemas.microsoft.com/office/drawing/2014/main" id="{6880FFAA-9122-AFF7-0FC9-227B45B78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BC4D06-348E-B758-8FBE-E590C9B27B6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8309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8A616-EC72-57CD-07C4-18CA27EB1D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5A5352-27BB-1828-939E-4290D1F54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9456F5-1A42-A31D-3221-E36727BE955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881722-860B-3F96-15BB-666EACCA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0C19B55-9361-2496-DDC6-620FF0CF08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DDB8181-D9CF-25A7-F013-3D5405365FD2}"/>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8" name="Marcador de pie de página 7">
            <a:extLst>
              <a:ext uri="{FF2B5EF4-FFF2-40B4-BE49-F238E27FC236}">
                <a16:creationId xmlns:a16="http://schemas.microsoft.com/office/drawing/2014/main" id="{7AAB6063-FEA8-4AF9-C664-CCCDDB91A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C1CC73-D079-7B67-206C-0D15823B3FD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1439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D4F3C-31D1-F878-312E-26B5DD4043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ED13F1-8BDE-F8F9-4360-C40700C481FF}"/>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4" name="Marcador de pie de página 3">
            <a:extLst>
              <a:ext uri="{FF2B5EF4-FFF2-40B4-BE49-F238E27FC236}">
                <a16:creationId xmlns:a16="http://schemas.microsoft.com/office/drawing/2014/main" id="{BD337CA4-FC6D-4E4F-238A-62633E9327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69B9B0-8FB9-C8E4-98F1-DC4462A788B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2372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03BD96-79F4-9CA4-9371-DAD86C588E38}"/>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3" name="Marcador de pie de página 2">
            <a:extLst>
              <a:ext uri="{FF2B5EF4-FFF2-40B4-BE49-F238E27FC236}">
                <a16:creationId xmlns:a16="http://schemas.microsoft.com/office/drawing/2014/main" id="{D0BEF671-B346-A7F7-4AE5-E0351F17C7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AE9A44A-A96C-66AB-7BBE-5D7DB695017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7582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82DFD-32DB-0675-3144-34B3BC1B9F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826587-50BD-0F7A-2714-3C35B326E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72AA47-AF92-2437-7BD5-4A378950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CE7FCC-0AB3-2D79-14C3-7005C32E86FB}"/>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6" name="Marcador de pie de página 5">
            <a:extLst>
              <a:ext uri="{FF2B5EF4-FFF2-40B4-BE49-F238E27FC236}">
                <a16:creationId xmlns:a16="http://schemas.microsoft.com/office/drawing/2014/main" id="{704E156D-24E2-9D79-A32D-C69099ACAE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32BD8A-3BE6-551F-44A6-E815FC0C6B77}"/>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81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908DA-F66F-3BC7-F65A-B8C0BE8729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E1B8451-A899-38AF-EE82-A13CEDACA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6CC32-56A0-2B77-B929-4C89902AD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B9430C-2AEF-65B6-D887-7349A9DC16A2}"/>
              </a:ext>
            </a:extLst>
          </p:cNvPr>
          <p:cNvSpPr>
            <a:spLocks noGrp="1"/>
          </p:cNvSpPr>
          <p:nvPr>
            <p:ph type="dt" sz="half" idx="10"/>
          </p:nvPr>
        </p:nvSpPr>
        <p:spPr/>
        <p:txBody>
          <a:bodyPr/>
          <a:lstStyle/>
          <a:p>
            <a:fld id="{48CFBFA7-6D24-4011-BE63-71B300A5B6A2}" type="datetimeFigureOut">
              <a:rPr lang="es-ES" smtClean="0"/>
              <a:t>19/01/2026</a:t>
            </a:fld>
            <a:endParaRPr lang="es-ES"/>
          </a:p>
        </p:txBody>
      </p:sp>
      <p:sp>
        <p:nvSpPr>
          <p:cNvPr id="6" name="Marcador de pie de página 5">
            <a:extLst>
              <a:ext uri="{FF2B5EF4-FFF2-40B4-BE49-F238E27FC236}">
                <a16:creationId xmlns:a16="http://schemas.microsoft.com/office/drawing/2014/main" id="{45073617-50E5-F9F7-4208-55907F238C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E62B72-97F7-0602-7D7B-134726B30F1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90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B3B08A-386C-B1AC-0660-4BBDEC982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D54B21-70AE-2CC3-E14A-B60C4D849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6E57C0-142E-47B6-0D1A-997312AE5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CFBFA7-6D24-4011-BE63-71B300A5B6A2}" type="datetimeFigureOut">
              <a:rPr lang="es-ES" smtClean="0"/>
              <a:t>19/01/2026</a:t>
            </a:fld>
            <a:endParaRPr lang="es-ES"/>
          </a:p>
        </p:txBody>
      </p:sp>
      <p:sp>
        <p:nvSpPr>
          <p:cNvPr id="5" name="Marcador de pie de página 4">
            <a:extLst>
              <a:ext uri="{FF2B5EF4-FFF2-40B4-BE49-F238E27FC236}">
                <a16:creationId xmlns:a16="http://schemas.microsoft.com/office/drawing/2014/main" id="{B340AAD6-5F8B-60A5-AE0D-F8D1B785E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30A580-333A-5A80-9A25-E40471130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EA50D-6D1F-4D8F-9240-8BD3D58CF41A}" type="slidenum">
              <a:rPr lang="es-ES" smtClean="0"/>
              <a:t>‹Nº›</a:t>
            </a:fld>
            <a:endParaRPr lang="es-ES"/>
          </a:p>
        </p:txBody>
      </p:sp>
    </p:spTree>
    <p:extLst>
      <p:ext uri="{BB962C8B-B14F-4D97-AF65-F5344CB8AC3E}">
        <p14:creationId xmlns:p14="http://schemas.microsoft.com/office/powerpoint/2010/main" val="316055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84001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F3D91-3085-9C64-EB25-D3425CDD5D5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2C6887-B090-24CA-21C9-EFFF33DB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075C9323-FAAE-BB4F-A8D9-49E5A8AD8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blipFill>
            <a:blip r:embed="rId2" cstate="hqprint">
              <a:extLst>
                <a:ext uri="{28A0092B-C50C-407E-A947-70E740481C1C}">
                  <a14:useLocalDpi xmlns:a14="http://schemas.microsoft.com/office/drawing/2010/main"/>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Imagen 4" descr="Imagen que contiene agua&#10;&#10;El contenido generado por IA puede ser incorrecto.">
            <a:extLst>
              <a:ext uri="{FF2B5EF4-FFF2-40B4-BE49-F238E27FC236}">
                <a16:creationId xmlns:a16="http://schemas.microsoft.com/office/drawing/2014/main" id="{1B84AD95-9224-9B31-3DA0-2DEE45F2AAD7}"/>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effectLst>
            <a:outerShdw blurRad="50800" dist="38100" dir="5400000" algn="t" rotWithShape="0">
              <a:prstClr val="black">
                <a:alpha val="40000"/>
              </a:prstClr>
            </a:outerShdw>
          </a:effectLst>
        </p:spPr>
      </p:pic>
      <p:pic>
        <p:nvPicPr>
          <p:cNvPr id="3" name="Imagen 2" descr="Imagen que contiene luz, grande, tabla, azul&#10;&#10;El contenido generado por IA puede ser incorrecto.">
            <a:extLst>
              <a:ext uri="{FF2B5EF4-FFF2-40B4-BE49-F238E27FC236}">
                <a16:creationId xmlns:a16="http://schemas.microsoft.com/office/drawing/2014/main" id="{68A2EFE7-0569-CAB4-04E8-D9193B82829F}"/>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AC3C152-3AD5-E333-E00E-BF70D446F62E}"/>
              </a:ext>
            </a:extLst>
          </p:cNvPr>
          <p:cNvSpPr txBox="1"/>
          <p:nvPr/>
        </p:nvSpPr>
        <p:spPr>
          <a:xfrm>
            <a:off x="293451" y="4961107"/>
            <a:ext cx="11605098" cy="1684912"/>
          </a:xfrm>
          <a:prstGeom prst="rect">
            <a:avLst/>
          </a:prstGeom>
          <a:noFill/>
        </p:spPr>
        <p:txBody>
          <a:bodyPr wrap="square" rtlCol="0">
            <a:prstTxWarp prst="textCurveDown">
              <a:avLst>
                <a:gd name="adj" fmla="val 41359"/>
              </a:avLst>
            </a:prstTxWarp>
            <a:spAutoFit/>
            <a:scene3d>
              <a:camera prst="orthographicFront"/>
              <a:lightRig rig="glow" dir="t"/>
            </a:scene3d>
            <a:sp3d extrusionH="57150" contourW="31750">
              <a:bevelT h="25400" prst="softRound"/>
              <a:contourClr>
                <a:srgbClr val="913823"/>
              </a:contourClr>
            </a:sp3d>
          </a:bodyPr>
          <a:lstStyle/>
          <a:p>
            <a:pPr algn="ctr"/>
            <a:r>
              <a:rPr lang="en-US" sz="4800" b="1" spc="600" noProof="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rPr>
              <a:t>THE PREEMINENCE OF CHRIST</a:t>
            </a:r>
          </a:p>
        </p:txBody>
      </p:sp>
      <p:sp>
        <p:nvSpPr>
          <p:cNvPr id="6" name="CuadroTexto 5">
            <a:extLst>
              <a:ext uri="{FF2B5EF4-FFF2-40B4-BE49-F238E27FC236}">
                <a16:creationId xmlns:a16="http://schemas.microsoft.com/office/drawing/2014/main" id="{0DA4A130-158B-7FA8-9071-455334E919B2}"/>
              </a:ext>
            </a:extLst>
          </p:cNvPr>
          <p:cNvSpPr txBox="1"/>
          <p:nvPr/>
        </p:nvSpPr>
        <p:spPr>
          <a:xfrm>
            <a:off x="8437106" y="85522"/>
            <a:ext cx="3754874" cy="338554"/>
          </a:xfrm>
          <a:prstGeom prst="rect">
            <a:avLst/>
          </a:prstGeom>
          <a:noFill/>
        </p:spPr>
        <p:txBody>
          <a:bodyPr wrap="none" rtlCol="0">
            <a:spAutoFit/>
          </a:bodyPr>
          <a:lstStyle/>
          <a:p>
            <a:pPr algn="r"/>
            <a:r>
              <a:rPr lang="en-US" sz="1600" b="1" noProof="0" dirty="0">
                <a:solidFill>
                  <a:srgbClr val="2E767C"/>
                </a:solidFill>
              </a:rPr>
              <a:t>Lesson 8 for February 21, 2026</a:t>
            </a:r>
          </a:p>
        </p:txBody>
      </p:sp>
    </p:spTree>
    <p:extLst>
      <p:ext uri="{BB962C8B-B14F-4D97-AF65-F5344CB8AC3E}">
        <p14:creationId xmlns:p14="http://schemas.microsoft.com/office/powerpoint/2010/main" val="6162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8227F-2B55-C65C-395A-A82E404634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objeto, estrella&#10;&#10;El contenido generado por IA puede ser incorrecto.">
            <a:extLst>
              <a:ext uri="{FF2B5EF4-FFF2-40B4-BE49-F238E27FC236}">
                <a16:creationId xmlns:a16="http://schemas.microsoft.com/office/drawing/2014/main" id="{6267B4A5-AF9E-2F77-FC07-7EED8F27D52C}"/>
              </a:ext>
            </a:extLst>
          </p:cNvPr>
          <p:cNvPicPr>
            <a:picLocks noChangeAspect="1"/>
          </p:cNvPicPr>
          <p:nvPr/>
        </p:nvPicPr>
        <p:blipFill rotWithShape="1">
          <a:blip r:embed="rId2">
            <a:extLst>
              <a:ext uri="{28A0092B-C50C-407E-A947-70E740481C1C}">
                <a14:useLocalDpi xmlns:a14="http://schemas.microsoft.com/office/drawing/2010/main" val="0"/>
              </a:ext>
            </a:extLst>
          </a:blip>
          <a:srcRect l="25740" r="25740"/>
          <a:stretch>
            <a:fillRect/>
          </a:stretch>
        </p:blipFill>
        <p:spPr>
          <a:xfrm>
            <a:off x="154950" y="190500"/>
            <a:ext cx="5474323" cy="6448425"/>
          </a:xfrm>
          <a:prstGeom prst="rect">
            <a:avLst/>
          </a:prstGeom>
          <a:ln w="38100" cap="sq">
            <a:solidFill>
              <a:srgbClr val="0F9ED5"/>
            </a:solidFill>
            <a:prstDash val="solid"/>
            <a:miter lim="800000"/>
          </a:ln>
          <a:effectLst>
            <a:outerShdw blurRad="50800" dist="38100" dir="2700000" algn="tl" rotWithShape="0">
              <a:srgbClr val="000000">
                <a:alpha val="43000"/>
              </a:srgbClr>
            </a:outerShdw>
          </a:effectLst>
        </p:spPr>
      </p:pic>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277474" y="4996658"/>
            <a:ext cx="1914523" cy="18613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84222" y="190500"/>
            <a:ext cx="6252827" cy="6448425"/>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8CA5DE-FAE4-15A6-5A5C-F5DF052FCB40}"/>
              </a:ext>
            </a:extLst>
          </p:cNvPr>
          <p:cNvSpPr txBox="1"/>
          <p:nvPr/>
        </p:nvSpPr>
        <p:spPr>
          <a:xfrm>
            <a:off x="5919785" y="412046"/>
            <a:ext cx="5981700" cy="5878532"/>
          </a:xfrm>
          <a:prstGeom prst="rect">
            <a:avLst/>
          </a:prstGeom>
          <a:noFill/>
          <a:ln w="28575">
            <a:solidFill>
              <a:schemeClr val="tx2">
                <a:lumMod val="25000"/>
                <a:lumOff val="75000"/>
              </a:schemeClr>
            </a:solidFill>
          </a:ln>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“He [Christ] is the image of the invisible God, the firstborn over all creation. For by Him all things were created that are in heaven and that are on earth, visible and invisible, whether thrones or dominions or principalities or powers. All things were created through Him and for Him. And He is before all things, and in Him all things consist”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20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Colossians 1:15–17, </a:t>
            </a:r>
            <a:r>
              <a:rPr kumimoji="0" lang="en-US" sz="16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NKJV</a:t>
            </a:r>
            <a:endParaRPr kumimoji="0" lang="en-US" sz="20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346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CrisscrossEtching pressure="43"/>
                    </a14:imgEffect>
                  </a14:imgLayer>
                </a14:imgProps>
              </a:ex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6D96DC-5F7A-8402-1E61-1D90A0E60F64}"/>
              </a:ext>
            </a:extLst>
          </p:cNvPr>
          <p:cNvSpPr txBox="1"/>
          <p:nvPr/>
        </p:nvSpPr>
        <p:spPr>
          <a:xfrm>
            <a:off x="5534025" y="4468037"/>
            <a:ext cx="6572250"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n-US" sz="2000" b="1" noProof="0" dirty="0">
                <a:solidFill>
                  <a:srgbClr val="D81062"/>
                </a:solidFill>
              </a:rPr>
              <a:t>The image of God (Colossians 1:15a)</a:t>
            </a:r>
          </a:p>
          <a:p>
            <a:pPr>
              <a:spcBef>
                <a:spcPts val="1200"/>
              </a:spcBef>
            </a:pPr>
            <a:r>
              <a:rPr lang="en-US" sz="2000" b="1" noProof="0" dirty="0">
                <a:solidFill>
                  <a:srgbClr val="9112E3"/>
                </a:solidFill>
              </a:rPr>
              <a:t>The firstborn (Colossians 1:15b-17)</a:t>
            </a:r>
          </a:p>
          <a:p>
            <a:pPr>
              <a:spcBef>
                <a:spcPts val="1200"/>
              </a:spcBef>
            </a:pPr>
            <a:r>
              <a:rPr lang="en-US" sz="2000" b="1" noProof="0" dirty="0">
                <a:solidFill>
                  <a:srgbClr val="173EE5"/>
                </a:solidFill>
              </a:rPr>
              <a:t>The head of the Church (Colossians 1:18a)</a:t>
            </a:r>
          </a:p>
          <a:p>
            <a:pPr>
              <a:spcBef>
                <a:spcPts val="1200"/>
              </a:spcBef>
            </a:pPr>
            <a:r>
              <a:rPr lang="en-US" sz="2000" b="1" noProof="0" dirty="0">
                <a:solidFill>
                  <a:srgbClr val="28BA63"/>
                </a:solidFill>
              </a:rPr>
              <a:t>The beginning (Colossians 1:18b)</a:t>
            </a:r>
          </a:p>
          <a:p>
            <a:pPr>
              <a:spcBef>
                <a:spcPts val="1200"/>
              </a:spcBef>
            </a:pPr>
            <a:r>
              <a:rPr lang="en-US" sz="2000" b="1" noProof="0" dirty="0">
                <a:solidFill>
                  <a:srgbClr val="E35316"/>
                </a:solidFill>
              </a:rPr>
              <a:t>The Reconciler (Colossians 1:19-20)</a:t>
            </a:r>
          </a:p>
        </p:txBody>
      </p:sp>
      <p:sp>
        <p:nvSpPr>
          <p:cNvPr id="3" name="CuadroTexto 2">
            <a:extLst>
              <a:ext uri="{FF2B5EF4-FFF2-40B4-BE49-F238E27FC236}">
                <a16:creationId xmlns:a16="http://schemas.microsoft.com/office/drawing/2014/main" id="{925FFB5B-8432-9228-652D-A66F7E1B69B3}"/>
              </a:ext>
            </a:extLst>
          </p:cNvPr>
          <p:cNvSpPr txBox="1"/>
          <p:nvPr/>
        </p:nvSpPr>
        <p:spPr>
          <a:xfrm>
            <a:off x="190500" y="105856"/>
            <a:ext cx="3962400" cy="1631216"/>
          </a:xfrm>
          <a:prstGeom prst="rect">
            <a:avLst/>
          </a:prstGeom>
          <a:noFill/>
        </p:spPr>
        <p:txBody>
          <a:bodyPr wrap="square" rtlCol="0">
            <a:spAutoFit/>
          </a:bodyPr>
          <a:lstStyle/>
          <a:p>
            <a:pPr>
              <a:spcBef>
                <a:spcPts val="600"/>
              </a:spcBef>
            </a:pPr>
            <a:r>
              <a:rPr lang="en-US" sz="2000" b="1" noProof="0" dirty="0"/>
              <a:t>Paul declares that Jesus has brought peace to the entire universe, “whether things on earth or things in heaven”                  (Col. 1:20 </a:t>
            </a:r>
            <a:r>
              <a:rPr lang="en-US" sz="1600" b="1" noProof="0" dirty="0"/>
              <a:t>KJ21 </a:t>
            </a:r>
            <a:r>
              <a:rPr lang="en-US" sz="2000" b="1" noProof="0" dirty="0"/>
              <a:t>).</a:t>
            </a:r>
          </a:p>
        </p:txBody>
      </p:sp>
      <p:grpSp>
        <p:nvGrpSpPr>
          <p:cNvPr id="10" name="Grupo 9">
            <a:extLst>
              <a:ext uri="{FF2B5EF4-FFF2-40B4-BE49-F238E27FC236}">
                <a16:creationId xmlns:a16="http://schemas.microsoft.com/office/drawing/2014/main" id="{EE917845-B2C5-1A4B-631F-32E02CB6B8B8}"/>
              </a:ext>
            </a:extLst>
          </p:cNvPr>
          <p:cNvGrpSpPr/>
          <p:nvPr/>
        </p:nvGrpSpPr>
        <p:grpSpPr>
          <a:xfrm>
            <a:off x="4381372" y="164224"/>
            <a:ext cx="7620128" cy="3999216"/>
            <a:chOff x="4124325" y="105856"/>
            <a:chExt cx="7877175" cy="4134120"/>
          </a:xfrm>
        </p:grpSpPr>
        <p:pic>
          <p:nvPicPr>
            <p:cNvPr id="7" name="Imagen 6" descr="Imagen que contiene animal, parado, pájaro, agua&#10;&#10;El contenido generado por IA puede ser incorrecto.">
              <a:extLst>
                <a:ext uri="{FF2B5EF4-FFF2-40B4-BE49-F238E27FC236}">
                  <a16:creationId xmlns:a16="http://schemas.microsoft.com/office/drawing/2014/main" id="{2B392E22-C9F7-B887-2664-7F22D9153E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4325" y="105856"/>
              <a:ext cx="7877175" cy="4134120"/>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florero, sostener&#10;&#10;El contenido generado por IA puede ser incorrecto.">
              <a:extLst>
                <a:ext uri="{FF2B5EF4-FFF2-40B4-BE49-F238E27FC236}">
                  <a16:creationId xmlns:a16="http://schemas.microsoft.com/office/drawing/2014/main" id="{06721D8E-2B56-DC56-8DA4-76BE46D6CE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78102" y="1593959"/>
              <a:ext cx="1742073" cy="2282716"/>
            </a:xfrm>
            <a:prstGeom prst="rect">
              <a:avLst/>
            </a:prstGeom>
            <a:ln>
              <a:noFill/>
            </a:ln>
          </p:spPr>
        </p:pic>
      </p:grpSp>
      <p:pic>
        <p:nvPicPr>
          <p:cNvPr id="12" name="Imagen 11" descr="Una persona parado en un cuerpo de agua junto a una roca&#10;&#10;El contenido generado por IA puede ser incorrecto.">
            <a:extLst>
              <a:ext uri="{FF2B5EF4-FFF2-40B4-BE49-F238E27FC236}">
                <a16:creationId xmlns:a16="http://schemas.microsoft.com/office/drawing/2014/main" id="{FC9F0AF4-7DF6-EAAF-074A-65C5E16604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4442021"/>
            <a:ext cx="3880193" cy="2215954"/>
          </a:xfrm>
          <a:prstGeom prst="rect">
            <a:avLst/>
          </a:prstGeom>
          <a:solidFill>
            <a:srgbClr val="FFFFFF">
              <a:shade val="85000"/>
            </a:srgbClr>
          </a:solidFill>
          <a:ln w="88900" cap="sq">
            <a:solidFill>
              <a:srgbClr val="970D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81314F5-98AC-3EBD-1E48-41020CCA7E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7100000">
            <a:off x="5122203" y="6157234"/>
            <a:ext cx="280851" cy="486685"/>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64091996-AA63-82E6-936B-779E3761B80B}"/>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rot="17100000">
            <a:off x="5122203" y="5702977"/>
            <a:ext cx="280851" cy="486685"/>
          </a:xfrm>
          <a:prstGeom prst="rect">
            <a:avLst/>
          </a:prstGeom>
          <a:effectLst>
            <a:outerShdw blurRad="50800" dist="38100" dir="8100000" algn="tr" rotWithShape="0">
              <a:prstClr val="black">
                <a:alpha val="40000"/>
              </a:prstClr>
            </a:outerShdw>
          </a:effectLst>
        </p:spPr>
      </p:pic>
      <p:pic>
        <p:nvPicPr>
          <p:cNvPr id="20" name="Imagen 19" descr="Imagen que contiene luz&#10;&#10;El contenido generado por IA puede ser incorrecto.">
            <a:extLst>
              <a:ext uri="{FF2B5EF4-FFF2-40B4-BE49-F238E27FC236}">
                <a16:creationId xmlns:a16="http://schemas.microsoft.com/office/drawing/2014/main" id="{F1AF8A1F-2E50-FB0B-A6EC-4958FA1912E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100000">
            <a:off x="5122203" y="5248721"/>
            <a:ext cx="280851" cy="48668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AF6A34F9-621F-DA95-7498-BF5A7D24902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7100000">
            <a:off x="5122203" y="4794465"/>
            <a:ext cx="280851" cy="486685"/>
          </a:xfrm>
          <a:prstGeom prst="rect">
            <a:avLst/>
          </a:prstGeom>
          <a:effectLst>
            <a:outerShdw blurRad="50800" dist="38100" dir="8100000" algn="tr" rotWithShape="0">
              <a:prstClr val="black">
                <a:alpha val="40000"/>
              </a:prstClr>
            </a:outerShdw>
          </a:effectLst>
        </p:spPr>
      </p:pic>
      <p:pic>
        <p:nvPicPr>
          <p:cNvPr id="22" name="Imagen 21" descr="Imagen que contiene Forma&#10;&#10;El contenido generado por IA puede ser incorrecto.">
            <a:extLst>
              <a:ext uri="{FF2B5EF4-FFF2-40B4-BE49-F238E27FC236}">
                <a16:creationId xmlns:a16="http://schemas.microsoft.com/office/drawing/2014/main" id="{A13D1A25-DBF9-2168-03B9-F861ECAAF7C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7100000">
            <a:off x="5122203" y="4340209"/>
            <a:ext cx="280851" cy="486685"/>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498DD95-518C-9E91-F50D-ADDA25E1304C}"/>
              </a:ext>
            </a:extLst>
          </p:cNvPr>
          <p:cNvSpPr txBox="1"/>
          <p:nvPr/>
        </p:nvSpPr>
        <p:spPr>
          <a:xfrm>
            <a:off x="190500" y="3920827"/>
            <a:ext cx="3962400" cy="400110"/>
          </a:xfrm>
          <a:prstGeom prst="rect">
            <a:avLst/>
          </a:prstGeom>
          <a:noFill/>
        </p:spPr>
        <p:txBody>
          <a:bodyPr wrap="square">
            <a:spAutoFit/>
          </a:bodyPr>
          <a:lstStyle/>
          <a:p>
            <a:pPr>
              <a:spcBef>
                <a:spcPts val="600"/>
              </a:spcBef>
            </a:pPr>
            <a:r>
              <a:rPr lang="en-US" sz="2000" b="1" noProof="0" dirty="0"/>
              <a:t>Jesus Christ is…</a:t>
            </a:r>
          </a:p>
        </p:txBody>
      </p:sp>
      <p:sp>
        <p:nvSpPr>
          <p:cNvPr id="8" name="CuadroTexto 7">
            <a:extLst>
              <a:ext uri="{FF2B5EF4-FFF2-40B4-BE49-F238E27FC236}">
                <a16:creationId xmlns:a16="http://schemas.microsoft.com/office/drawing/2014/main" id="{D8F13D6A-C494-0E33-267E-54D2FF9D0DC9}"/>
              </a:ext>
            </a:extLst>
          </p:cNvPr>
          <p:cNvSpPr txBox="1"/>
          <p:nvPr/>
        </p:nvSpPr>
        <p:spPr>
          <a:xfrm>
            <a:off x="190500" y="1859454"/>
            <a:ext cx="3962400" cy="1938992"/>
          </a:xfrm>
          <a:prstGeom prst="rect">
            <a:avLst/>
          </a:prstGeom>
          <a:noFill/>
        </p:spPr>
        <p:txBody>
          <a:bodyPr wrap="square">
            <a:spAutoFit/>
          </a:bodyPr>
          <a:lstStyle/>
          <a:p>
            <a:pPr>
              <a:spcBef>
                <a:spcPts val="600"/>
              </a:spcBef>
            </a:pPr>
            <a:r>
              <a:rPr lang="en-US" sz="2000" b="1" noProof="0" dirty="0"/>
              <a:t>Before arriving at this statement, the apostle tells us who Jesus really is. Not a great teacher, nor a philosopher, nor a prophet, nor a preacher, nor a messenger of good news.</a:t>
            </a:r>
          </a:p>
        </p:txBody>
      </p:sp>
    </p:spTree>
    <p:extLst>
      <p:ext uri="{BB962C8B-B14F-4D97-AF65-F5344CB8AC3E}">
        <p14:creationId xmlns:p14="http://schemas.microsoft.com/office/powerpoint/2010/main" val="219676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AD3C85-8BFB-329E-EABE-363C4BAB96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100CE65-F164-5671-5AA1-C07747CD25BD}"/>
              </a:ext>
            </a:extLst>
          </p:cNvPr>
          <p:cNvSpPr txBox="1"/>
          <p:nvPr/>
        </p:nvSpPr>
        <p:spPr>
          <a:xfrm>
            <a:off x="2975614" y="0"/>
            <a:ext cx="6240774" cy="769441"/>
          </a:xfrm>
          <a:prstGeom prst="rect">
            <a:avLst/>
          </a:prstGeom>
          <a:noFill/>
        </p:spPr>
        <p:txBody>
          <a:bodyPr wrap="square">
            <a:spAutoFit/>
          </a:bodyPr>
          <a:lstStyle/>
          <a:p>
            <a:pPr algn="ctr"/>
            <a:r>
              <a:rPr lang="en-US" sz="4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IMAGE OF GOD</a:t>
            </a:r>
          </a:p>
        </p:txBody>
      </p:sp>
      <p:sp>
        <p:nvSpPr>
          <p:cNvPr id="5" name="CuadroTexto 4">
            <a:extLst>
              <a:ext uri="{FF2B5EF4-FFF2-40B4-BE49-F238E27FC236}">
                <a16:creationId xmlns:a16="http://schemas.microsoft.com/office/drawing/2014/main" id="{8EEAA105-706A-0A0C-7EEC-0B671AB2CA62}"/>
              </a:ext>
            </a:extLst>
          </p:cNvPr>
          <p:cNvSpPr txBox="1"/>
          <p:nvPr/>
        </p:nvSpPr>
        <p:spPr>
          <a:xfrm>
            <a:off x="2975614" y="572682"/>
            <a:ext cx="6240774" cy="584775"/>
          </a:xfrm>
          <a:prstGeom prst="rect">
            <a:avLst/>
          </a:prstGeom>
          <a:noFill/>
        </p:spPr>
        <p:txBody>
          <a:bodyPr wrap="square">
            <a:spAutoFit/>
            <a:scene3d>
              <a:camera prst="orthographicFront"/>
              <a:lightRig rig="threePt" dir="t"/>
            </a:scene3d>
            <a:sp3d extrusionH="57150">
              <a:bevelT w="38100" h="38100"/>
            </a:sp3d>
          </a:bodyPr>
          <a:lstStyle/>
          <a:p>
            <a:pPr algn="ctr"/>
            <a:r>
              <a:rPr lang="en-US" b="1" noProof="0" dirty="0">
                <a:solidFill>
                  <a:schemeClr val="accent1">
                    <a:lumMod val="75000"/>
                  </a:schemeClr>
                </a:solidFill>
                <a:latin typeface="Comic Sans MS" panose="030F0702030302020204" pitchFamily="66" charset="0"/>
              </a:rPr>
              <a:t>“The Son is the image of the invisible God”        </a:t>
            </a:r>
            <a:r>
              <a:rPr lang="en-US" sz="1400" b="1" noProof="0" dirty="0">
                <a:solidFill>
                  <a:schemeClr val="accent1">
                    <a:lumMod val="75000"/>
                  </a:schemeClr>
                </a:solidFill>
                <a:latin typeface="Comic Sans MS" panose="030F0702030302020204" pitchFamily="66" charset="0"/>
              </a:rPr>
              <a:t>(Colossians 1:15a)</a:t>
            </a:r>
          </a:p>
        </p:txBody>
      </p:sp>
      <p:sp>
        <p:nvSpPr>
          <p:cNvPr id="6" name="CuadroTexto 5">
            <a:extLst>
              <a:ext uri="{FF2B5EF4-FFF2-40B4-BE49-F238E27FC236}">
                <a16:creationId xmlns:a16="http://schemas.microsoft.com/office/drawing/2014/main" id="{85A30D9C-3395-0F49-A900-8F5B97A29E35}"/>
              </a:ext>
            </a:extLst>
          </p:cNvPr>
          <p:cNvSpPr txBox="1"/>
          <p:nvPr/>
        </p:nvSpPr>
        <p:spPr>
          <a:xfrm>
            <a:off x="3044757" y="1168357"/>
            <a:ext cx="6089516" cy="1323439"/>
          </a:xfrm>
          <a:prstGeom prst="rect">
            <a:avLst/>
          </a:prstGeom>
          <a:noFill/>
        </p:spPr>
        <p:txBody>
          <a:bodyPr wrap="square" rtlCol="0">
            <a:spAutoFit/>
          </a:bodyPr>
          <a:lstStyle/>
          <a:p>
            <a:pPr>
              <a:spcBef>
                <a:spcPts val="600"/>
              </a:spcBef>
            </a:pPr>
            <a:r>
              <a:rPr lang="en-US" sz="2000" b="1" noProof="0" dirty="0"/>
              <a:t>An image can be a copy of reality (a photograph, a hologram, a statue), or even something fictional                   (a drawing). But the biblical concept of image goes beyond that.</a:t>
            </a:r>
          </a:p>
        </p:txBody>
      </p:sp>
      <p:pic>
        <p:nvPicPr>
          <p:cNvPr id="4" name="Imagen 3" descr="Mujer con la mano en la cara&#10;&#10;El contenido generado por IA puede ser incorrecto.">
            <a:extLst>
              <a:ext uri="{FF2B5EF4-FFF2-40B4-BE49-F238E27FC236}">
                <a16:creationId xmlns:a16="http://schemas.microsoft.com/office/drawing/2014/main" id="{F56F84C2-2131-9B09-87A6-24F00AB35B1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77401" y="165847"/>
            <a:ext cx="2798212" cy="2100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Imagen que contiene persona, interior, sostener, hombre&#10;&#10;El contenido generado por IA puede ser incorrecto.">
            <a:extLst>
              <a:ext uri="{FF2B5EF4-FFF2-40B4-BE49-F238E27FC236}">
                <a16:creationId xmlns:a16="http://schemas.microsoft.com/office/drawing/2014/main" id="{1EC8B5E2-1D9B-5265-A5C3-0D954FA3C0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216387" y="165847"/>
            <a:ext cx="2794030" cy="2100697"/>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con un perro&#10;&#10;El contenido generado por IA puede ser incorrecto.">
            <a:extLst>
              <a:ext uri="{FF2B5EF4-FFF2-40B4-BE49-F238E27FC236}">
                <a16:creationId xmlns:a16="http://schemas.microsoft.com/office/drawing/2014/main" id="{9DCE5E3B-6BC7-68B2-0126-A37A3353982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77401" y="3423363"/>
            <a:ext cx="3184428" cy="3325940"/>
          </a:xfrm>
          <a:prstGeom prst="rect">
            <a:avLst/>
          </a:prstGeom>
          <a:ln w="38100" cap="sq">
            <a:solidFill>
              <a:srgbClr val="7A5841"/>
            </a:solidFill>
            <a:prstDash val="solid"/>
            <a:miter lim="800000"/>
          </a:ln>
          <a:effectLst>
            <a:outerShdw blurRad="50800" dist="38100" dir="2700000" algn="tl" rotWithShape="0">
              <a:srgbClr val="000000">
                <a:alpha val="43000"/>
              </a:srgbClr>
            </a:outerShdw>
          </a:effectLst>
        </p:spPr>
      </p:pic>
      <p:pic>
        <p:nvPicPr>
          <p:cNvPr id="12" name="Imagen 11" descr="Personas en una estrella en el centro&#10;&#10;El contenido generado por IA puede ser incorrecto.">
            <a:extLst>
              <a:ext uri="{FF2B5EF4-FFF2-40B4-BE49-F238E27FC236}">
                <a16:creationId xmlns:a16="http://schemas.microsoft.com/office/drawing/2014/main" id="{DA1763D2-C58A-6503-B25D-0A15951B76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67346" y="3349081"/>
            <a:ext cx="3343072" cy="3343072"/>
          </a:xfrm>
          <a:prstGeom prst="roundRect">
            <a:avLst>
              <a:gd name="adj" fmla="val 12593"/>
            </a:avLst>
          </a:prstGeom>
          <a:ln w="57150">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CC476E2-21D8-7D85-2375-5A5276C3BD84}"/>
              </a:ext>
            </a:extLst>
          </p:cNvPr>
          <p:cNvSpPr txBox="1"/>
          <p:nvPr/>
        </p:nvSpPr>
        <p:spPr>
          <a:xfrm>
            <a:off x="173007" y="2393149"/>
            <a:ext cx="11833016" cy="1015663"/>
          </a:xfrm>
          <a:prstGeom prst="rect">
            <a:avLst/>
          </a:prstGeom>
          <a:noFill/>
        </p:spPr>
        <p:txBody>
          <a:bodyPr wrap="square">
            <a:spAutoFit/>
          </a:bodyPr>
          <a:lstStyle/>
          <a:p>
            <a:pPr>
              <a:spcBef>
                <a:spcPts val="600"/>
              </a:spcBef>
            </a:pPr>
            <a:r>
              <a:rPr lang="en-US" sz="2000" b="1" noProof="0" dirty="0"/>
              <a:t>God created Adam and Eve in his image (Gen. 1:27), and Adam fathered a son in his own image (Gen. 5:3). These are not copies of reality, imitations, or figments of their imagination. They are physical, psychological, and social similarities…</a:t>
            </a:r>
          </a:p>
        </p:txBody>
      </p:sp>
      <p:sp>
        <p:nvSpPr>
          <p:cNvPr id="16" name="CuadroTexto 15">
            <a:extLst>
              <a:ext uri="{FF2B5EF4-FFF2-40B4-BE49-F238E27FC236}">
                <a16:creationId xmlns:a16="http://schemas.microsoft.com/office/drawing/2014/main" id="{C428EBB9-0CD8-C3CD-466E-97178ED5D48B}"/>
              </a:ext>
            </a:extLst>
          </p:cNvPr>
          <p:cNvSpPr txBox="1"/>
          <p:nvPr/>
        </p:nvSpPr>
        <p:spPr>
          <a:xfrm>
            <a:off x="3650765" y="3310165"/>
            <a:ext cx="4727644" cy="1323439"/>
          </a:xfrm>
          <a:prstGeom prst="rect">
            <a:avLst/>
          </a:prstGeom>
          <a:noFill/>
        </p:spPr>
        <p:txBody>
          <a:bodyPr wrap="square">
            <a:spAutoFit/>
          </a:bodyPr>
          <a:lstStyle/>
          <a:p>
            <a:pPr>
              <a:spcBef>
                <a:spcPts val="600"/>
              </a:spcBef>
            </a:pPr>
            <a:r>
              <a:rPr lang="en-US" sz="2000" b="1" noProof="0" dirty="0"/>
              <a:t>Paul says that the ceremonial law was a shadow, “not the very image of the things” (Heb. 10:1), implying that “image = reality.”</a:t>
            </a:r>
          </a:p>
        </p:txBody>
      </p:sp>
      <p:sp>
        <p:nvSpPr>
          <p:cNvPr id="7" name="CuadroTexto 6">
            <a:extLst>
              <a:ext uri="{FF2B5EF4-FFF2-40B4-BE49-F238E27FC236}">
                <a16:creationId xmlns:a16="http://schemas.microsoft.com/office/drawing/2014/main" id="{9260ACA3-61AC-FD9B-0174-6E2B372FA6C0}"/>
              </a:ext>
            </a:extLst>
          </p:cNvPr>
          <p:cNvSpPr txBox="1"/>
          <p:nvPr/>
        </p:nvSpPr>
        <p:spPr>
          <a:xfrm>
            <a:off x="3650765" y="4534958"/>
            <a:ext cx="4727644" cy="2246769"/>
          </a:xfrm>
          <a:prstGeom prst="rect">
            <a:avLst/>
          </a:prstGeom>
          <a:noFill/>
        </p:spPr>
        <p:txBody>
          <a:bodyPr wrap="square">
            <a:spAutoFit/>
          </a:bodyPr>
          <a:lstStyle/>
          <a:p>
            <a:pPr>
              <a:spcBef>
                <a:spcPts val="600"/>
              </a:spcBef>
            </a:pPr>
            <a:r>
              <a:rPr lang="en-US" sz="2000" b="1" noProof="0" dirty="0"/>
              <a:t>The question is: Was Jesus </a:t>
            </a:r>
            <a:r>
              <a:rPr lang="en-US" sz="2000" b="1" i="1" noProof="0" dirty="0"/>
              <a:t>similar </a:t>
            </a:r>
            <a:r>
              <a:rPr lang="en-US" sz="2000" b="1" noProof="0" dirty="0"/>
              <a:t>to God, or </a:t>
            </a:r>
            <a:r>
              <a:rPr lang="en-US" sz="2000" b="1" i="1" noProof="0" dirty="0"/>
              <a:t>equal </a:t>
            </a:r>
            <a:r>
              <a:rPr lang="en-US" sz="2000" b="1" noProof="0" dirty="0"/>
              <a:t>to God? In addition to repeatedly attributing to himself the divine name “I am,” Jesus explicitly said: “I and the Father are one” (John 10:30); “He who has seen me has seen the Father” (John 14:9).</a:t>
            </a:r>
          </a:p>
        </p:txBody>
      </p:sp>
    </p:spTree>
    <p:extLst>
      <p:ext uri="{BB962C8B-B14F-4D97-AF65-F5344CB8AC3E}">
        <p14:creationId xmlns:p14="http://schemas.microsoft.com/office/powerpoint/2010/main" val="20317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800" decel="100000"/>
                                        <p:tgtEl>
                                          <p:spTgt spid="10"/>
                                        </p:tgtEl>
                                      </p:cBhvr>
                                    </p:animEffect>
                                    <p:anim calcmode="lin" valueType="num">
                                      <p:cBhvr>
                                        <p:cTn id="46" dur="800" decel="100000" fill="hold"/>
                                        <p:tgtEl>
                                          <p:spTgt spid="10"/>
                                        </p:tgtEl>
                                        <p:attrNameLst>
                                          <p:attrName>style.rotation</p:attrName>
                                        </p:attrNameLst>
                                      </p:cBhvr>
                                      <p:tavLst>
                                        <p:tav tm="0">
                                          <p:val>
                                            <p:fltVal val="-90"/>
                                          </p:val>
                                        </p:tav>
                                        <p:tav tm="100000">
                                          <p:val>
                                            <p:fltVal val="0"/>
                                          </p:val>
                                        </p:tav>
                                      </p:tavLst>
                                    </p:anim>
                                    <p:anim calcmode="lin" valueType="num">
                                      <p:cBhvr>
                                        <p:cTn id="47" dur="800" decel="100000" fill="hold"/>
                                        <p:tgtEl>
                                          <p:spTgt spid="10"/>
                                        </p:tgtEl>
                                        <p:attrNameLst>
                                          <p:attrName>ppt_x</p:attrName>
                                        </p:attrNameLst>
                                      </p:cBhvr>
                                      <p:tavLst>
                                        <p:tav tm="0">
                                          <p:val>
                                            <p:strVal val="#ppt_x+0.4"/>
                                          </p:val>
                                        </p:tav>
                                        <p:tav tm="100000">
                                          <p:val>
                                            <p:strVal val="#ppt_x-0.05"/>
                                          </p:val>
                                        </p:tav>
                                      </p:tavLst>
                                    </p:anim>
                                    <p:anim calcmode="lin" valueType="num">
                                      <p:cBhvr>
                                        <p:cTn id="48" dur="800" decel="100000" fill="hold"/>
                                        <p:tgtEl>
                                          <p:spTgt spid="1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DDD4C8-E83D-6097-EE67-5B0B04C6F411}"/>
              </a:ext>
            </a:extLst>
          </p:cNvPr>
          <p:cNvSpPr txBox="1"/>
          <p:nvPr/>
        </p:nvSpPr>
        <p:spPr>
          <a:xfrm>
            <a:off x="2060490" y="0"/>
            <a:ext cx="10120008"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spc="600" noProof="0" dirty="0">
                <a:ln/>
                <a:solidFill>
                  <a:srgbClr val="C87353"/>
                </a:solidFill>
              </a:rPr>
              <a:t>THE FIRSTBORN</a:t>
            </a:r>
          </a:p>
        </p:txBody>
      </p:sp>
      <p:sp>
        <p:nvSpPr>
          <p:cNvPr id="5" name="CuadroTexto 4">
            <a:extLst>
              <a:ext uri="{FF2B5EF4-FFF2-40B4-BE49-F238E27FC236}">
                <a16:creationId xmlns:a16="http://schemas.microsoft.com/office/drawing/2014/main" id="{0DF5EFDC-02F9-C3FC-CC06-E93FD2FA533D}"/>
              </a:ext>
            </a:extLst>
          </p:cNvPr>
          <p:cNvSpPr txBox="1"/>
          <p:nvPr/>
        </p:nvSpPr>
        <p:spPr>
          <a:xfrm>
            <a:off x="2354093" y="697454"/>
            <a:ext cx="9532802" cy="369332"/>
          </a:xfrm>
          <a:prstGeom prst="rect">
            <a:avLst/>
          </a:prstGeom>
          <a:noFill/>
        </p:spPr>
        <p:txBody>
          <a:bodyPr wrap="square">
            <a:spAutoFit/>
          </a:bodyPr>
          <a:lstStyle/>
          <a:p>
            <a:pPr algn="ctr"/>
            <a:r>
              <a:rPr lang="en-US" b="1" noProof="0" dirty="0">
                <a:solidFill>
                  <a:schemeClr val="accent2">
                    <a:lumMod val="50000"/>
                  </a:schemeClr>
                </a:solidFill>
                <a:latin typeface="Comic Sans MS" panose="030F0702030302020204" pitchFamily="66" charset="0"/>
              </a:rPr>
              <a:t>“He is before all things, and in him all things hold together.” </a:t>
            </a:r>
            <a:r>
              <a:rPr lang="en-US" sz="1400" b="1" noProof="0" dirty="0">
                <a:solidFill>
                  <a:schemeClr val="accent2">
                    <a:lumMod val="50000"/>
                  </a:schemeClr>
                </a:solidFill>
                <a:latin typeface="Comic Sans MS" panose="030F0702030302020204" pitchFamily="66" charset="0"/>
              </a:rPr>
              <a:t>(Colossians 1:17)</a:t>
            </a:r>
          </a:p>
        </p:txBody>
      </p:sp>
      <p:sp>
        <p:nvSpPr>
          <p:cNvPr id="6" name="CuadroTexto 5">
            <a:extLst>
              <a:ext uri="{FF2B5EF4-FFF2-40B4-BE49-F238E27FC236}">
                <a16:creationId xmlns:a16="http://schemas.microsoft.com/office/drawing/2014/main" id="{75BC6B8E-6A0C-EBC5-29ED-628B17BCB82B}"/>
              </a:ext>
            </a:extLst>
          </p:cNvPr>
          <p:cNvSpPr txBox="1"/>
          <p:nvPr/>
        </p:nvSpPr>
        <p:spPr>
          <a:xfrm>
            <a:off x="109397" y="1432809"/>
            <a:ext cx="6239888" cy="1323439"/>
          </a:xfrm>
          <a:prstGeom prst="rect">
            <a:avLst/>
          </a:prstGeom>
          <a:noFill/>
        </p:spPr>
        <p:txBody>
          <a:bodyPr wrap="square" rtlCol="0">
            <a:spAutoFit/>
          </a:bodyPr>
          <a:lstStyle/>
          <a:p>
            <a:pPr>
              <a:spcBef>
                <a:spcPts val="600"/>
              </a:spcBef>
            </a:pPr>
            <a:r>
              <a:rPr lang="en-US" sz="2000" b="1" noProof="0" dirty="0"/>
              <a:t>“Firstborn” means the first begotten. Hence, some teach that Jesus was the first being created by God (Col. 1:15). But, as with the term “image,” the word “firstborn” has a broader biblical meaning.</a:t>
            </a:r>
          </a:p>
        </p:txBody>
      </p:sp>
      <p:pic>
        <p:nvPicPr>
          <p:cNvPr id="1026" name="Picture 2">
            <a:extLst>
              <a:ext uri="{FF2B5EF4-FFF2-40B4-BE49-F238E27FC236}">
                <a16:creationId xmlns:a16="http://schemas.microsoft.com/office/drawing/2014/main" id="{D5094FAE-67F3-89B5-F69E-D9E7094142AE}"/>
              </a:ext>
            </a:extLst>
          </p:cNvPr>
          <p:cNvPicPr preferRelativeResize="0">
            <a:picLocks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9343693" y="1335527"/>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Imagen 3" descr="Un grupo de personas sentadas en una banca junto a un niño&#10;&#10;El contenido generado por IA puede ser incorrecto.">
            <a:extLst>
              <a:ext uri="{FF2B5EF4-FFF2-40B4-BE49-F238E27FC236}">
                <a16:creationId xmlns:a16="http://schemas.microsoft.com/office/drawing/2014/main" id="{0144678F-3E90-EA65-0AAC-C4962C3536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307" y="125125"/>
            <a:ext cx="1854964" cy="1236747"/>
          </a:xfrm>
          <a:prstGeom prst="rect">
            <a:avLst/>
          </a:prstGeom>
          <a:ln w="38100" cap="sq">
            <a:solidFill>
              <a:srgbClr val="9A4D32"/>
            </a:solidFill>
            <a:prstDash val="solid"/>
            <a:miter lim="800000"/>
          </a:ln>
          <a:effectLst>
            <a:outerShdw blurRad="50800" dist="38100" dir="2700000" algn="tl" rotWithShape="0">
              <a:srgbClr val="000000">
                <a:alpha val="43000"/>
              </a:srgbClr>
            </a:outerShdw>
          </a:effectLst>
        </p:spPr>
      </p:pic>
      <p:pic>
        <p:nvPicPr>
          <p:cNvPr id="8" name="Imagen 7" descr="Un par de personas en una playa&#10;&#10;El contenido generado por IA puede ser incorrecto.">
            <a:extLst>
              <a:ext uri="{FF2B5EF4-FFF2-40B4-BE49-F238E27FC236}">
                <a16:creationId xmlns:a16="http://schemas.microsoft.com/office/drawing/2014/main" id="{363258F1-3D1D-9223-F280-D9B13F4FFB11}"/>
              </a:ext>
            </a:extLst>
          </p:cNvPr>
          <p:cNvPicPr preferRelativeResize="0">
            <a:picLocks/>
          </p:cNvPicPr>
          <p:nvPr/>
        </p:nvPicPr>
        <p:blipFill rotWithShape="1">
          <a:blip r:embed="rId5" cstate="hqprint">
            <a:extLst>
              <a:ext uri="{28A0092B-C50C-407E-A947-70E740481C1C}">
                <a14:useLocalDpi xmlns:a14="http://schemas.microsoft.com/office/drawing/2010/main"/>
              </a:ext>
            </a:extLst>
          </a:blip>
          <a:srcRect r="-612"/>
          <a:stretch>
            <a:fillRect/>
          </a:stretch>
        </p:blipFill>
        <p:spPr>
          <a:xfrm>
            <a:off x="6496489" y="1330384"/>
            <a:ext cx="2700000" cy="1440000"/>
          </a:xfrm>
          <a:prstGeom prst="snip2DiagRect">
            <a:avLst>
              <a:gd name="adj1" fmla="val 16888"/>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hombre, gente, grupo, vestido&#10;&#10;El contenido generado por IA puede ser incorrecto.">
            <a:extLst>
              <a:ext uri="{FF2B5EF4-FFF2-40B4-BE49-F238E27FC236}">
                <a16:creationId xmlns:a16="http://schemas.microsoft.com/office/drawing/2014/main" id="{DD985B70-43F5-605F-3D94-611EE546FD76}"/>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l="-612"/>
          <a:stretch>
            <a:fillRect/>
          </a:stretch>
        </p:blipFill>
        <p:spPr>
          <a:xfrm>
            <a:off x="6480079" y="2948055"/>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disfrazadas&#10;&#10;El contenido generado por IA puede ser incorrecto.">
            <a:extLst>
              <a:ext uri="{FF2B5EF4-FFF2-40B4-BE49-F238E27FC236}">
                <a16:creationId xmlns:a16="http://schemas.microsoft.com/office/drawing/2014/main" id="{1FE67851-F89B-2DEC-C4A7-EA7BB6F66AE8}"/>
              </a:ext>
            </a:extLst>
          </p:cNvPr>
          <p:cNvPicPr preferRelativeResize="0">
            <a:picLocks/>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343693" y="2940854"/>
            <a:ext cx="2700000" cy="1440000"/>
          </a:xfrm>
          <a:prstGeom prst="snip2DiagRect">
            <a:avLst>
              <a:gd name="adj1" fmla="val 17564"/>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El contenido generado por IA puede ser incorrecto.">
            <a:extLst>
              <a:ext uri="{FF2B5EF4-FFF2-40B4-BE49-F238E27FC236}">
                <a16:creationId xmlns:a16="http://schemas.microsoft.com/office/drawing/2014/main" id="{F2FD9133-2954-88AE-E7E2-B220ABC86693}"/>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24115" y="4581084"/>
            <a:ext cx="1869298" cy="2129996"/>
          </a:xfrm>
          <a:prstGeom prst="round2DiagRect">
            <a:avLst>
              <a:gd name="adj1" fmla="val 0"/>
              <a:gd name="adj2" fmla="val 15612"/>
            </a:avLst>
          </a:prstGeom>
          <a:ln w="38100" cap="sq">
            <a:solidFill>
              <a:srgbClr val="9A4D32"/>
            </a:solidFill>
            <a:miter lim="800000"/>
          </a:ln>
          <a:effectLst>
            <a:outerShdw blurRad="50800" dist="38100" dir="2700000" algn="tl" rotWithShape="0">
              <a:prstClr val="black">
                <a:alpha val="40000"/>
              </a:prstClr>
            </a:outerShdw>
          </a:effectLst>
        </p:spPr>
      </p:pic>
      <p:pic>
        <p:nvPicPr>
          <p:cNvPr id="16" name="Imagen 15" descr="Imagen que contiene Diagrama&#10;&#10;El contenido generado por IA puede ser incorrecto.">
            <a:extLst>
              <a:ext uri="{FF2B5EF4-FFF2-40B4-BE49-F238E27FC236}">
                <a16:creationId xmlns:a16="http://schemas.microsoft.com/office/drawing/2014/main" id="{797866D5-284A-9A28-1D63-006488FBF98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47784" y="4573883"/>
            <a:ext cx="3549994" cy="2129996"/>
          </a:xfrm>
          <a:prstGeom prst="round2DiagRect">
            <a:avLst>
              <a:gd name="adj1" fmla="val 16667"/>
              <a:gd name="adj2" fmla="val 0"/>
            </a:avLst>
          </a:prstGeom>
          <a:ln w="38100" cap="sq">
            <a:solidFill>
              <a:srgbClr val="9A4D32"/>
            </a:solidFill>
            <a:miter lim="800000"/>
          </a:ln>
          <a:effectLst>
            <a:outerShdw blurRad="50800" dist="38100" dir="2700000" algn="tl" rotWithShape="0">
              <a:prstClr val="black">
                <a:alpha val="40000"/>
              </a:prstClr>
            </a:outerShdw>
          </a:effectLst>
        </p:spPr>
      </p:pic>
      <p:sp>
        <p:nvSpPr>
          <p:cNvPr id="19" name="Rombo 18">
            <a:extLst>
              <a:ext uri="{FF2B5EF4-FFF2-40B4-BE49-F238E27FC236}">
                <a16:creationId xmlns:a16="http://schemas.microsoft.com/office/drawing/2014/main" id="{BA07BFDA-1AAD-70FE-312F-1D45D81102EC}"/>
              </a:ext>
            </a:extLst>
          </p:cNvPr>
          <p:cNvSpPr/>
          <p:nvPr/>
        </p:nvSpPr>
        <p:spPr>
          <a:xfrm>
            <a:off x="9053619" y="2653651"/>
            <a:ext cx="416534" cy="416534"/>
          </a:xfrm>
          <a:prstGeom prst="diamond">
            <a:avLst/>
          </a:prstGeom>
          <a:solidFill>
            <a:srgbClr val="C9E8CD"/>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CuadroTexto 20">
            <a:extLst>
              <a:ext uri="{FF2B5EF4-FFF2-40B4-BE49-F238E27FC236}">
                <a16:creationId xmlns:a16="http://schemas.microsoft.com/office/drawing/2014/main" id="{9BCF8C40-D7B9-0762-2202-372749ED1867}"/>
              </a:ext>
            </a:extLst>
          </p:cNvPr>
          <p:cNvSpPr txBox="1"/>
          <p:nvPr/>
        </p:nvSpPr>
        <p:spPr>
          <a:xfrm>
            <a:off x="109397" y="5182298"/>
            <a:ext cx="5947693" cy="1631216"/>
          </a:xfrm>
          <a:prstGeom prst="rect">
            <a:avLst/>
          </a:prstGeom>
          <a:noFill/>
        </p:spPr>
        <p:txBody>
          <a:bodyPr wrap="square">
            <a:spAutoFit/>
          </a:bodyPr>
          <a:lstStyle/>
          <a:p>
            <a:pPr>
              <a:spcBef>
                <a:spcPts val="600"/>
              </a:spcBef>
            </a:pPr>
            <a:r>
              <a:rPr lang="en-US" sz="2000" b="1" noProof="0" dirty="0"/>
              <a:t>Paul refers to this preeminence in Colossians. To avoid any doubt about its nature, he attributes two divine qualities to He: the creation of all that exists (Col. 1:16; Isa. 45:18); and its sustenance (Col. 1:17; Ps. 119:91).</a:t>
            </a:r>
          </a:p>
        </p:txBody>
      </p:sp>
      <p:sp>
        <p:nvSpPr>
          <p:cNvPr id="23" name="CuadroTexto 22">
            <a:extLst>
              <a:ext uri="{FF2B5EF4-FFF2-40B4-BE49-F238E27FC236}">
                <a16:creationId xmlns:a16="http://schemas.microsoft.com/office/drawing/2014/main" id="{DB84DE56-5EE3-4A7B-2CED-72DE46E94A46}"/>
              </a:ext>
            </a:extLst>
          </p:cNvPr>
          <p:cNvSpPr txBox="1"/>
          <p:nvPr/>
        </p:nvSpPr>
        <p:spPr>
          <a:xfrm>
            <a:off x="109397" y="2845888"/>
            <a:ext cx="6008865" cy="2246769"/>
          </a:xfrm>
          <a:prstGeom prst="rect">
            <a:avLst/>
          </a:prstGeom>
          <a:noFill/>
        </p:spPr>
        <p:txBody>
          <a:bodyPr wrap="square">
            <a:spAutoFit/>
          </a:bodyPr>
          <a:lstStyle/>
          <a:p>
            <a:pPr>
              <a:spcBef>
                <a:spcPts val="600"/>
              </a:spcBef>
            </a:pPr>
            <a:r>
              <a:rPr lang="en-US" sz="2000" b="1" noProof="0" dirty="0"/>
              <a:t>Isaac was the firstborn instead of Ishmael; Jacob was the firstborn instead of Esau; Joseph was the firstborn instead of Reuben; David was the firstborn instead of Eliab (Psalm 89:27). They were all firstborn because they held the preeminent position over their brothers, not because they were born first.</a:t>
            </a:r>
          </a:p>
        </p:txBody>
      </p:sp>
    </p:spTree>
    <p:extLst>
      <p:ext uri="{BB962C8B-B14F-4D97-AF65-F5344CB8AC3E}">
        <p14:creationId xmlns:p14="http://schemas.microsoft.com/office/powerpoint/2010/main" val="180080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250" fill="hold"/>
                                        <p:tgtEl>
                                          <p:spTgt spid="19"/>
                                        </p:tgtEl>
                                        <p:attrNameLst>
                                          <p:attrName>ppt_w</p:attrName>
                                        </p:attrNameLst>
                                      </p:cBhvr>
                                      <p:tavLst>
                                        <p:tav tm="0">
                                          <p:val>
                                            <p:fltVal val="0"/>
                                          </p:val>
                                        </p:tav>
                                        <p:tav tm="100000">
                                          <p:val>
                                            <p:strVal val="#ppt_w"/>
                                          </p:val>
                                        </p:tav>
                                      </p:tavLst>
                                    </p:anim>
                                    <p:anim calcmode="lin" valueType="num">
                                      <p:cBhvr>
                                        <p:cTn id="37" dur="250" fill="hold"/>
                                        <p:tgtEl>
                                          <p:spTgt spid="19"/>
                                        </p:tgtEl>
                                        <p:attrNameLst>
                                          <p:attrName>ppt_h</p:attrName>
                                        </p:attrNameLst>
                                      </p:cBhvr>
                                      <p:tavLst>
                                        <p:tav tm="0">
                                          <p:val>
                                            <p:fltVal val="0"/>
                                          </p:val>
                                        </p:tav>
                                        <p:tav tm="100000">
                                          <p:val>
                                            <p:strVal val="#ppt_h"/>
                                          </p:val>
                                        </p:tav>
                                      </p:tavLst>
                                    </p:anim>
                                    <p:animEffect transition="in" filter="fade">
                                      <p:cBhvr>
                                        <p:cTn id="38" dur="250"/>
                                        <p:tgtEl>
                                          <p:spTgt spid="19"/>
                                        </p:tgtEl>
                                      </p:cBhvr>
                                    </p:animEffect>
                                  </p:childTnLst>
                                </p:cTn>
                              </p:par>
                            </p:childTnLst>
                          </p:cTn>
                        </p:par>
                        <p:par>
                          <p:cTn id="39" fill="hold">
                            <p:stCondLst>
                              <p:cond delay="250"/>
                            </p:stCondLst>
                            <p:childTnLst>
                              <p:par>
                                <p:cTn id="40" presetID="18" presetClass="entr" presetSubtype="9"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upLeft)">
                                      <p:cBhvr>
                                        <p:cTn id="42" dur="250"/>
                                        <p:tgtEl>
                                          <p:spTgt spid="8"/>
                                        </p:tgtEl>
                                      </p:cBhvr>
                                    </p:animEffect>
                                  </p:childTnLst>
                                </p:cTn>
                              </p:par>
                            </p:childTnLst>
                          </p:cTn>
                        </p:par>
                        <p:par>
                          <p:cTn id="43" fill="hold">
                            <p:stCondLst>
                              <p:cond delay="500"/>
                            </p:stCondLst>
                            <p:childTnLst>
                              <p:par>
                                <p:cTn id="44" presetID="18" presetClass="entr" presetSubtype="3" fill="hold" nodeType="after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strips(upRight)">
                                      <p:cBhvr>
                                        <p:cTn id="46" dur="250"/>
                                        <p:tgtEl>
                                          <p:spTgt spid="1026"/>
                                        </p:tgtEl>
                                      </p:cBhvr>
                                    </p:animEffect>
                                  </p:childTnLst>
                                </p:cTn>
                              </p:par>
                            </p:childTnLst>
                          </p:cTn>
                        </p:par>
                        <p:par>
                          <p:cTn id="47" fill="hold">
                            <p:stCondLst>
                              <p:cond delay="750"/>
                            </p:stCondLst>
                            <p:childTnLst>
                              <p:par>
                                <p:cTn id="48" presetID="18" presetClass="entr" presetSubtype="12"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250"/>
                                        <p:tgtEl>
                                          <p:spTgt spid="10"/>
                                        </p:tgtEl>
                                      </p:cBhvr>
                                    </p:animEffect>
                                  </p:childTnLst>
                                </p:cTn>
                              </p:par>
                            </p:childTnLst>
                          </p:cTn>
                        </p:par>
                        <p:par>
                          <p:cTn id="51" fill="hold">
                            <p:stCondLst>
                              <p:cond delay="1000"/>
                            </p:stCondLst>
                            <p:childTnLst>
                              <p:par>
                                <p:cTn id="52" presetID="18" presetClass="entr" presetSubtype="6"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downRight)">
                                      <p:cBhvr>
                                        <p:cTn id="54" dur="250"/>
                                        <p:tgtEl>
                                          <p:spTgt spid="12"/>
                                        </p:tgtEl>
                                      </p:cBhvr>
                                    </p:animEffect>
                                  </p:childTnLst>
                                </p:cTn>
                              </p:par>
                            </p:childTnLst>
                          </p:cTn>
                        </p:par>
                        <p:par>
                          <p:cTn id="55" fill="hold">
                            <p:stCondLst>
                              <p:cond delay="1250"/>
                            </p:stCondLst>
                            <p:childTnLst>
                              <p:par>
                                <p:cTn id="56" presetID="22" presetClass="entr" presetSubtype="8"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9"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strips(upLeft)">
                                      <p:cBhvr>
                                        <p:cTn id="63" dur="500"/>
                                        <p:tgtEl>
                                          <p:spTgt spid="14"/>
                                        </p:tgtEl>
                                      </p:cBhvr>
                                    </p:animEffect>
                                  </p:childTnLst>
                                </p:cTn>
                              </p:par>
                              <p:par>
                                <p:cTn id="64" presetID="18" presetClass="entr" presetSubtype="3"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strips(upRight)">
                                      <p:cBhvr>
                                        <p:cTn id="66" dur="500"/>
                                        <p:tgtEl>
                                          <p:spTgt spid="16"/>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animBg="1"/>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DE5FF97-9944-808C-121A-77271E5CF90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14502A-4B9F-83A1-DFD3-AA0D52EF425B}"/>
              </a:ext>
            </a:extLst>
          </p:cNvPr>
          <p:cNvSpPr txBox="1"/>
          <p:nvPr/>
        </p:nvSpPr>
        <p:spPr>
          <a:xfrm>
            <a:off x="2937750" y="0"/>
            <a:ext cx="9244869" cy="769441"/>
          </a:xfrm>
          <a:prstGeom prst="rect">
            <a:avLst/>
          </a:prstGeom>
          <a:noFill/>
        </p:spPr>
        <p:txBody>
          <a:bodyPr wrap="square">
            <a:spAutoFit/>
          </a:bodyPr>
          <a:lstStyle/>
          <a:p>
            <a:pPr algn="ctr"/>
            <a:r>
              <a:rPr lang="en-US" sz="4400" b="1" spc="300" noProof="0" dirty="0">
                <a:ln w="0"/>
                <a:solidFill>
                  <a:schemeClr val="bg2"/>
                </a:solidFill>
                <a:effectLst>
                  <a:innerShdw blurRad="63500" dist="50800" dir="13500000">
                    <a:srgbClr val="000000">
                      <a:alpha val="50000"/>
                    </a:srgbClr>
                  </a:innerShdw>
                </a:effectLst>
              </a:rPr>
              <a:t>THE HEAD OF THE CHURCH</a:t>
            </a:r>
          </a:p>
        </p:txBody>
      </p:sp>
      <p:sp>
        <p:nvSpPr>
          <p:cNvPr id="5" name="CuadroTexto 4">
            <a:extLst>
              <a:ext uri="{FF2B5EF4-FFF2-40B4-BE49-F238E27FC236}">
                <a16:creationId xmlns:a16="http://schemas.microsoft.com/office/drawing/2014/main" id="{2970A0B1-7301-300A-E8B6-D0512F1FA741}"/>
              </a:ext>
            </a:extLst>
          </p:cNvPr>
          <p:cNvSpPr txBox="1"/>
          <p:nvPr/>
        </p:nvSpPr>
        <p:spPr>
          <a:xfrm>
            <a:off x="3564447" y="666235"/>
            <a:ext cx="7991475" cy="369332"/>
          </a:xfrm>
          <a:prstGeom prst="rect">
            <a:avLst/>
          </a:prstGeom>
          <a:noFill/>
        </p:spPr>
        <p:txBody>
          <a:bodyPr wrap="square">
            <a:spAutoFit/>
          </a:bodyPr>
          <a:lstStyle/>
          <a:p>
            <a:pPr algn="ctr"/>
            <a:r>
              <a:rPr lang="en-US"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“And he is the head of the body, the church” </a:t>
            </a:r>
            <a:r>
              <a:rPr lang="en-US" sz="14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(Colossians 1:18a)</a:t>
            </a:r>
          </a:p>
        </p:txBody>
      </p:sp>
      <p:sp>
        <p:nvSpPr>
          <p:cNvPr id="2" name="CuadroTexto 1">
            <a:extLst>
              <a:ext uri="{FF2B5EF4-FFF2-40B4-BE49-F238E27FC236}">
                <a16:creationId xmlns:a16="http://schemas.microsoft.com/office/drawing/2014/main" id="{C2B0693E-4923-D889-EB5F-617D7D5D3579}"/>
              </a:ext>
            </a:extLst>
          </p:cNvPr>
          <p:cNvSpPr txBox="1"/>
          <p:nvPr/>
        </p:nvSpPr>
        <p:spPr>
          <a:xfrm>
            <a:off x="3095449" y="1228725"/>
            <a:ext cx="4416358" cy="3170099"/>
          </a:xfrm>
          <a:prstGeom prst="rect">
            <a:avLst/>
          </a:prstGeom>
          <a:noFill/>
        </p:spPr>
        <p:txBody>
          <a:bodyPr wrap="square" rtlCol="0">
            <a:spAutoFit/>
          </a:bodyPr>
          <a:lstStyle/>
          <a:p>
            <a:pPr>
              <a:spcBef>
                <a:spcPts val="600"/>
              </a:spcBef>
            </a:pPr>
            <a:r>
              <a:rPr lang="en-US" sz="2000" b="1" noProof="0" dirty="0"/>
              <a:t>In some languages (such as Catalan or English) the word “head” is also translated as “chief” or “principal,” because that is the metaphorical meaning of “head.” This is also the case in Hebrew. For example, “appoint for themselves one head” (Hos. 1:11 </a:t>
            </a:r>
            <a:r>
              <a:rPr lang="en-US" sz="1600" b="1" noProof="0" dirty="0"/>
              <a:t>NKJV</a:t>
            </a:r>
            <a:r>
              <a:rPr lang="en-US" sz="2000" b="1" noProof="0" dirty="0"/>
              <a:t>) should be translated as “they will appoint one leader” (</a:t>
            </a:r>
            <a:r>
              <a:rPr lang="en-US" sz="1600" b="1" noProof="0" dirty="0"/>
              <a:t>NIV</a:t>
            </a:r>
            <a:r>
              <a:rPr lang="en-US" sz="2000" b="1" noProof="0" dirty="0"/>
              <a:t>).</a:t>
            </a:r>
          </a:p>
        </p:txBody>
      </p:sp>
      <p:graphicFrame>
        <p:nvGraphicFramePr>
          <p:cNvPr id="6" name="Diagrama 5">
            <a:extLst>
              <a:ext uri="{FF2B5EF4-FFF2-40B4-BE49-F238E27FC236}">
                <a16:creationId xmlns:a16="http://schemas.microsoft.com/office/drawing/2014/main" id="{99EF8830-7081-2C87-ACC2-5E5F0FACC48C}"/>
              </a:ext>
            </a:extLst>
          </p:cNvPr>
          <p:cNvGraphicFramePr/>
          <p:nvPr>
            <p:extLst>
              <p:ext uri="{D42A27DB-BD31-4B8C-83A1-F6EECF244321}">
                <p14:modId xmlns:p14="http://schemas.microsoft.com/office/powerpoint/2010/main" val="1728956679"/>
              </p:ext>
            </p:extLst>
          </p:nvPr>
        </p:nvGraphicFramePr>
        <p:xfrm>
          <a:off x="7587575" y="1228725"/>
          <a:ext cx="4416358" cy="546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grupo de personas disfrazadas posando&#10;&#10;El contenido generado por IA puede ser incorrecto.">
            <a:extLst>
              <a:ext uri="{FF2B5EF4-FFF2-40B4-BE49-F238E27FC236}">
                <a16:creationId xmlns:a16="http://schemas.microsoft.com/office/drawing/2014/main" id="{CFABB664-F21C-63EF-0524-6BC5C50CC9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94226" y="276975"/>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descr="Personas sentadas en una mesa&#10;&#10;El contenido generado por IA puede ser incorrecto.">
            <a:extLst>
              <a:ext uri="{FF2B5EF4-FFF2-40B4-BE49-F238E27FC236}">
                <a16:creationId xmlns:a16="http://schemas.microsoft.com/office/drawing/2014/main" id="{0B3B3738-5399-15E2-1D28-8BCC02C93F2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94227" y="2095802"/>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a:extLst>
              <a:ext uri="{FF2B5EF4-FFF2-40B4-BE49-F238E27FC236}">
                <a16:creationId xmlns:a16="http://schemas.microsoft.com/office/drawing/2014/main" id="{99310033-8684-4A21-FFA0-8C455D62E8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227" y="3943813"/>
            <a:ext cx="2743525" cy="2743525"/>
          </a:xfrm>
          <a:prstGeom prst="snip2DiagRect">
            <a:avLst>
              <a:gd name="adj1" fmla="val 21274"/>
              <a:gd name="adj2" fmla="val 16667"/>
            </a:avLst>
          </a:prstGeom>
          <a:solidFill>
            <a:srgbClr val="FFFFFF">
              <a:shade val="85000"/>
            </a:srgbClr>
          </a:solidFill>
          <a:ln w="28575" cap="sq">
            <a:solidFill>
              <a:schemeClr val="bg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FC22C22B-674F-C8B9-2A94-19A202FD6095}"/>
              </a:ext>
            </a:extLst>
          </p:cNvPr>
          <p:cNvSpPr txBox="1"/>
          <p:nvPr/>
        </p:nvSpPr>
        <p:spPr>
          <a:xfrm>
            <a:off x="3095449" y="5347573"/>
            <a:ext cx="4416358" cy="1323439"/>
          </a:xfrm>
          <a:prstGeom prst="rect">
            <a:avLst/>
          </a:prstGeom>
          <a:noFill/>
        </p:spPr>
        <p:txBody>
          <a:bodyPr wrap="square">
            <a:spAutoFit/>
          </a:bodyPr>
          <a:lstStyle/>
          <a:p>
            <a:pPr>
              <a:spcBef>
                <a:spcPts val="600"/>
              </a:spcBef>
            </a:pPr>
            <a:r>
              <a:rPr lang="en-US" sz="2000" b="1" noProof="0" dirty="0"/>
              <a:t>But Paul also adds a metaphorical meaning to the body. If Christ is the head, we—the church—are the body. From this idea it follows that:</a:t>
            </a:r>
          </a:p>
        </p:txBody>
      </p:sp>
      <p:sp>
        <p:nvSpPr>
          <p:cNvPr id="12" name="CuadroTexto 11">
            <a:extLst>
              <a:ext uri="{FF2B5EF4-FFF2-40B4-BE49-F238E27FC236}">
                <a16:creationId xmlns:a16="http://schemas.microsoft.com/office/drawing/2014/main" id="{8A772818-26F8-DC19-1E71-95EB24B1EB72}"/>
              </a:ext>
            </a:extLst>
          </p:cNvPr>
          <p:cNvSpPr txBox="1"/>
          <p:nvPr/>
        </p:nvSpPr>
        <p:spPr>
          <a:xfrm>
            <a:off x="3095449" y="4365367"/>
            <a:ext cx="4416358" cy="1015663"/>
          </a:xfrm>
          <a:prstGeom prst="rect">
            <a:avLst/>
          </a:prstGeom>
          <a:noFill/>
        </p:spPr>
        <p:txBody>
          <a:bodyPr wrap="square">
            <a:spAutoFit/>
          </a:bodyPr>
          <a:lstStyle/>
          <a:p>
            <a:pPr>
              <a:spcBef>
                <a:spcPts val="600"/>
              </a:spcBef>
            </a:pPr>
            <a:r>
              <a:rPr lang="en-US" sz="2000" b="1" noProof="0" dirty="0"/>
              <a:t>This is also the sense in which Paul uses this word when he applies it to Christ (Col. 1:18a).</a:t>
            </a:r>
          </a:p>
        </p:txBody>
      </p:sp>
    </p:spTree>
    <p:extLst>
      <p:ext uri="{BB962C8B-B14F-4D97-AF65-F5344CB8AC3E}">
        <p14:creationId xmlns:p14="http://schemas.microsoft.com/office/powerpoint/2010/main" val="17966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6">
                                            <p:graphicEl>
                                              <a:dgm id="{0879B82F-B011-4CC1-82E5-4D1BF73289A8}"/>
                                            </p:graphicEl>
                                          </p:spTgt>
                                        </p:tgtEl>
                                        <p:attrNameLst>
                                          <p:attrName>style.visibility</p:attrName>
                                        </p:attrNameLst>
                                      </p:cBhvr>
                                      <p:to>
                                        <p:strVal val="visible"/>
                                      </p:to>
                                    </p:set>
                                    <p:anim calcmode="lin" valueType="num">
                                      <p:cBhvr>
                                        <p:cTn id="69" dur="500" fill="hold"/>
                                        <p:tgtEl>
                                          <p:spTgt spid="6">
                                            <p:graphicEl>
                                              <a:dgm id="{0879B82F-B011-4CC1-82E5-4D1BF73289A8}"/>
                                            </p:graphicEl>
                                          </p:spTgt>
                                        </p:tgtEl>
                                        <p:attrNameLst>
                                          <p:attrName>ppt_w</p:attrName>
                                        </p:attrNameLst>
                                      </p:cBhvr>
                                      <p:tavLst>
                                        <p:tav tm="0">
                                          <p:val>
                                            <p:fltVal val="0"/>
                                          </p:val>
                                        </p:tav>
                                        <p:tav tm="100000">
                                          <p:val>
                                            <p:strVal val="#ppt_w"/>
                                          </p:val>
                                        </p:tav>
                                      </p:tavLst>
                                    </p:anim>
                                    <p:anim calcmode="lin" valueType="num">
                                      <p:cBhvr>
                                        <p:cTn id="70" dur="500" fill="hold"/>
                                        <p:tgtEl>
                                          <p:spTgt spid="6">
                                            <p:graphicEl>
                                              <a:dgm id="{0879B82F-B011-4CC1-82E5-4D1BF73289A8}"/>
                                            </p:graphicEl>
                                          </p:spTgt>
                                        </p:tgtEl>
                                        <p:attrNameLst>
                                          <p:attrName>ppt_h</p:attrName>
                                        </p:attrNameLst>
                                      </p:cBhvr>
                                      <p:tavLst>
                                        <p:tav tm="0">
                                          <p:val>
                                            <p:fltVal val="0"/>
                                          </p:val>
                                        </p:tav>
                                        <p:tav tm="100000">
                                          <p:val>
                                            <p:strVal val="#ppt_h"/>
                                          </p:val>
                                        </p:tav>
                                      </p:tavLst>
                                    </p:anim>
                                    <p:animEffect transition="in" filter="fade">
                                      <p:cBhvr>
                                        <p:cTn id="71" dur="500"/>
                                        <p:tgtEl>
                                          <p:spTgt spid="6">
                                            <p:graphicEl>
                                              <a:dgm id="{0879B82F-B011-4CC1-82E5-4D1BF73289A8}"/>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
                                            <p:graphicEl>
                                              <a:dgm id="{A15FE00A-EE8A-4547-961E-76D3D081E592}"/>
                                            </p:graphicEl>
                                          </p:spTgt>
                                        </p:tgtEl>
                                        <p:attrNameLst>
                                          <p:attrName>style.visibility</p:attrName>
                                        </p:attrNameLst>
                                      </p:cBhvr>
                                      <p:to>
                                        <p:strVal val="visible"/>
                                      </p:to>
                                    </p:set>
                                    <p:animEffect transition="in" filter="wipe(left)">
                                      <p:cBhvr>
                                        <p:cTn id="75" dur="500"/>
                                        <p:tgtEl>
                                          <p:spTgt spid="6">
                                            <p:graphicEl>
                                              <a:dgm id="{A15FE00A-EE8A-4547-961E-76D3D081E5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6">
                                            <p:graphicEl>
                                              <a:dgm id="{708FCAD1-43FB-4684-997B-FDCCCDEC7984}"/>
                                            </p:graphicEl>
                                          </p:spTgt>
                                        </p:tgtEl>
                                        <p:attrNameLst>
                                          <p:attrName>style.visibility</p:attrName>
                                        </p:attrNameLst>
                                      </p:cBhvr>
                                      <p:to>
                                        <p:strVal val="visible"/>
                                      </p:to>
                                    </p:set>
                                    <p:anim calcmode="lin" valueType="num">
                                      <p:cBhvr>
                                        <p:cTn id="80" dur="500" fill="hold"/>
                                        <p:tgtEl>
                                          <p:spTgt spid="6">
                                            <p:graphicEl>
                                              <a:dgm id="{708FCAD1-43FB-4684-997B-FDCCCDEC7984}"/>
                                            </p:graphicEl>
                                          </p:spTgt>
                                        </p:tgtEl>
                                        <p:attrNameLst>
                                          <p:attrName>ppt_w</p:attrName>
                                        </p:attrNameLst>
                                      </p:cBhvr>
                                      <p:tavLst>
                                        <p:tav tm="0">
                                          <p:val>
                                            <p:fltVal val="0"/>
                                          </p:val>
                                        </p:tav>
                                        <p:tav tm="100000">
                                          <p:val>
                                            <p:strVal val="#ppt_w"/>
                                          </p:val>
                                        </p:tav>
                                      </p:tavLst>
                                    </p:anim>
                                    <p:anim calcmode="lin" valueType="num">
                                      <p:cBhvr>
                                        <p:cTn id="81" dur="500" fill="hold"/>
                                        <p:tgtEl>
                                          <p:spTgt spid="6">
                                            <p:graphicEl>
                                              <a:dgm id="{708FCAD1-43FB-4684-997B-FDCCCDEC7984}"/>
                                            </p:graphicEl>
                                          </p:spTgt>
                                        </p:tgtEl>
                                        <p:attrNameLst>
                                          <p:attrName>ppt_h</p:attrName>
                                        </p:attrNameLst>
                                      </p:cBhvr>
                                      <p:tavLst>
                                        <p:tav tm="0">
                                          <p:val>
                                            <p:fltVal val="0"/>
                                          </p:val>
                                        </p:tav>
                                        <p:tav tm="100000">
                                          <p:val>
                                            <p:strVal val="#ppt_h"/>
                                          </p:val>
                                        </p:tav>
                                      </p:tavLst>
                                    </p:anim>
                                    <p:animEffect transition="in" filter="fade">
                                      <p:cBhvr>
                                        <p:cTn id="82" dur="500"/>
                                        <p:tgtEl>
                                          <p:spTgt spid="6">
                                            <p:graphicEl>
                                              <a:dgm id="{708FCAD1-43FB-4684-997B-FDCCCDEC7984}"/>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6">
                                            <p:graphicEl>
                                              <a:dgm id="{7E1DB660-2D90-4E18-9467-5B69C9169488}"/>
                                            </p:graphicEl>
                                          </p:spTgt>
                                        </p:tgtEl>
                                        <p:attrNameLst>
                                          <p:attrName>style.visibility</p:attrName>
                                        </p:attrNameLst>
                                      </p:cBhvr>
                                      <p:to>
                                        <p:strVal val="visible"/>
                                      </p:to>
                                    </p:set>
                                    <p:animEffect transition="in" filter="wipe(left)">
                                      <p:cBhvr>
                                        <p:cTn id="86" dur="500"/>
                                        <p:tgtEl>
                                          <p:spTgt spid="6">
                                            <p:graphicEl>
                                              <a:dgm id="{7E1DB660-2D90-4E18-9467-5B69C9169488}"/>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
                                            <p:graphicEl>
                                              <a:dgm id="{0B163D38-CB89-4F0F-87EF-8CD37BBB01D0}"/>
                                            </p:graphicEl>
                                          </p:spTgt>
                                        </p:tgtEl>
                                        <p:attrNameLst>
                                          <p:attrName>style.visibility</p:attrName>
                                        </p:attrNameLst>
                                      </p:cBhvr>
                                      <p:to>
                                        <p:strVal val="visible"/>
                                      </p:to>
                                    </p:set>
                                    <p:anim calcmode="lin" valueType="num">
                                      <p:cBhvr>
                                        <p:cTn id="91" dur="500" fill="hold"/>
                                        <p:tgtEl>
                                          <p:spTgt spid="6">
                                            <p:graphicEl>
                                              <a:dgm id="{0B163D38-CB89-4F0F-87EF-8CD37BBB01D0}"/>
                                            </p:graphicEl>
                                          </p:spTgt>
                                        </p:tgtEl>
                                        <p:attrNameLst>
                                          <p:attrName>ppt_w</p:attrName>
                                        </p:attrNameLst>
                                      </p:cBhvr>
                                      <p:tavLst>
                                        <p:tav tm="0">
                                          <p:val>
                                            <p:fltVal val="0"/>
                                          </p:val>
                                        </p:tav>
                                        <p:tav tm="100000">
                                          <p:val>
                                            <p:strVal val="#ppt_w"/>
                                          </p:val>
                                        </p:tav>
                                      </p:tavLst>
                                    </p:anim>
                                    <p:anim calcmode="lin" valueType="num">
                                      <p:cBhvr>
                                        <p:cTn id="92" dur="500" fill="hold"/>
                                        <p:tgtEl>
                                          <p:spTgt spid="6">
                                            <p:graphicEl>
                                              <a:dgm id="{0B163D38-CB89-4F0F-87EF-8CD37BBB01D0}"/>
                                            </p:graphicEl>
                                          </p:spTgt>
                                        </p:tgtEl>
                                        <p:attrNameLst>
                                          <p:attrName>ppt_h</p:attrName>
                                        </p:attrNameLst>
                                      </p:cBhvr>
                                      <p:tavLst>
                                        <p:tav tm="0">
                                          <p:val>
                                            <p:fltVal val="0"/>
                                          </p:val>
                                        </p:tav>
                                        <p:tav tm="100000">
                                          <p:val>
                                            <p:strVal val="#ppt_h"/>
                                          </p:val>
                                        </p:tav>
                                      </p:tavLst>
                                    </p:anim>
                                    <p:animEffect transition="in" filter="fade">
                                      <p:cBhvr>
                                        <p:cTn id="93" dur="500"/>
                                        <p:tgtEl>
                                          <p:spTgt spid="6">
                                            <p:graphicEl>
                                              <a:dgm id="{0B163D38-CB89-4F0F-87EF-8CD37BBB01D0}"/>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6">
                                            <p:graphicEl>
                                              <a:dgm id="{957CDF44-1A89-4D6C-906C-4B3ED3A0E852}"/>
                                            </p:graphicEl>
                                          </p:spTgt>
                                        </p:tgtEl>
                                        <p:attrNameLst>
                                          <p:attrName>style.visibility</p:attrName>
                                        </p:attrNameLst>
                                      </p:cBhvr>
                                      <p:to>
                                        <p:strVal val="visible"/>
                                      </p:to>
                                    </p:set>
                                    <p:animEffect transition="in" filter="wipe(left)">
                                      <p:cBhvr>
                                        <p:cTn id="97" dur="500"/>
                                        <p:tgtEl>
                                          <p:spTgt spid="6">
                                            <p:graphicEl>
                                              <a:dgm id="{957CDF44-1A89-4D6C-906C-4B3ED3A0E852}"/>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6">
                                            <p:graphicEl>
                                              <a:dgm id="{16E7615B-497C-4751-983D-BEADB2012756}"/>
                                            </p:graphicEl>
                                          </p:spTgt>
                                        </p:tgtEl>
                                        <p:attrNameLst>
                                          <p:attrName>style.visibility</p:attrName>
                                        </p:attrNameLst>
                                      </p:cBhvr>
                                      <p:to>
                                        <p:strVal val="visible"/>
                                      </p:to>
                                    </p:set>
                                    <p:anim calcmode="lin" valueType="num">
                                      <p:cBhvr>
                                        <p:cTn id="102" dur="500" fill="hold"/>
                                        <p:tgtEl>
                                          <p:spTgt spid="6">
                                            <p:graphicEl>
                                              <a:dgm id="{16E7615B-497C-4751-983D-BEADB2012756}"/>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16E7615B-497C-4751-983D-BEADB2012756}"/>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16E7615B-497C-4751-983D-BEADB2012756}"/>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6">
                                            <p:graphicEl>
                                              <a:dgm id="{90E7855A-36D0-483D-A51B-B6DDD6E38510}"/>
                                            </p:graphicEl>
                                          </p:spTgt>
                                        </p:tgtEl>
                                        <p:attrNameLst>
                                          <p:attrName>style.visibility</p:attrName>
                                        </p:attrNameLst>
                                      </p:cBhvr>
                                      <p:to>
                                        <p:strVal val="visible"/>
                                      </p:to>
                                    </p:set>
                                    <p:animEffect transition="in" filter="wipe(left)">
                                      <p:cBhvr>
                                        <p:cTn id="108" dur="500"/>
                                        <p:tgtEl>
                                          <p:spTgt spid="6">
                                            <p:graphicEl>
                                              <a:dgm id="{90E7855A-36D0-483D-A51B-B6DDD6E38510}"/>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6">
                                            <p:graphicEl>
                                              <a:dgm id="{3E0FD833-9FC9-49B9-A873-3200202E47A8}"/>
                                            </p:graphicEl>
                                          </p:spTgt>
                                        </p:tgtEl>
                                        <p:attrNameLst>
                                          <p:attrName>style.visibility</p:attrName>
                                        </p:attrNameLst>
                                      </p:cBhvr>
                                      <p:to>
                                        <p:strVal val="visible"/>
                                      </p:to>
                                    </p:set>
                                    <p:anim calcmode="lin" valueType="num">
                                      <p:cBhvr>
                                        <p:cTn id="113" dur="500" fill="hold"/>
                                        <p:tgtEl>
                                          <p:spTgt spid="6">
                                            <p:graphicEl>
                                              <a:dgm id="{3E0FD833-9FC9-49B9-A873-3200202E47A8}"/>
                                            </p:graphicEl>
                                          </p:spTgt>
                                        </p:tgtEl>
                                        <p:attrNameLst>
                                          <p:attrName>ppt_w</p:attrName>
                                        </p:attrNameLst>
                                      </p:cBhvr>
                                      <p:tavLst>
                                        <p:tav tm="0">
                                          <p:val>
                                            <p:fltVal val="0"/>
                                          </p:val>
                                        </p:tav>
                                        <p:tav tm="100000">
                                          <p:val>
                                            <p:strVal val="#ppt_w"/>
                                          </p:val>
                                        </p:tav>
                                      </p:tavLst>
                                    </p:anim>
                                    <p:anim calcmode="lin" valueType="num">
                                      <p:cBhvr>
                                        <p:cTn id="114" dur="500" fill="hold"/>
                                        <p:tgtEl>
                                          <p:spTgt spid="6">
                                            <p:graphicEl>
                                              <a:dgm id="{3E0FD833-9FC9-49B9-A873-3200202E47A8}"/>
                                            </p:graphicEl>
                                          </p:spTgt>
                                        </p:tgtEl>
                                        <p:attrNameLst>
                                          <p:attrName>ppt_h</p:attrName>
                                        </p:attrNameLst>
                                      </p:cBhvr>
                                      <p:tavLst>
                                        <p:tav tm="0">
                                          <p:val>
                                            <p:fltVal val="0"/>
                                          </p:val>
                                        </p:tav>
                                        <p:tav tm="100000">
                                          <p:val>
                                            <p:strVal val="#ppt_h"/>
                                          </p:val>
                                        </p:tav>
                                      </p:tavLst>
                                    </p:anim>
                                    <p:animEffect transition="in" filter="fade">
                                      <p:cBhvr>
                                        <p:cTn id="115" dur="500"/>
                                        <p:tgtEl>
                                          <p:spTgt spid="6">
                                            <p:graphicEl>
                                              <a:dgm id="{3E0FD833-9FC9-49B9-A873-3200202E47A8}"/>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6">
                                            <p:graphicEl>
                                              <a:dgm id="{6BC35677-C58C-404E-8451-72F57EE9412A}"/>
                                            </p:graphicEl>
                                          </p:spTgt>
                                        </p:tgtEl>
                                        <p:attrNameLst>
                                          <p:attrName>style.visibility</p:attrName>
                                        </p:attrNameLst>
                                      </p:cBhvr>
                                      <p:to>
                                        <p:strVal val="visible"/>
                                      </p:to>
                                    </p:set>
                                    <p:animEffect transition="in" filter="wipe(left)">
                                      <p:cBhvr>
                                        <p:cTn id="119" dur="500"/>
                                        <p:tgtEl>
                                          <p:spTgt spid="6">
                                            <p:graphicEl>
                                              <a:dgm id="{6BC35677-C58C-404E-8451-72F57EE941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6" grpId="0" uiExpand="1">
        <p:bldSub>
          <a:bldDgm bld="one"/>
        </p:bldSub>
      </p:bldGraphic>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36C59-36E2-AB0F-F18E-8464357E454E}"/>
              </a:ext>
            </a:extLst>
          </p:cNvPr>
          <p:cNvSpPr txBox="1"/>
          <p:nvPr/>
        </p:nvSpPr>
        <p:spPr>
          <a:xfrm>
            <a:off x="0" y="-29184"/>
            <a:ext cx="12192000" cy="830997"/>
          </a:xfrm>
          <a:prstGeom prst="rect">
            <a:avLst/>
          </a:prstGeom>
          <a:noFill/>
        </p:spPr>
        <p:txBody>
          <a:bodyPr wrap="square">
            <a:spAutoFit/>
            <a:scene3d>
              <a:camera prst="orthographicFront"/>
              <a:lightRig rig="flood" dir="t">
                <a:rot lat="0" lon="0" rev="4200000"/>
              </a:lightRig>
            </a:scene3d>
            <a:sp3d extrusionH="57150" contourW="25400">
              <a:bevelT w="38100" h="38100"/>
              <a:contourClr>
                <a:srgbClr val="FFC000"/>
              </a:contourClr>
            </a:sp3d>
          </a:bodyPr>
          <a:lstStyle/>
          <a:p>
            <a:pPr algn="ctr"/>
            <a:r>
              <a:rPr lang="en-US" sz="4800" b="1" kern="2000" spc="700" noProof="0" dirty="0">
                <a:ln w="13462">
                  <a:noFill/>
                  <a:prstDash val="solid"/>
                </a:ln>
                <a:solidFill>
                  <a:schemeClr val="accent4">
                    <a:lumMod val="75000"/>
                  </a:schemeClr>
                </a:solidFill>
                <a:effectLst>
                  <a:outerShdw dist="38100" dir="2700000" algn="bl" rotWithShape="0">
                    <a:srgbClr val="663300"/>
                  </a:outerShdw>
                </a:effectLst>
              </a:rPr>
              <a:t>THE BEGINNING</a:t>
            </a:r>
          </a:p>
        </p:txBody>
      </p:sp>
      <p:sp>
        <p:nvSpPr>
          <p:cNvPr id="5" name="CuadroTexto 4">
            <a:extLst>
              <a:ext uri="{FF2B5EF4-FFF2-40B4-BE49-F238E27FC236}">
                <a16:creationId xmlns:a16="http://schemas.microsoft.com/office/drawing/2014/main" id="{968D8453-5711-CEB2-03E9-DAC52C1F5DB4}"/>
              </a:ext>
            </a:extLst>
          </p:cNvPr>
          <p:cNvSpPr txBox="1"/>
          <p:nvPr/>
        </p:nvSpPr>
        <p:spPr>
          <a:xfrm>
            <a:off x="0" y="69405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n-US" b="1" noProof="0" dirty="0">
                <a:solidFill>
                  <a:srgbClr val="8A4500"/>
                </a:solidFill>
                <a:latin typeface="Comic Sans MS" panose="030F0702030302020204" pitchFamily="66" charset="0"/>
              </a:rPr>
              <a:t>“He is the beginning and the firstborn from among the dead, so that in everything he might have the supremacy.” </a:t>
            </a:r>
            <a:r>
              <a:rPr lang="en-US" sz="1400" b="1" noProof="0" dirty="0">
                <a:solidFill>
                  <a:srgbClr val="8A4500"/>
                </a:solidFill>
                <a:latin typeface="Comic Sans MS" panose="030F0702030302020204" pitchFamily="66" charset="0"/>
              </a:rPr>
              <a:t>(Colossians 1:18b)</a:t>
            </a:r>
          </a:p>
        </p:txBody>
      </p:sp>
      <p:sp>
        <p:nvSpPr>
          <p:cNvPr id="2" name="CuadroTexto 1">
            <a:extLst>
              <a:ext uri="{FF2B5EF4-FFF2-40B4-BE49-F238E27FC236}">
                <a16:creationId xmlns:a16="http://schemas.microsoft.com/office/drawing/2014/main" id="{B46E2747-859C-1879-F211-EAE3D8FD7763}"/>
              </a:ext>
            </a:extLst>
          </p:cNvPr>
          <p:cNvSpPr txBox="1"/>
          <p:nvPr/>
        </p:nvSpPr>
        <p:spPr>
          <a:xfrm>
            <a:off x="228397" y="1453764"/>
            <a:ext cx="6315278" cy="1323439"/>
          </a:xfrm>
          <a:prstGeom prst="rect">
            <a:avLst/>
          </a:prstGeom>
          <a:noFill/>
        </p:spPr>
        <p:txBody>
          <a:bodyPr wrap="square" rtlCol="0">
            <a:spAutoFit/>
          </a:bodyPr>
          <a:lstStyle/>
          <a:p>
            <a:pPr>
              <a:spcBef>
                <a:spcPts val="600"/>
              </a:spcBef>
            </a:pPr>
            <a:r>
              <a:rPr lang="en-US" sz="2000" b="1" noProof="0" dirty="0"/>
              <a:t>The word translated as “beginning” is </a:t>
            </a:r>
            <a:r>
              <a:rPr lang="en-US" sz="2000" b="1" i="1" noProof="0" dirty="0" err="1"/>
              <a:t>archē</a:t>
            </a:r>
            <a:r>
              <a:rPr lang="en-US" sz="2000" b="1" i="1" noProof="0" dirty="0"/>
              <a:t> (</a:t>
            </a:r>
            <a:r>
              <a:rPr lang="en-US" sz="2000" b="1" i="1" noProof="0" dirty="0" err="1"/>
              <a:t>ἀρχή</a:t>
            </a:r>
            <a:r>
              <a:rPr lang="en-US" sz="2000" b="1" i="1" noProof="0" dirty="0"/>
              <a:t>), </a:t>
            </a:r>
            <a:r>
              <a:rPr lang="en-US" sz="2000" b="1" noProof="0" dirty="0"/>
              <a:t>a Greek word that means beginning, origin, first cause or principle, but also means ruler, power, authority or principality, depending largely on the context.</a:t>
            </a:r>
          </a:p>
        </p:txBody>
      </p:sp>
      <p:pic>
        <p:nvPicPr>
          <p:cNvPr id="6" name="Imagen 5" descr="Una persona con un vestido largo&#10;&#10;El contenido generado por IA puede ser incorrecto.">
            <a:extLst>
              <a:ext uri="{FF2B5EF4-FFF2-40B4-BE49-F238E27FC236}">
                <a16:creationId xmlns:a16="http://schemas.microsoft.com/office/drawing/2014/main" id="{BDBD6B60-7183-3F19-1FFF-8FEE8672C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8163" y="1466684"/>
            <a:ext cx="5285712" cy="5148188"/>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7BEC6AE-DB8F-1826-D1AB-5BA1763FF6B4}"/>
              </a:ext>
            </a:extLst>
          </p:cNvPr>
          <p:cNvSpPr txBox="1"/>
          <p:nvPr/>
        </p:nvSpPr>
        <p:spPr>
          <a:xfrm>
            <a:off x="228396" y="4986214"/>
            <a:ext cx="6315277" cy="1631216"/>
          </a:xfrm>
          <a:prstGeom prst="rect">
            <a:avLst/>
          </a:prstGeom>
          <a:noFill/>
        </p:spPr>
        <p:txBody>
          <a:bodyPr wrap="square">
            <a:spAutoFit/>
          </a:bodyPr>
          <a:lstStyle/>
          <a:p>
            <a:pPr>
              <a:spcBef>
                <a:spcPts val="600"/>
              </a:spcBef>
            </a:pPr>
            <a:r>
              <a:rPr lang="en-US" sz="2000" b="1" noProof="0" dirty="0"/>
              <a:t>Paul inserts the </a:t>
            </a:r>
            <a:r>
              <a:rPr lang="en-US" sz="2000" b="1" dirty="0"/>
              <a:t>title “the firstborn from among the dead” </a:t>
            </a:r>
            <a:r>
              <a:rPr lang="en-US" sz="2000" b="1" noProof="0" dirty="0"/>
              <a:t>here (although Jesus was not the first to be resurrected, but Moses). His victory over death also implies his victory over sin and his power to recreate us in his image.</a:t>
            </a:r>
          </a:p>
        </p:txBody>
      </p:sp>
      <p:sp>
        <p:nvSpPr>
          <p:cNvPr id="9" name="CuadroTexto 8">
            <a:extLst>
              <a:ext uri="{FF2B5EF4-FFF2-40B4-BE49-F238E27FC236}">
                <a16:creationId xmlns:a16="http://schemas.microsoft.com/office/drawing/2014/main" id="{2AEC5161-E4D0-6121-3C73-F98AE3C9D296}"/>
              </a:ext>
            </a:extLst>
          </p:cNvPr>
          <p:cNvSpPr txBox="1"/>
          <p:nvPr/>
        </p:nvSpPr>
        <p:spPr>
          <a:xfrm>
            <a:off x="228397" y="2912212"/>
            <a:ext cx="6315278" cy="1938992"/>
          </a:xfrm>
          <a:prstGeom prst="rect">
            <a:avLst/>
          </a:prstGeom>
          <a:noFill/>
        </p:spPr>
        <p:txBody>
          <a:bodyPr wrap="square">
            <a:spAutoFit/>
          </a:bodyPr>
          <a:lstStyle/>
          <a:p>
            <a:pPr>
              <a:spcBef>
                <a:spcPts val="600"/>
              </a:spcBef>
            </a:pPr>
            <a:r>
              <a:rPr lang="en-US" sz="2000" b="1" noProof="0" dirty="0"/>
              <a:t>We can say that this word, applied to Christ, can have all these meanings (Col. 1:18). Jesus is the origin of everything [the image of God], the reason why everything was created [the firstborn of creation], the supreme ruler [the head]. All this gives him preeminence.</a:t>
            </a:r>
          </a:p>
        </p:txBody>
      </p:sp>
    </p:spTree>
    <p:extLst>
      <p:ext uri="{BB962C8B-B14F-4D97-AF65-F5344CB8AC3E}">
        <p14:creationId xmlns:p14="http://schemas.microsoft.com/office/powerpoint/2010/main" val="16927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FE7A0F-4A20-49A8-112A-46A1FDD500B8}"/>
              </a:ext>
            </a:extLst>
          </p:cNvPr>
          <p:cNvSpPr txBox="1"/>
          <p:nvPr/>
        </p:nvSpPr>
        <p:spPr>
          <a:xfrm>
            <a:off x="0" y="-19456"/>
            <a:ext cx="12191999" cy="830997"/>
          </a:xfrm>
          <a:prstGeom prst="rect">
            <a:avLst/>
          </a:prstGeom>
          <a:noFill/>
        </p:spPr>
        <p:txBody>
          <a:bodyPr wrap="square">
            <a:spAutoFit/>
          </a:bodyPr>
          <a:lstStyle/>
          <a:p>
            <a:pPr algn="ctr"/>
            <a:r>
              <a:rPr lang="en-US" sz="48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THE RECONCILER</a:t>
            </a:r>
          </a:p>
        </p:txBody>
      </p:sp>
      <p:sp>
        <p:nvSpPr>
          <p:cNvPr id="5" name="CuadroTexto 4">
            <a:extLst>
              <a:ext uri="{FF2B5EF4-FFF2-40B4-BE49-F238E27FC236}">
                <a16:creationId xmlns:a16="http://schemas.microsoft.com/office/drawing/2014/main" id="{AC777412-10DB-7EF6-A08C-9E1429526A06}"/>
              </a:ext>
            </a:extLst>
          </p:cNvPr>
          <p:cNvSpPr txBox="1"/>
          <p:nvPr/>
        </p:nvSpPr>
        <p:spPr>
          <a:xfrm>
            <a:off x="133349" y="683716"/>
            <a:ext cx="11925299" cy="646331"/>
          </a:xfrm>
          <a:prstGeom prst="rect">
            <a:avLst/>
          </a:prstGeom>
          <a:noFill/>
        </p:spPr>
        <p:txBody>
          <a:bodyPr wrap="square">
            <a:spAutoFit/>
          </a:bodyPr>
          <a:lstStyle/>
          <a:p>
            <a:pPr algn="ctr"/>
            <a:r>
              <a:rPr lang="en-US"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“and through him to reconcile to himself all things, whether things on earth or things in heaven, by making peace through his blood, shed on the cross” </a:t>
            </a:r>
            <a:r>
              <a:rPr lang="en-US" sz="14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(Colossians 1:20)</a:t>
            </a:r>
          </a:p>
        </p:txBody>
      </p:sp>
      <p:sp>
        <p:nvSpPr>
          <p:cNvPr id="4" name="CuadroTexto 3">
            <a:extLst>
              <a:ext uri="{FF2B5EF4-FFF2-40B4-BE49-F238E27FC236}">
                <a16:creationId xmlns:a16="http://schemas.microsoft.com/office/drawing/2014/main" id="{81DC4A0E-FCB0-226E-F83A-AC088BFC4071}"/>
              </a:ext>
            </a:extLst>
          </p:cNvPr>
          <p:cNvSpPr txBox="1"/>
          <p:nvPr/>
        </p:nvSpPr>
        <p:spPr>
          <a:xfrm>
            <a:off x="3606994" y="1411522"/>
            <a:ext cx="8477997" cy="1631216"/>
          </a:xfrm>
          <a:prstGeom prst="rect">
            <a:avLst/>
          </a:prstGeom>
          <a:noFill/>
        </p:spPr>
        <p:txBody>
          <a:bodyPr wrap="square">
            <a:spAutoFit/>
          </a:bodyPr>
          <a:lstStyle/>
          <a:p>
            <a:pPr>
              <a:spcBef>
                <a:spcPts val="600"/>
              </a:spcBef>
            </a:pPr>
            <a:r>
              <a:rPr lang="en-US" sz="2000" b="1" noProof="0" dirty="0"/>
              <a:t>What Jesus did resulted in him taking first place in everything. According to Paul, Christ is worthy of all these titles “for God was pleased to have all his fullness dwell in him” (Colossians 1:19). In other words, Jesus was fully God and fully human. “We have seen his glory, […] full of grace and truth” (</a:t>
            </a:r>
            <a:r>
              <a:rPr lang="en-US" sz="2000" b="1" dirty="0"/>
              <a:t>John </a:t>
            </a:r>
            <a:r>
              <a:rPr lang="en-US" sz="2000" b="1" noProof="0" dirty="0"/>
              <a:t>1:14).</a:t>
            </a:r>
          </a:p>
        </p:txBody>
      </p:sp>
      <p:pic>
        <p:nvPicPr>
          <p:cNvPr id="6" name="Imagen 5" descr="Un dibujo de una persona&#10;&#10;El contenido generado por IA puede ser incorrecto.">
            <a:extLst>
              <a:ext uri="{FF2B5EF4-FFF2-40B4-BE49-F238E27FC236}">
                <a16:creationId xmlns:a16="http://schemas.microsoft.com/office/drawing/2014/main" id="{8DF6781F-A8B7-458B-F1F3-08C72C947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828" y="1498566"/>
            <a:ext cx="3341857" cy="5121620"/>
          </a:xfrm>
          <a:prstGeom prst="roundRect">
            <a:avLst>
              <a:gd name="adj" fmla="val 10493"/>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xterior, vaca, parado, pasto&#10;&#10;El contenido generado por IA puede ser incorrecto.">
            <a:extLst>
              <a:ext uri="{FF2B5EF4-FFF2-40B4-BE49-F238E27FC236}">
                <a16:creationId xmlns:a16="http://schemas.microsoft.com/office/drawing/2014/main" id="{FFD37885-F419-3CF9-964A-C6DD5B0B61E6}"/>
              </a:ext>
            </a:extLst>
          </p:cNvPr>
          <p:cNvPicPr>
            <a:picLocks noChangeAspect="1"/>
          </p:cNvPicPr>
          <p:nvPr/>
        </p:nvPicPr>
        <p:blipFill>
          <a:blip r:embed="rId4" cstate="hqprint">
            <a:alphaModFix amt="77000"/>
            <a:extLst>
              <a:ext uri="{28A0092B-C50C-407E-A947-70E740481C1C}">
                <a14:useLocalDpi xmlns:a14="http://schemas.microsoft.com/office/drawing/2010/main"/>
              </a:ext>
            </a:extLst>
          </a:blip>
          <a:stretch>
            <a:fillRect/>
          </a:stretch>
        </p:blipFill>
        <p:spPr>
          <a:xfrm>
            <a:off x="2531096" y="1453157"/>
            <a:ext cx="929985" cy="1873703"/>
          </a:xfrm>
          <a:prstGeom prst="rect">
            <a:avLst/>
          </a:prstGeom>
          <a:ln>
            <a:noFill/>
          </a:ln>
          <a:effectLst>
            <a:softEdge rad="112500"/>
          </a:effectLst>
        </p:spPr>
      </p:pic>
      <p:pic>
        <p:nvPicPr>
          <p:cNvPr id="10" name="Imagen 9" descr="Imagen que contiene persona, sostener, jugador, raqueta&#10;&#10;El contenido generado por IA puede ser incorrecto.">
            <a:extLst>
              <a:ext uri="{FF2B5EF4-FFF2-40B4-BE49-F238E27FC236}">
                <a16:creationId xmlns:a16="http://schemas.microsoft.com/office/drawing/2014/main" id="{A9D6E75B-AA49-06F1-EF1C-9A025AC85880}"/>
              </a:ext>
            </a:extLst>
          </p:cNvPr>
          <p:cNvPicPr>
            <a:picLocks noChangeAspect="1"/>
          </p:cNvPicPr>
          <p:nvPr/>
        </p:nvPicPr>
        <p:blipFill>
          <a:blip r:embed="rId5" cstate="hqprint">
            <a:alphaModFix amt="57000"/>
            <a:extLst>
              <a:ext uri="{28A0092B-C50C-407E-A947-70E740481C1C}">
                <a14:useLocalDpi xmlns:a14="http://schemas.microsoft.com/office/drawing/2010/main"/>
              </a:ext>
            </a:extLst>
          </a:blip>
          <a:stretch>
            <a:fillRect/>
          </a:stretch>
        </p:blipFill>
        <p:spPr>
          <a:xfrm>
            <a:off x="2463898" y="3300906"/>
            <a:ext cx="977727" cy="1556425"/>
          </a:xfrm>
          <a:prstGeom prst="rect">
            <a:avLst/>
          </a:prstGeom>
        </p:spPr>
      </p:pic>
      <p:pic>
        <p:nvPicPr>
          <p:cNvPr id="12" name="Imagen 11" descr="Dibujo de una persona&#10;&#10;El contenido generado por IA puede ser incorrecto.">
            <a:extLst>
              <a:ext uri="{FF2B5EF4-FFF2-40B4-BE49-F238E27FC236}">
                <a16:creationId xmlns:a16="http://schemas.microsoft.com/office/drawing/2014/main" id="{321FEC9B-7763-5D86-4AB3-93A4B0FD70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42051" y="3851439"/>
            <a:ext cx="3802299" cy="2851724"/>
          </a:xfrm>
          <a:prstGeom prst="ellipse">
            <a:avLst/>
          </a:prstGeom>
          <a:ln w="63500" cap="rnd">
            <a:solidFill>
              <a:srgbClr val="006C93"/>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AD1E8756-343C-7349-7C3D-0AEF099D723D}"/>
              </a:ext>
            </a:extLst>
          </p:cNvPr>
          <p:cNvSpPr txBox="1"/>
          <p:nvPr/>
        </p:nvSpPr>
        <p:spPr>
          <a:xfrm>
            <a:off x="3606994" y="3899080"/>
            <a:ext cx="4535057" cy="1323439"/>
          </a:xfrm>
          <a:prstGeom prst="rect">
            <a:avLst/>
          </a:prstGeom>
          <a:noFill/>
        </p:spPr>
        <p:txBody>
          <a:bodyPr wrap="square">
            <a:spAutoFit/>
          </a:bodyPr>
          <a:lstStyle/>
          <a:p>
            <a:pPr>
              <a:spcBef>
                <a:spcPts val="600"/>
              </a:spcBef>
            </a:pPr>
            <a:r>
              <a:rPr lang="en-US" sz="2000" b="1" noProof="0" dirty="0"/>
              <a:t>We can understand that he has reconciled to God “the things on earth.” But how has he reconciled to himself those that are in heaven?</a:t>
            </a:r>
          </a:p>
        </p:txBody>
      </p:sp>
      <p:sp>
        <p:nvSpPr>
          <p:cNvPr id="7" name="CuadroTexto 6">
            <a:extLst>
              <a:ext uri="{FF2B5EF4-FFF2-40B4-BE49-F238E27FC236}">
                <a16:creationId xmlns:a16="http://schemas.microsoft.com/office/drawing/2014/main" id="{22F465A6-B2FA-86F1-B86A-F49C388FBFB3}"/>
              </a:ext>
            </a:extLst>
          </p:cNvPr>
          <p:cNvSpPr txBox="1"/>
          <p:nvPr/>
        </p:nvSpPr>
        <p:spPr>
          <a:xfrm>
            <a:off x="3606994" y="3116966"/>
            <a:ext cx="8451654" cy="707886"/>
          </a:xfrm>
          <a:prstGeom prst="rect">
            <a:avLst/>
          </a:prstGeom>
          <a:noFill/>
        </p:spPr>
        <p:txBody>
          <a:bodyPr wrap="square">
            <a:spAutoFit/>
          </a:bodyPr>
          <a:lstStyle/>
          <a:p>
            <a:pPr>
              <a:spcBef>
                <a:spcPts val="600"/>
              </a:spcBef>
            </a:pPr>
            <a:r>
              <a:rPr lang="en-US" sz="2000" b="1" noProof="0" dirty="0"/>
              <a:t>By dying on the cross and rising again, Jesus fulfilled the necessary requirements to reconcile humanity with God (Col. 1:20).</a:t>
            </a:r>
          </a:p>
        </p:txBody>
      </p:sp>
      <p:sp>
        <p:nvSpPr>
          <p:cNvPr id="11" name="CuadroTexto 10">
            <a:extLst>
              <a:ext uri="{FF2B5EF4-FFF2-40B4-BE49-F238E27FC236}">
                <a16:creationId xmlns:a16="http://schemas.microsoft.com/office/drawing/2014/main" id="{BFEFD2C2-F458-B3A8-BE1C-7D44A08BF9A7}"/>
              </a:ext>
            </a:extLst>
          </p:cNvPr>
          <p:cNvSpPr txBox="1"/>
          <p:nvPr/>
        </p:nvSpPr>
        <p:spPr>
          <a:xfrm>
            <a:off x="3606994" y="5296747"/>
            <a:ext cx="4428049" cy="1323439"/>
          </a:xfrm>
          <a:prstGeom prst="rect">
            <a:avLst/>
          </a:prstGeom>
          <a:noFill/>
        </p:spPr>
        <p:txBody>
          <a:bodyPr wrap="square">
            <a:spAutoFit/>
          </a:bodyPr>
          <a:lstStyle/>
          <a:p>
            <a:pPr>
              <a:spcBef>
                <a:spcPts val="600"/>
              </a:spcBef>
            </a:pPr>
            <a:r>
              <a:rPr lang="en-US" sz="2000" b="1" noProof="0" dirty="0"/>
              <a:t>The entire universe has been able to clearly see the nature of evil. Thus, the character of God is vindicated both in Heaven and on Earth.</a:t>
            </a:r>
          </a:p>
        </p:txBody>
      </p:sp>
    </p:spTree>
    <p:extLst>
      <p:ext uri="{BB962C8B-B14F-4D97-AF65-F5344CB8AC3E}">
        <p14:creationId xmlns:p14="http://schemas.microsoft.com/office/powerpoint/2010/main" val="5854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4*#ppt_w"/>
                                          </p:val>
                                        </p:tav>
                                        <p:tav tm="100000">
                                          <p:val>
                                            <p:strVal val="#ppt_w"/>
                                          </p:val>
                                        </p:tav>
                                      </p:tavLst>
                                    </p:anim>
                                    <p:anim calcmode="lin" valueType="num">
                                      <p:cBhvr>
                                        <p:cTn id="32" dur="500" fill="hold"/>
                                        <p:tgtEl>
                                          <p:spTgt spid="10"/>
                                        </p:tgtEl>
                                        <p:attrNameLst>
                                          <p:attrName>ppt_h</p:attrName>
                                        </p:attrNameLst>
                                      </p:cBhvr>
                                      <p:tavLst>
                                        <p:tav tm="0">
                                          <p:val>
                                            <p:strVal val="4*#ppt_h"/>
                                          </p:val>
                                        </p:tav>
                                        <p:tav tm="100000">
                                          <p:val>
                                            <p:strVal val="#ppt_h"/>
                                          </p:val>
                                        </p:tav>
                                      </p:tavLst>
                                    </p:anim>
                                  </p:childTnLst>
                                </p:cTn>
                              </p:par>
                            </p:childTnLst>
                          </p:cTn>
                        </p:par>
                        <p:par>
                          <p:cTn id="33" fill="hold">
                            <p:stCondLst>
                              <p:cond delay="500"/>
                            </p:stCondLst>
                            <p:childTnLst>
                              <p:par>
                                <p:cTn id="34" presetID="23" presetClass="entr" presetSubtype="3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4*#ppt_w"/>
                                          </p:val>
                                        </p:tav>
                                        <p:tav tm="100000">
                                          <p:val>
                                            <p:strVal val="#ppt_w"/>
                                          </p:val>
                                        </p:tav>
                                      </p:tavLst>
                                    </p:anim>
                                    <p:anim calcmode="lin" valueType="num">
                                      <p:cBhvr>
                                        <p:cTn id="37" dur="500" fill="hold"/>
                                        <p:tgtEl>
                                          <p:spTgt spid="8"/>
                                        </p:tgtEl>
                                        <p:attrNameLst>
                                          <p:attrName>ppt_h</p:attrName>
                                        </p:attrNameLst>
                                      </p:cBhvr>
                                      <p:tavLst>
                                        <p:tav tm="0">
                                          <p:val>
                                            <p:strVal val="4*#ppt_h"/>
                                          </p:val>
                                        </p:tav>
                                        <p:tav tm="100000">
                                          <p:val>
                                            <p:strVal val="#ppt_h"/>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750"/>
                                        <p:tgtEl>
                                          <p:spTgt spid="12"/>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4"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096D8-3CFB-35AC-8FB5-2CA29CFCD100}"/>
              </a:ext>
            </a:extLst>
          </p:cNvPr>
          <p:cNvSpPr txBox="1"/>
          <p:nvPr/>
        </p:nvSpPr>
        <p:spPr>
          <a:xfrm>
            <a:off x="711132" y="1258026"/>
            <a:ext cx="10650774" cy="3693319"/>
          </a:xfrm>
          <a:prstGeom prst="rect">
            <a:avLst/>
          </a:prstGeom>
          <a:noFill/>
        </p:spPr>
        <p:txBody>
          <a:bodyPr wrap="square">
            <a:spAutoFit/>
          </a:bodyPr>
          <a:lstStyle/>
          <a:p>
            <a:pPr>
              <a:spcBef>
                <a:spcPts val="600"/>
              </a:spcBef>
            </a:pPr>
            <a:r>
              <a:rPr lang="en-US" sz="2600" b="1" noProof="0" dirty="0">
                <a:solidFill>
                  <a:srgbClr val="321547"/>
                </a:solidFill>
                <a:latin typeface="Constantia" panose="02030602050306030303" pitchFamily="18" charset="0"/>
              </a:rPr>
              <a:t>“Jesus was the majesty of heaven, the beloved commander of the angels, who delighted to do His pleasure. He was one with God, “in the bosom of the Father” (John 1:18), yet He thought it not a thing to be desired to be equal with God while man was lost in sin and misery. He stepped down from His throne, He left His crown and royal scepter, and clothed His divinity with humanity. He humbled Himself even to the death of the cross, that man might be exalted to a seat with Him upon His throne. […] In love He comes to reveal the Father, to reconcile man to God.”</a:t>
            </a:r>
          </a:p>
        </p:txBody>
      </p:sp>
      <p:sp>
        <p:nvSpPr>
          <p:cNvPr id="4" name="CuadroTexto 3">
            <a:extLst>
              <a:ext uri="{FF2B5EF4-FFF2-40B4-BE49-F238E27FC236}">
                <a16:creationId xmlns:a16="http://schemas.microsoft.com/office/drawing/2014/main" id="{64ACAFA4-8FEE-F29D-4C7B-AFA0BAE023B8}"/>
              </a:ext>
            </a:extLst>
          </p:cNvPr>
          <p:cNvSpPr txBox="1"/>
          <p:nvPr/>
        </p:nvSpPr>
        <p:spPr>
          <a:xfrm>
            <a:off x="7465179" y="5138839"/>
            <a:ext cx="4063421" cy="338554"/>
          </a:xfrm>
          <a:prstGeom prst="rect">
            <a:avLst/>
          </a:prstGeom>
          <a:noFill/>
        </p:spPr>
        <p:txBody>
          <a:bodyPr wrap="none" rtlCol="0">
            <a:spAutoFit/>
          </a:bodyPr>
          <a:lstStyle/>
          <a:p>
            <a:pPr algn="r"/>
            <a:r>
              <a:rPr lang="en-US" sz="1600" b="1" noProof="0" dirty="0" err="1">
                <a:solidFill>
                  <a:srgbClr val="321547"/>
                </a:solidFill>
              </a:rPr>
              <a:t>EGW</a:t>
            </a:r>
            <a:r>
              <a:rPr lang="en-US" sz="1600" b="1" noProof="0" dirty="0">
                <a:solidFill>
                  <a:srgbClr val="321547"/>
                </a:solidFill>
              </a:rPr>
              <a:t> (Selected Messages, Volume 1, p. 321)</a:t>
            </a:r>
          </a:p>
        </p:txBody>
      </p:sp>
    </p:spTree>
    <p:extLst>
      <p:ext uri="{BB962C8B-B14F-4D97-AF65-F5344CB8AC3E}">
        <p14:creationId xmlns:p14="http://schemas.microsoft.com/office/powerpoint/2010/main" val="14467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904</TotalTime>
  <Words>1281</Words>
  <Application>Microsoft Office PowerPoint</Application>
  <PresentationFormat>Panorámica</PresentationFormat>
  <Paragraphs>46</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73</cp:revision>
  <dcterms:created xsi:type="dcterms:W3CDTF">2026-01-17T09:06:28Z</dcterms:created>
  <dcterms:modified xsi:type="dcterms:W3CDTF">2026-01-19T11:12:45Z</dcterms:modified>
</cp:coreProperties>
</file>