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93" r:id="rId4"/>
    <p:sldId id="257" r:id="rId5"/>
    <p:sldId id="258" r:id="rId6"/>
    <p:sldId id="259" r:id="rId7"/>
    <p:sldId id="288" r:id="rId8"/>
    <p:sldId id="261" r:id="rId9"/>
    <p:sldId id="292" r:id="rId10"/>
    <p:sldId id="289" r:id="rId11"/>
    <p:sldId id="290" r:id="rId12"/>
    <p:sldId id="286"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1717"/>
    <a:srgbClr val="70A138"/>
    <a:srgbClr val="9E2831"/>
    <a:srgbClr val="535F6B"/>
    <a:srgbClr val="723C31"/>
    <a:srgbClr val="2F7202"/>
    <a:srgbClr val="419A03"/>
    <a:srgbClr val="556B56"/>
    <a:srgbClr val="0082B0"/>
    <a:srgbClr val="926C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2EFC-F112-4BF1-9F6A-1799F5FF081A}" type="doc">
      <dgm:prSet loTypeId="urn:microsoft.com/office/officeart/2008/layout/TitlePictureLineup" loCatId="picture" qsTypeId="urn:microsoft.com/office/officeart/2005/8/quickstyle/simple5" qsCatId="simple" csTypeId="urn:microsoft.com/office/officeart/2005/8/colors/colorful4" csCatId="colorful" phldr="1"/>
      <dgm:spPr/>
      <dgm:t>
        <a:bodyPr/>
        <a:lstStyle/>
        <a:p>
          <a:endParaRPr lang="es-ES"/>
        </a:p>
      </dgm:t>
    </dgm:pt>
    <dgm:pt modelId="{B89BF431-CF4B-4257-970C-B22CDAD5A7EE}">
      <dgm:prSet custT="1"/>
      <dgm:spPr/>
      <dgm:t>
        <a:bodyPr/>
        <a:lstStyle/>
        <a:p>
          <a:r>
            <a:rPr lang="en" sz="2000" b="1" dirty="0">
              <a:effectLst>
                <a:outerShdw blurRad="38100" dist="38100" dir="2700000" algn="tl">
                  <a:srgbClr val="000000"/>
                </a:outerShdw>
              </a:effectLst>
            </a:rPr>
            <a:t>The faith of the apostles</a:t>
          </a:r>
          <a:endParaRPr lang="es-ES" sz="2000" dirty="0">
            <a:effectLst>
              <a:outerShdw blurRad="38100" dist="38100" dir="2700000" algn="tl">
                <a:srgbClr val="000000"/>
              </a:outerShdw>
            </a:effectLst>
          </a:endParaRPr>
        </a:p>
      </dgm:t>
    </dgm:pt>
    <dgm:pt modelId="{C737D138-25AA-4F50-AEF4-AA5AD141C9E5}" type="parTrans" cxnId="{EE8EC7AD-2102-4D81-B4ED-674FFF5B7FB0}">
      <dgm:prSet/>
      <dgm:spPr/>
      <dgm:t>
        <a:bodyPr/>
        <a:lstStyle/>
        <a:p>
          <a:endParaRPr lang="es-ES" sz="2000"/>
        </a:p>
      </dgm:t>
    </dgm:pt>
    <dgm:pt modelId="{EFCA495E-D998-41EB-B86F-8D4AB5F88C66}" type="sibTrans" cxnId="{EE8EC7AD-2102-4D81-B4ED-674FFF5B7FB0}">
      <dgm:prSet/>
      <dgm:spPr/>
      <dgm:t>
        <a:bodyPr/>
        <a:lstStyle/>
        <a:p>
          <a:endParaRPr lang="es-ES" sz="2000"/>
        </a:p>
      </dgm:t>
    </dgm:pt>
    <dgm:pt modelId="{0E96921A-8DCE-4683-A06F-91731008325C}">
      <dgm:prSet custT="1"/>
      <dgm:spPr/>
      <dgm:t>
        <a:bodyPr/>
        <a:lstStyle/>
        <a:p>
          <a:r>
            <a:rPr lang="en" sz="2000" b="1" dirty="0">
              <a:effectLst>
                <a:outerShdw blurRad="38100" dist="38100" dir="2700000" algn="tl">
                  <a:srgbClr val="000000"/>
                </a:outerShdw>
              </a:effectLst>
            </a:rPr>
            <a:t>Peter's faith</a:t>
          </a:r>
          <a:endParaRPr lang="es-ES" sz="2000" dirty="0">
            <a:effectLst>
              <a:outerShdw blurRad="38100" dist="38100" dir="2700000" algn="tl">
                <a:srgbClr val="000000"/>
              </a:outerShdw>
            </a:effectLst>
          </a:endParaRPr>
        </a:p>
      </dgm:t>
    </dgm:pt>
    <dgm:pt modelId="{7E9D8EC2-191F-4940-AA8B-5EE1139B9D46}" type="parTrans" cxnId="{8BEBEF6B-9CD6-4EAD-A84C-6C5294E45C91}">
      <dgm:prSet/>
      <dgm:spPr/>
      <dgm:t>
        <a:bodyPr/>
        <a:lstStyle/>
        <a:p>
          <a:endParaRPr lang="es-ES" sz="2000"/>
        </a:p>
      </dgm:t>
    </dgm:pt>
    <dgm:pt modelId="{F003C11B-F376-4FF7-8419-3C03C220DF14}" type="sibTrans" cxnId="{8BEBEF6B-9CD6-4EAD-A84C-6C5294E45C91}">
      <dgm:prSet/>
      <dgm:spPr/>
      <dgm:t>
        <a:bodyPr/>
        <a:lstStyle/>
        <a:p>
          <a:endParaRPr lang="es-ES" sz="2000"/>
        </a:p>
      </dgm:t>
    </dgm:pt>
    <dgm:pt modelId="{7ADD7436-757B-4371-AD43-DA92324F1676}">
      <dgm:prSet custT="1"/>
      <dgm:spPr/>
      <dgm:t>
        <a:bodyPr/>
        <a:lstStyle/>
        <a:p>
          <a:r>
            <a:rPr lang="en" sz="2000" b="1" dirty="0">
              <a:effectLst>
                <a:outerShdw blurRad="38100" dist="38100" dir="2700000" algn="tl">
                  <a:srgbClr val="000000"/>
                </a:outerShdw>
              </a:effectLst>
            </a:rPr>
            <a:t>The Father's Faith</a:t>
          </a:r>
          <a:endParaRPr lang="es-ES" sz="2000" dirty="0">
            <a:effectLst>
              <a:outerShdw blurRad="38100" dist="38100" dir="2700000" algn="tl">
                <a:srgbClr val="000000"/>
              </a:outerShdw>
            </a:effectLst>
          </a:endParaRPr>
        </a:p>
      </dgm:t>
    </dgm:pt>
    <dgm:pt modelId="{845B7996-6F53-48E0-B252-FCC9CD06EC9C}" type="parTrans" cxnId="{C584F9A3-DF59-47B0-B568-7435DFA66681}">
      <dgm:prSet/>
      <dgm:spPr/>
      <dgm:t>
        <a:bodyPr/>
        <a:lstStyle/>
        <a:p>
          <a:endParaRPr lang="es-ES" sz="2000"/>
        </a:p>
      </dgm:t>
    </dgm:pt>
    <dgm:pt modelId="{926786AA-CD7E-4286-92B8-2CDD46FDC4E1}" type="sibTrans" cxnId="{C584F9A3-DF59-47B0-B568-7435DFA66681}">
      <dgm:prSet/>
      <dgm:spPr/>
      <dgm:t>
        <a:bodyPr/>
        <a:lstStyle/>
        <a:p>
          <a:endParaRPr lang="es-ES" sz="2000"/>
        </a:p>
      </dgm:t>
    </dgm:pt>
    <dgm:pt modelId="{09A44C85-0040-4A79-BBA1-93CD15AC369B}">
      <dgm:prSet custT="1"/>
      <dgm:spPr/>
      <dgm:t>
        <a:bodyPr/>
        <a:lstStyle/>
        <a:p>
          <a:r>
            <a:rPr lang="en" sz="1500" b="1" dirty="0">
              <a:effectLst>
                <a:outerShdw blurRad="38100" dist="38100" dir="2700000" algn="tl">
                  <a:srgbClr val="000000"/>
                </a:outerShdw>
              </a:effectLst>
            </a:rPr>
            <a:t>The faith of the Canaanite woman</a:t>
          </a:r>
          <a:endParaRPr lang="es-ES" sz="1500" dirty="0">
            <a:effectLst>
              <a:outerShdw blurRad="38100" dist="38100" dir="2700000" algn="tl">
                <a:srgbClr val="000000"/>
              </a:outerShdw>
            </a:effectLst>
          </a:endParaRPr>
        </a:p>
      </dgm:t>
    </dgm:pt>
    <dgm:pt modelId="{2ADDA701-16C8-41D4-B5B0-E0750B287DE3}" type="parTrans" cxnId="{3C863111-0AB8-44FE-9372-A6327C52E178}">
      <dgm:prSet/>
      <dgm:spPr/>
      <dgm:t>
        <a:bodyPr/>
        <a:lstStyle/>
        <a:p>
          <a:endParaRPr lang="es-ES" sz="2000"/>
        </a:p>
      </dgm:t>
    </dgm:pt>
    <dgm:pt modelId="{7E8898D7-C90D-4F7C-829F-F71A38BF878E}" type="sibTrans" cxnId="{3C863111-0AB8-44FE-9372-A6327C52E178}">
      <dgm:prSet/>
      <dgm:spPr/>
      <dgm:t>
        <a:bodyPr/>
        <a:lstStyle/>
        <a:p>
          <a:endParaRPr lang="es-ES" sz="2000"/>
        </a:p>
      </dgm:t>
    </dgm:pt>
    <dgm:pt modelId="{1335CD85-95B1-4D57-A225-A41A9371BAF3}">
      <dgm:prSet custT="1"/>
      <dgm:spPr/>
      <dgm:t>
        <a:bodyPr/>
        <a:lstStyle/>
        <a:p>
          <a:r>
            <a:rPr lang="en" sz="1600" b="1" dirty="0">
              <a:effectLst>
                <a:outerShdw blurRad="38100" dist="38100" dir="2700000" algn="tl">
                  <a:srgbClr val="000000"/>
                </a:outerShdw>
              </a:effectLst>
            </a:rPr>
            <a:t>The Centurion's Faith</a:t>
          </a:r>
          <a:endParaRPr lang="es-ES" sz="1600" dirty="0">
            <a:effectLst>
              <a:outerShdw blurRad="38100" dist="38100" dir="2700000" algn="tl">
                <a:srgbClr val="000000"/>
              </a:outerShdw>
            </a:effectLst>
          </a:endParaRPr>
        </a:p>
      </dgm:t>
    </dgm:pt>
    <dgm:pt modelId="{2BA26391-988C-42FD-B16D-D897A4CE3D8C}" type="parTrans" cxnId="{504E2A79-3AA1-4BCC-BC34-A6026FCAB6A3}">
      <dgm:prSet/>
      <dgm:spPr/>
      <dgm:t>
        <a:bodyPr/>
        <a:lstStyle/>
        <a:p>
          <a:endParaRPr lang="es-ES" sz="2000"/>
        </a:p>
      </dgm:t>
    </dgm:pt>
    <dgm:pt modelId="{71DED451-9843-4975-BDC7-486F66F4D6C5}" type="sibTrans" cxnId="{504E2A79-3AA1-4BCC-BC34-A6026FCAB6A3}">
      <dgm:prSet/>
      <dgm:spPr/>
      <dgm:t>
        <a:bodyPr/>
        <a:lstStyle/>
        <a:p>
          <a:endParaRPr lang="es-ES" sz="2000"/>
        </a:p>
      </dgm:t>
    </dgm:pt>
    <dgm:pt modelId="{76A5A7F4-5401-439C-AA24-AB6EFC656BF2}">
      <dgm:prSet custT="1"/>
      <dgm:spPr/>
      <dgm:t>
        <a:bodyPr/>
        <a:lstStyle/>
        <a:p>
          <a:r>
            <a:rPr lang="en" sz="2000" b="1" dirty="0">
              <a:effectLst>
                <a:outerShdw blurRad="38100" dist="38100" dir="2700000" algn="tl">
                  <a:srgbClr val="000000"/>
                </a:outerShdw>
              </a:effectLst>
            </a:rPr>
            <a:t>Stephen's faith</a:t>
          </a:r>
          <a:endParaRPr lang="es-ES" sz="2000" dirty="0">
            <a:effectLst>
              <a:outerShdw blurRad="38100" dist="38100" dir="2700000" algn="tl">
                <a:srgbClr val="000000"/>
              </a:outerShdw>
            </a:effectLst>
          </a:endParaRPr>
        </a:p>
      </dgm:t>
    </dgm:pt>
    <dgm:pt modelId="{110A5E91-808F-4827-A735-C1F0F40F295F}" type="parTrans" cxnId="{9AD6C14B-4611-471B-8607-39DFF8C233EF}">
      <dgm:prSet/>
      <dgm:spPr/>
      <dgm:t>
        <a:bodyPr/>
        <a:lstStyle/>
        <a:p>
          <a:endParaRPr lang="es-ES" sz="2000"/>
        </a:p>
      </dgm:t>
    </dgm:pt>
    <dgm:pt modelId="{48352248-47BB-4B5A-A338-5AD728959579}" type="sibTrans" cxnId="{9AD6C14B-4611-471B-8607-39DFF8C233EF}">
      <dgm:prSet/>
      <dgm:spPr/>
      <dgm:t>
        <a:bodyPr/>
        <a:lstStyle/>
        <a:p>
          <a:endParaRPr lang="es-ES" sz="2000"/>
        </a:p>
      </dgm:t>
    </dgm:pt>
    <dgm:pt modelId="{51D36B97-67FF-409D-99E5-723A3CDAF8D0}">
      <dgm:prSet custT="1"/>
      <dgm:spPr>
        <a:solidFill>
          <a:srgbClr val="C0F3F2"/>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kern="1200" dirty="0"/>
            <a:t>“Why do you have no faith?” (Mark </a:t>
          </a:r>
          <a:r>
            <a:rPr lang="en" sz="2000" b="1" kern="1200" dirty="0">
              <a:solidFill>
                <a:srgbClr val="000000">
                  <a:hueOff val="0"/>
                  <a:satOff val="0"/>
                  <a:lumOff val="0"/>
                  <a:alphaOff val="0"/>
                </a:srgbClr>
              </a:solidFill>
              <a:latin typeface="Aptos" panose="02110004020202020204"/>
              <a:ea typeface="+mn-ea"/>
              <a:cs typeface="+mn-cs"/>
            </a:rPr>
            <a:t>4:40</a:t>
          </a:r>
          <a:r>
            <a:rPr lang="en" sz="2000" b="1" kern="1200" dirty="0"/>
            <a:t>)</a:t>
          </a:r>
          <a:endParaRPr lang="es-ES" sz="2000" kern="1200" dirty="0"/>
        </a:p>
      </dgm:t>
    </dgm:pt>
    <dgm:pt modelId="{2DFFD382-2026-4B1C-A639-896B471E82B1}" type="parTrans" cxnId="{19A1BB88-7717-4339-B7A8-7EF36BD3D119}">
      <dgm:prSet/>
      <dgm:spPr/>
      <dgm:t>
        <a:bodyPr/>
        <a:lstStyle/>
        <a:p>
          <a:endParaRPr lang="es-ES" sz="2000"/>
        </a:p>
      </dgm:t>
    </dgm:pt>
    <dgm:pt modelId="{B87AF751-7E58-4CB0-BFA4-45134AE3CD6D}" type="sibTrans" cxnId="{19A1BB88-7717-4339-B7A8-7EF36BD3D119}">
      <dgm:prSet/>
      <dgm:spPr/>
      <dgm:t>
        <a:bodyPr/>
        <a:lstStyle/>
        <a:p>
          <a:endParaRPr lang="es-ES" sz="2000"/>
        </a:p>
      </dgm:t>
    </dgm:pt>
    <dgm:pt modelId="{50CC7904-5FC1-42E5-8154-57B7FBD240B1}">
      <dgm:prSet custT="1"/>
      <dgm:spPr>
        <a:solidFill>
          <a:srgbClr val="C3E1F3"/>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“You of little faith!” </a:t>
          </a:r>
          <a:br>
            <a:rPr lang="es-ES" sz="2000" b="1" dirty="0"/>
          </a:br>
          <a:r>
            <a:rPr lang="en" sz="2000" b="1" dirty="0"/>
            <a:t>(Mt. 14:31)</a:t>
          </a:r>
          <a:endParaRPr lang="es-ES" sz="2000" dirty="0"/>
        </a:p>
      </dgm:t>
    </dgm:pt>
    <dgm:pt modelId="{D4A6ECD0-CAC7-4BB3-8F95-33595D842493}" type="parTrans" cxnId="{E8A6498F-C2C1-413F-97E5-69F4AA146650}">
      <dgm:prSet/>
      <dgm:spPr/>
      <dgm:t>
        <a:bodyPr/>
        <a:lstStyle/>
        <a:p>
          <a:endParaRPr lang="es-ES" sz="2000"/>
        </a:p>
      </dgm:t>
    </dgm:pt>
    <dgm:pt modelId="{91286DFC-0636-4219-8880-425B31D2ACCE}" type="sibTrans" cxnId="{E8A6498F-C2C1-413F-97E5-69F4AA146650}">
      <dgm:prSet/>
      <dgm:spPr/>
      <dgm:t>
        <a:bodyPr/>
        <a:lstStyle/>
        <a:p>
          <a:endParaRPr lang="es-ES" sz="2000"/>
        </a:p>
      </dgm:t>
    </dgm:pt>
    <dgm:pt modelId="{C0F0AD10-1A87-441E-865C-8A699ED24760}">
      <dgm:prSet custT="1"/>
      <dgm:spPr>
        <a:solidFill>
          <a:srgbClr val="CDD8F7"/>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“Come to the aid of my little faith</a:t>
          </a:r>
          <a:r>
            <a:rPr lang="en" sz="2000" b="1"/>
            <a:t>”               (</a:t>
          </a:r>
          <a:r>
            <a:rPr lang="en" sz="2000" b="1" dirty="0"/>
            <a:t>Mark 9:24)</a:t>
          </a:r>
          <a:endParaRPr lang="es-ES" sz="2000" dirty="0"/>
        </a:p>
      </dgm:t>
    </dgm:pt>
    <dgm:pt modelId="{050E9B7B-083C-45DB-AB8B-1742235AE778}" type="parTrans" cxnId="{D2E2E4A3-94A7-4D0E-B207-A3E162FFC9D6}">
      <dgm:prSet/>
      <dgm:spPr/>
      <dgm:t>
        <a:bodyPr/>
        <a:lstStyle/>
        <a:p>
          <a:endParaRPr lang="es-ES" sz="2000"/>
        </a:p>
      </dgm:t>
    </dgm:pt>
    <dgm:pt modelId="{1E407A2A-867E-4E5E-8C89-10FB23CEEFEC}" type="sibTrans" cxnId="{D2E2E4A3-94A7-4D0E-B207-A3E162FFC9D6}">
      <dgm:prSet/>
      <dgm:spPr/>
      <dgm:t>
        <a:bodyPr/>
        <a:lstStyle/>
        <a:p>
          <a:endParaRPr lang="es-ES" sz="2000"/>
        </a:p>
      </dgm:t>
    </dgm:pt>
    <dgm:pt modelId="{82814CA9-02D2-4153-909A-CB4EFC853A27}">
      <dgm:prSet custT="1"/>
      <dgm:spPr>
        <a:solidFill>
          <a:srgbClr val="D7D4FC"/>
        </a:solidFill>
        <a:effectLst>
          <a:outerShdw blurRad="50800" dist="38100" dir="2700000" algn="tl" rotWithShape="0">
            <a:prstClr val="black">
              <a:alpha val="40000"/>
            </a:prstClr>
          </a:outerShdw>
        </a:effectLst>
      </dgm:spPr>
      <dgm:t>
        <a:bodyPr/>
        <a:lstStyle/>
        <a:p>
          <a:r>
            <a:rPr lang="en" sz="2000" b="1" dirty="0"/>
            <a:t>“Great is your faith” </a:t>
          </a:r>
          <a:br>
            <a:rPr lang="es-ES" sz="2000" b="1" dirty="0"/>
          </a:br>
          <a:r>
            <a:rPr lang="en" sz="2000" b="1" dirty="0"/>
            <a:t>(Mt. 15:28)</a:t>
          </a:r>
          <a:endParaRPr lang="es-ES" sz="2000" dirty="0"/>
        </a:p>
      </dgm:t>
    </dgm:pt>
    <dgm:pt modelId="{22AF4C3B-B3E3-462A-A6C6-287D02B23020}" type="parTrans" cxnId="{AB877CB2-5049-4C8E-B505-2E669C865B1C}">
      <dgm:prSet/>
      <dgm:spPr/>
      <dgm:t>
        <a:bodyPr/>
        <a:lstStyle/>
        <a:p>
          <a:endParaRPr lang="es-ES" sz="2000"/>
        </a:p>
      </dgm:t>
    </dgm:pt>
    <dgm:pt modelId="{FA9A4977-295F-4A6E-AC80-D16355540765}" type="sibTrans" cxnId="{AB877CB2-5049-4C8E-B505-2E669C865B1C}">
      <dgm:prSet/>
      <dgm:spPr/>
      <dgm:t>
        <a:bodyPr/>
        <a:lstStyle/>
        <a:p>
          <a:endParaRPr lang="es-ES" sz="2000"/>
        </a:p>
      </dgm:t>
    </dgm:pt>
    <dgm:pt modelId="{6F099C44-EF8B-46D4-AA84-2024CB620014}">
      <dgm:prSet custT="1"/>
      <dgm:spPr>
        <a:solidFill>
          <a:srgbClr val="E7D9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kern="1200" dirty="0"/>
            <a:t>“I have not </a:t>
          </a:r>
          <a:r>
            <a:rPr lang="en" sz="2000" b="1" kern="1200" dirty="0">
              <a:solidFill>
                <a:srgbClr val="000000">
                  <a:hueOff val="0"/>
                  <a:satOff val="0"/>
                  <a:lumOff val="0"/>
                  <a:alphaOff val="0"/>
                </a:srgbClr>
              </a:solidFill>
              <a:latin typeface="Aptos" panose="02110004020202020204"/>
              <a:ea typeface="+mn-ea"/>
              <a:cs typeface="+mn-cs"/>
            </a:rPr>
            <a:t>found </a:t>
          </a:r>
          <a:r>
            <a:rPr lang="en" sz="2000" b="1" kern="1200" dirty="0"/>
            <a:t>such great faith even in Israel”                               (Luke 7:9)</a:t>
          </a:r>
          <a:endParaRPr lang="es-ES" sz="2000" kern="1200" dirty="0"/>
        </a:p>
      </dgm:t>
    </dgm:pt>
    <dgm:pt modelId="{9464C510-1A16-4350-9D2A-1EA5F1862921}" type="parTrans" cxnId="{78CA1238-70A4-49F7-908D-3812265E8BBE}">
      <dgm:prSet/>
      <dgm:spPr/>
      <dgm:t>
        <a:bodyPr/>
        <a:lstStyle/>
        <a:p>
          <a:endParaRPr lang="es-ES" sz="2000"/>
        </a:p>
      </dgm:t>
    </dgm:pt>
    <dgm:pt modelId="{1B062133-AFD3-403B-878C-311C22FF3E00}" type="sibTrans" cxnId="{78CA1238-70A4-49F7-908D-3812265E8BBE}">
      <dgm:prSet/>
      <dgm:spPr/>
      <dgm:t>
        <a:bodyPr/>
        <a:lstStyle/>
        <a:p>
          <a:endParaRPr lang="es-ES" sz="2000"/>
        </a:p>
      </dgm:t>
    </dgm:pt>
    <dgm:pt modelId="{8B0C5117-0C24-4CC7-A2EB-EA879B5EDB3C}">
      <dgm:prSet custT="1"/>
      <dgm:spPr>
        <a:solidFill>
          <a:srgbClr val="F4DDFB"/>
        </a:solidFill>
        <a:ln>
          <a:noFill/>
        </a:ln>
        <a:effectLst>
          <a:outerShdw blurRad="50800" dist="38100" dir="2700000" algn="tl" rotWithShape="0">
            <a:prstClr val="black">
              <a:alpha val="40000"/>
            </a:prstClr>
          </a:outerShdw>
        </a:effectLst>
      </dgm:spPr>
      <dgm:t>
        <a:bodyPr spcFirstLastPara="0" vert="horz" wrap="square" lIns="50800" tIns="50800" rIns="50800" bIns="50800" numCol="1" spcCol="1270" anchor="t" anchorCtr="0"/>
        <a:lstStyle/>
        <a:p>
          <a:r>
            <a:rPr lang="en" sz="2000" b="1" dirty="0"/>
            <a:t>“man full of faith”                   (Acts 6:5)</a:t>
          </a:r>
          <a:endParaRPr lang="es-ES" sz="2000" dirty="0"/>
        </a:p>
      </dgm:t>
    </dgm:pt>
    <dgm:pt modelId="{F6BA2ACA-C209-4754-8005-D4B942F2EF47}" type="parTrans" cxnId="{C3DF071E-2B12-44F9-8518-94149A6721A4}">
      <dgm:prSet/>
      <dgm:spPr/>
      <dgm:t>
        <a:bodyPr/>
        <a:lstStyle/>
        <a:p>
          <a:endParaRPr lang="es-ES" sz="2000"/>
        </a:p>
      </dgm:t>
    </dgm:pt>
    <dgm:pt modelId="{ECF2DC00-776A-4513-94A8-2EDFE94DC6FD}" type="sibTrans" cxnId="{C3DF071E-2B12-44F9-8518-94149A6721A4}">
      <dgm:prSet/>
      <dgm:spPr/>
      <dgm:t>
        <a:bodyPr/>
        <a:lstStyle/>
        <a:p>
          <a:endParaRPr lang="es-ES" sz="2000"/>
        </a:p>
      </dgm:t>
    </dgm:pt>
    <dgm:pt modelId="{E8CA274C-0438-490B-9B48-6AB5C58503D5}" type="pres">
      <dgm:prSet presAssocID="{C1D32EFC-F112-4BF1-9F6A-1799F5FF081A}" presName="Name0" presStyleCnt="0">
        <dgm:presLayoutVars>
          <dgm:dir/>
        </dgm:presLayoutVars>
      </dgm:prSet>
      <dgm:spPr/>
    </dgm:pt>
    <dgm:pt modelId="{79AD3390-E2E8-432C-A3B4-E573E1A20A61}" type="pres">
      <dgm:prSet presAssocID="{B89BF431-CF4B-4257-970C-B22CDAD5A7EE}" presName="composite" presStyleCnt="0"/>
      <dgm:spPr/>
    </dgm:pt>
    <dgm:pt modelId="{E7EDA260-4468-444A-AEC2-FBB17746BB72}" type="pres">
      <dgm:prSet presAssocID="{B89BF431-CF4B-4257-970C-B22CDAD5A7EE}" presName="Accent" presStyleLbl="alignAcc1" presStyleIdx="0" presStyleCnt="6"/>
      <dgm:spPr/>
    </dgm:pt>
    <dgm:pt modelId="{20353C1A-2C31-46B6-8675-4EDA9186D27F}" type="pres">
      <dgm:prSet presAssocID="{B89BF431-CF4B-4257-970C-B22CDAD5A7EE}" presName="Image" presStyleLbl="node1" presStyleIdx="0" presStyleCnt="6"/>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7C0AA37-3BBF-43AA-AE48-7C47D17098D8}" type="pres">
      <dgm:prSet presAssocID="{B89BF431-CF4B-4257-970C-B22CDAD5A7EE}" presName="Child" presStyleLbl="revTx" presStyleIdx="0" presStyleCnt="6" custScaleY="105651" custLinFactNeighborY="4092">
        <dgm:presLayoutVars>
          <dgm:bulletEnabled val="1"/>
        </dgm:presLayoutVars>
      </dgm:prSet>
      <dgm:spPr>
        <a:xfrm>
          <a:off x="82471" y="1975824"/>
          <a:ext cx="1472334" cy="1446362"/>
        </a:xfrm>
        <a:prstGeom prst="rect">
          <a:avLst/>
        </a:prstGeom>
      </dgm:spPr>
    </dgm:pt>
    <dgm:pt modelId="{1F6FB844-657E-401A-8421-034AC6EA11AD}" type="pres">
      <dgm:prSet presAssocID="{B89BF431-CF4B-4257-970C-B22CDAD5A7EE}" presName="Parent" presStyleLbl="alignNode1" presStyleIdx="0" presStyleCnt="6" custScaleX="103291" custScaleY="173608" custLinFactNeighborY="-41982">
        <dgm:presLayoutVars>
          <dgm:bulletEnabled val="1"/>
        </dgm:presLayoutVars>
      </dgm:prSet>
      <dgm:spPr/>
    </dgm:pt>
    <dgm:pt modelId="{5B2D65FE-B03B-41C9-93CE-2A3CCA796B87}" type="pres">
      <dgm:prSet presAssocID="{EFCA495E-D998-41EB-B86F-8D4AB5F88C66}" presName="sibTrans" presStyleCnt="0"/>
      <dgm:spPr/>
    </dgm:pt>
    <dgm:pt modelId="{FCB5694E-5F7E-42A8-ADFD-B167691E2A72}" type="pres">
      <dgm:prSet presAssocID="{0E96921A-8DCE-4683-A06F-91731008325C}" presName="composite" presStyleCnt="0"/>
      <dgm:spPr/>
    </dgm:pt>
    <dgm:pt modelId="{480D0FCD-E7DF-4D90-AD0E-23ED792B7859}" type="pres">
      <dgm:prSet presAssocID="{0E96921A-8DCE-4683-A06F-91731008325C}" presName="Accent" presStyleLbl="alignAcc1" presStyleIdx="1" presStyleCnt="6"/>
      <dgm:spPr/>
    </dgm:pt>
    <dgm:pt modelId="{520F905A-BE6D-4918-AF7F-A48815CC4DA5}" type="pres">
      <dgm:prSet presAssocID="{0E96921A-8DCE-4683-A06F-91731008325C}" presName="Image" presStyleLbl="node1" presStyleIdx="1" presStyleCnt="6"/>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41F42ECC-164F-4BA3-B8A0-C2E14FBA731B}" type="pres">
      <dgm:prSet presAssocID="{0E96921A-8DCE-4683-A06F-91731008325C}" presName="Child" presStyleLbl="revTx" presStyleIdx="1" presStyleCnt="6" custScaleY="105651" custLinFactNeighborY="4092">
        <dgm:presLayoutVars>
          <dgm:bulletEnabled val="1"/>
        </dgm:presLayoutVars>
      </dgm:prSet>
      <dgm:spPr>
        <a:xfrm>
          <a:off x="2148886" y="1975824"/>
          <a:ext cx="1472334" cy="1446362"/>
        </a:xfrm>
        <a:prstGeom prst="rect">
          <a:avLst/>
        </a:prstGeom>
      </dgm:spPr>
    </dgm:pt>
    <dgm:pt modelId="{56B7292D-9731-4075-ADD4-E2A91D421C2C}" type="pres">
      <dgm:prSet presAssocID="{0E96921A-8DCE-4683-A06F-91731008325C}" presName="Parent" presStyleLbl="alignNode1" presStyleIdx="1" presStyleCnt="6" custScaleY="173608" custLinFactNeighborY="-41982">
        <dgm:presLayoutVars>
          <dgm:bulletEnabled val="1"/>
        </dgm:presLayoutVars>
      </dgm:prSet>
      <dgm:spPr/>
    </dgm:pt>
    <dgm:pt modelId="{DA3C3A9B-5181-4EF5-9AAB-50F1EA7F497F}" type="pres">
      <dgm:prSet presAssocID="{F003C11B-F376-4FF7-8419-3C03C220DF14}" presName="sibTrans" presStyleCnt="0"/>
      <dgm:spPr/>
    </dgm:pt>
    <dgm:pt modelId="{67DEDED4-3543-4721-856C-5BC639763A0B}" type="pres">
      <dgm:prSet presAssocID="{7ADD7436-757B-4371-AD43-DA92324F1676}" presName="composite" presStyleCnt="0"/>
      <dgm:spPr/>
    </dgm:pt>
    <dgm:pt modelId="{7CD9B7D2-5346-494E-909E-931407BEE132}" type="pres">
      <dgm:prSet presAssocID="{7ADD7436-757B-4371-AD43-DA92324F1676}" presName="Accent" presStyleLbl="alignAcc1" presStyleIdx="2" presStyleCnt="6"/>
      <dgm:spPr/>
    </dgm:pt>
    <dgm:pt modelId="{07A4AE2E-8284-42CA-B7F9-4B2F722B0780}" type="pres">
      <dgm:prSet presAssocID="{7ADD7436-757B-4371-AD43-DA92324F1676}" presName="Image" presStyleLbl="nod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6DEE1C7E-29F1-4BFF-ADCF-6502FAF270BD}" type="pres">
      <dgm:prSet presAssocID="{7ADD7436-757B-4371-AD43-DA92324F1676}" presName="Child" presStyleLbl="revTx" presStyleIdx="2" presStyleCnt="6" custScaleY="105651" custLinFactNeighborY="4092">
        <dgm:presLayoutVars>
          <dgm:bulletEnabled val="1"/>
        </dgm:presLayoutVars>
      </dgm:prSet>
      <dgm:spPr>
        <a:xfrm>
          <a:off x="4215302" y="1975824"/>
          <a:ext cx="1472334" cy="1446362"/>
        </a:xfrm>
        <a:prstGeom prst="rect">
          <a:avLst/>
        </a:prstGeom>
      </dgm:spPr>
    </dgm:pt>
    <dgm:pt modelId="{F9DF30A9-7B6B-451C-B056-6355C95639B1}" type="pres">
      <dgm:prSet presAssocID="{7ADD7436-757B-4371-AD43-DA92324F1676}" presName="Parent" presStyleLbl="alignNode1" presStyleIdx="2" presStyleCnt="6" custScaleX="101247" custScaleY="168746" custLinFactNeighborY="-41982">
        <dgm:presLayoutVars>
          <dgm:bulletEnabled val="1"/>
        </dgm:presLayoutVars>
      </dgm:prSet>
      <dgm:spPr/>
    </dgm:pt>
    <dgm:pt modelId="{20AFC604-0132-47FA-A66C-8874CB138D1D}" type="pres">
      <dgm:prSet presAssocID="{926786AA-CD7E-4286-92B8-2CDD46FDC4E1}" presName="sibTrans" presStyleCnt="0"/>
      <dgm:spPr/>
    </dgm:pt>
    <dgm:pt modelId="{8097F155-0A53-4A8E-A2FF-95ED37547F77}" type="pres">
      <dgm:prSet presAssocID="{09A44C85-0040-4A79-BBA1-93CD15AC369B}" presName="composite" presStyleCnt="0"/>
      <dgm:spPr/>
    </dgm:pt>
    <dgm:pt modelId="{D2AE9422-10DB-4BFB-A12C-EBB4A8DCAA2C}" type="pres">
      <dgm:prSet presAssocID="{09A44C85-0040-4A79-BBA1-93CD15AC369B}" presName="Accent" presStyleLbl="alignAcc1" presStyleIdx="3" presStyleCnt="6"/>
      <dgm:spPr/>
    </dgm:pt>
    <dgm:pt modelId="{F31AED5F-BA65-453B-A8D0-15DD9B3FEDF6}" type="pres">
      <dgm:prSet presAssocID="{09A44C85-0040-4A79-BBA1-93CD15AC369B}" presName="Image" presStyleLbl="node1" presStyleIdx="3" presStyleCnt="6"/>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B333758D-FD54-491E-89E7-30D54E48085C}" type="pres">
      <dgm:prSet presAssocID="{09A44C85-0040-4A79-BBA1-93CD15AC369B}" presName="Child" presStyleLbl="revTx" presStyleIdx="3" presStyleCnt="6" custScaleY="105651" custLinFactNeighborY="4092">
        <dgm:presLayoutVars>
          <dgm:bulletEnabled val="1"/>
        </dgm:presLayoutVars>
      </dgm:prSet>
      <dgm:spPr/>
    </dgm:pt>
    <dgm:pt modelId="{F943B3B9-DC10-4A5C-B0AC-A895FE8A8097}" type="pres">
      <dgm:prSet presAssocID="{09A44C85-0040-4A79-BBA1-93CD15AC369B}" presName="Parent" presStyleLbl="alignNode1" presStyleIdx="3" presStyleCnt="6" custScaleX="111021" custScaleY="173608" custLinFactNeighborY="-37072">
        <dgm:presLayoutVars>
          <dgm:bulletEnabled val="1"/>
        </dgm:presLayoutVars>
      </dgm:prSet>
      <dgm:spPr/>
    </dgm:pt>
    <dgm:pt modelId="{29D44E1F-5ED2-4387-843D-03F43492754F}" type="pres">
      <dgm:prSet presAssocID="{7E8898D7-C90D-4F7C-829F-F71A38BF878E}" presName="sibTrans" presStyleCnt="0"/>
      <dgm:spPr/>
    </dgm:pt>
    <dgm:pt modelId="{E0730CB0-1480-4336-861A-A7A65E2AC825}" type="pres">
      <dgm:prSet presAssocID="{1335CD85-95B1-4D57-A225-A41A9371BAF3}" presName="composite" presStyleCnt="0"/>
      <dgm:spPr/>
    </dgm:pt>
    <dgm:pt modelId="{6949DDE7-0AAF-4727-B609-554D3A4FEC99}" type="pres">
      <dgm:prSet presAssocID="{1335CD85-95B1-4D57-A225-A41A9371BAF3}" presName="Accent" presStyleLbl="alignAcc1" presStyleIdx="4" presStyleCnt="6" custLinFactX="-117496" custLinFactNeighborX="-200000"/>
      <dgm:spPr/>
    </dgm:pt>
    <dgm:pt modelId="{39770434-6391-4C9F-8E8F-FF19F84845AD}" type="pres">
      <dgm:prSet presAssocID="{1335CD85-95B1-4D57-A225-A41A9371BAF3}" presName="Image" presStyleLbl="node1" presStyleIdx="4" presStyleCnt="6" custScaleX="121650"/>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dgm:spPr>
    </dgm:pt>
    <dgm:pt modelId="{34FA691F-2865-46C9-81D5-E44ADC7C54F2}" type="pres">
      <dgm:prSet presAssocID="{1335CD85-95B1-4D57-A225-A41A9371BAF3}" presName="Child" presStyleLbl="revTx" presStyleIdx="4" presStyleCnt="6" custScaleX="123602" custScaleY="105651" custLinFactNeighborY="4092">
        <dgm:presLayoutVars>
          <dgm:bulletEnabled val="1"/>
        </dgm:presLayoutVars>
      </dgm:prSet>
      <dgm:spPr>
        <a:xfrm>
          <a:off x="8348133" y="1975824"/>
          <a:ext cx="1472334" cy="1446362"/>
        </a:xfrm>
        <a:prstGeom prst="rect">
          <a:avLst/>
        </a:prstGeom>
      </dgm:spPr>
    </dgm:pt>
    <dgm:pt modelId="{B030FCF5-5111-4999-B91A-1424FECB2873}" type="pres">
      <dgm:prSet presAssocID="{1335CD85-95B1-4D57-A225-A41A9371BAF3}" presName="Parent" presStyleLbl="alignNode1" presStyleIdx="4" presStyleCnt="6" custScaleX="115031" custScaleY="173608" custLinFactNeighborY="-41982">
        <dgm:presLayoutVars>
          <dgm:bulletEnabled val="1"/>
        </dgm:presLayoutVars>
      </dgm:prSet>
      <dgm:spPr/>
    </dgm:pt>
    <dgm:pt modelId="{F7137F1B-D163-4AD1-A0DB-53520E7E6294}" type="pres">
      <dgm:prSet presAssocID="{71DED451-9843-4975-BDC7-486F66F4D6C5}" presName="sibTrans" presStyleCnt="0"/>
      <dgm:spPr/>
    </dgm:pt>
    <dgm:pt modelId="{C0DD5B92-009A-4AF0-97B5-DFF2DEB1808C}" type="pres">
      <dgm:prSet presAssocID="{76A5A7F4-5401-439C-AA24-AB6EFC656BF2}" presName="composite" presStyleCnt="0"/>
      <dgm:spPr/>
    </dgm:pt>
    <dgm:pt modelId="{CFAE7013-EE75-4F32-BF92-A4431AE5F6EA}" type="pres">
      <dgm:prSet presAssocID="{76A5A7F4-5401-439C-AA24-AB6EFC656BF2}" presName="Accent" presStyleLbl="alignAcc1" presStyleIdx="5" presStyleCnt="6"/>
      <dgm:spPr/>
    </dgm:pt>
    <dgm:pt modelId="{6D6610F4-379A-4D9C-91D6-26958AD3D8BD}" type="pres">
      <dgm:prSet presAssocID="{76A5A7F4-5401-439C-AA24-AB6EFC656BF2}" presName="Image" presStyleLbl="node1" presStyleIdx="5" presStyleCnt="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AC4FD2A1-D591-4B95-A535-7FAAF8A95B55}" type="pres">
      <dgm:prSet presAssocID="{76A5A7F4-5401-439C-AA24-AB6EFC656BF2}" presName="Child" presStyleLbl="revTx" presStyleIdx="5" presStyleCnt="6" custScaleY="105651" custLinFactNeighborY="4092">
        <dgm:presLayoutVars>
          <dgm:bulletEnabled val="1"/>
        </dgm:presLayoutVars>
      </dgm:prSet>
      <dgm:spPr>
        <a:xfrm>
          <a:off x="10414548" y="1975824"/>
          <a:ext cx="1472334" cy="1446362"/>
        </a:xfrm>
        <a:prstGeom prst="rect">
          <a:avLst/>
        </a:prstGeom>
      </dgm:spPr>
    </dgm:pt>
    <dgm:pt modelId="{BAFB1362-565C-45C5-9E03-9BA921416D73}" type="pres">
      <dgm:prSet presAssocID="{76A5A7F4-5401-439C-AA24-AB6EFC656BF2}" presName="Parent" presStyleLbl="alignNode1" presStyleIdx="5" presStyleCnt="6" custScaleY="173608" custLinFactNeighborY="-41982">
        <dgm:presLayoutVars>
          <dgm:bulletEnabled val="1"/>
        </dgm:presLayoutVars>
      </dgm:prSet>
      <dgm:spPr/>
    </dgm:pt>
  </dgm:ptLst>
  <dgm:cxnLst>
    <dgm:cxn modelId="{3C863111-0AB8-44FE-9372-A6327C52E178}" srcId="{C1D32EFC-F112-4BF1-9F6A-1799F5FF081A}" destId="{09A44C85-0040-4A79-BBA1-93CD15AC369B}" srcOrd="3" destOrd="0" parTransId="{2ADDA701-16C8-41D4-B5B0-E0750B287DE3}" sibTransId="{7E8898D7-C90D-4F7C-829F-F71A38BF878E}"/>
    <dgm:cxn modelId="{C3DF071E-2B12-44F9-8518-94149A6721A4}" srcId="{76A5A7F4-5401-439C-AA24-AB6EFC656BF2}" destId="{8B0C5117-0C24-4CC7-A2EB-EA879B5EDB3C}" srcOrd="0" destOrd="0" parTransId="{F6BA2ACA-C209-4754-8005-D4B942F2EF47}" sibTransId="{ECF2DC00-776A-4513-94A8-2EDFE94DC6FD}"/>
    <dgm:cxn modelId="{A86D7B1E-46C4-4203-B6E8-60A231ABD91B}" type="presOf" srcId="{76A5A7F4-5401-439C-AA24-AB6EFC656BF2}" destId="{BAFB1362-565C-45C5-9E03-9BA921416D73}" srcOrd="0" destOrd="0" presId="urn:microsoft.com/office/officeart/2008/layout/TitlePictureLineup"/>
    <dgm:cxn modelId="{5991EF25-84E2-4BE9-930B-87FF5368961C}" type="presOf" srcId="{7ADD7436-757B-4371-AD43-DA92324F1676}" destId="{F9DF30A9-7B6B-451C-B056-6355C95639B1}" srcOrd="0" destOrd="0" presId="urn:microsoft.com/office/officeart/2008/layout/TitlePictureLineup"/>
    <dgm:cxn modelId="{78CA1238-70A4-49F7-908D-3812265E8BBE}" srcId="{1335CD85-95B1-4D57-A225-A41A9371BAF3}" destId="{6F099C44-EF8B-46D4-AA84-2024CB620014}" srcOrd="0" destOrd="0" parTransId="{9464C510-1A16-4350-9D2A-1EA5F1862921}" sibTransId="{1B062133-AFD3-403B-878C-311C22FF3E00}"/>
    <dgm:cxn modelId="{17F6C25D-0084-4EEE-B073-7CBE568A11E9}" type="presOf" srcId="{50CC7904-5FC1-42E5-8154-57B7FBD240B1}" destId="{41F42ECC-164F-4BA3-B8A0-C2E14FBA731B}" srcOrd="0" destOrd="0" presId="urn:microsoft.com/office/officeart/2008/layout/TitlePictureLineup"/>
    <dgm:cxn modelId="{08874741-0657-429B-B996-A81D22C00E13}" type="presOf" srcId="{B89BF431-CF4B-4257-970C-B22CDAD5A7EE}" destId="{1F6FB844-657E-401A-8421-034AC6EA11AD}" srcOrd="0" destOrd="0" presId="urn:microsoft.com/office/officeart/2008/layout/TitlePictureLineup"/>
    <dgm:cxn modelId="{49007246-85FF-446C-A2D2-8B49D55E4A2A}" type="presOf" srcId="{51D36B97-67FF-409D-99E5-723A3CDAF8D0}" destId="{A7C0AA37-3BBF-43AA-AE48-7C47D17098D8}" srcOrd="0" destOrd="0" presId="urn:microsoft.com/office/officeart/2008/layout/TitlePictureLineup"/>
    <dgm:cxn modelId="{9AD6C14B-4611-471B-8607-39DFF8C233EF}" srcId="{C1D32EFC-F112-4BF1-9F6A-1799F5FF081A}" destId="{76A5A7F4-5401-439C-AA24-AB6EFC656BF2}" srcOrd="5" destOrd="0" parTransId="{110A5E91-808F-4827-A735-C1F0F40F295F}" sibTransId="{48352248-47BB-4B5A-A338-5AD728959579}"/>
    <dgm:cxn modelId="{8BEBEF6B-9CD6-4EAD-A84C-6C5294E45C91}" srcId="{C1D32EFC-F112-4BF1-9F6A-1799F5FF081A}" destId="{0E96921A-8DCE-4683-A06F-91731008325C}" srcOrd="1" destOrd="0" parTransId="{7E9D8EC2-191F-4940-AA8B-5EE1139B9D46}" sibTransId="{F003C11B-F376-4FF7-8419-3C03C220DF14}"/>
    <dgm:cxn modelId="{BD2B504C-1449-411E-B212-DB1351D549E2}" type="presOf" srcId="{1335CD85-95B1-4D57-A225-A41A9371BAF3}" destId="{B030FCF5-5111-4999-B91A-1424FECB2873}" srcOrd="0" destOrd="0" presId="urn:microsoft.com/office/officeart/2008/layout/TitlePictureLineup"/>
    <dgm:cxn modelId="{E5F7DF56-C39A-4AF0-916D-29828FF9F01F}" type="presOf" srcId="{C0F0AD10-1A87-441E-865C-8A699ED24760}" destId="{6DEE1C7E-29F1-4BFF-ADCF-6502FAF270BD}" srcOrd="0" destOrd="0" presId="urn:microsoft.com/office/officeart/2008/layout/TitlePictureLineup"/>
    <dgm:cxn modelId="{504E2A79-3AA1-4BCC-BC34-A6026FCAB6A3}" srcId="{C1D32EFC-F112-4BF1-9F6A-1799F5FF081A}" destId="{1335CD85-95B1-4D57-A225-A41A9371BAF3}" srcOrd="4" destOrd="0" parTransId="{2BA26391-988C-42FD-B16D-D897A4CE3D8C}" sibTransId="{71DED451-9843-4975-BDC7-486F66F4D6C5}"/>
    <dgm:cxn modelId="{19A1BB88-7717-4339-B7A8-7EF36BD3D119}" srcId="{B89BF431-CF4B-4257-970C-B22CDAD5A7EE}" destId="{51D36B97-67FF-409D-99E5-723A3CDAF8D0}" srcOrd="0" destOrd="0" parTransId="{2DFFD382-2026-4B1C-A639-896B471E82B1}" sibTransId="{B87AF751-7E58-4CB0-BFA4-45134AE3CD6D}"/>
    <dgm:cxn modelId="{E8A6498F-C2C1-413F-97E5-69F4AA146650}" srcId="{0E96921A-8DCE-4683-A06F-91731008325C}" destId="{50CC7904-5FC1-42E5-8154-57B7FBD240B1}" srcOrd="0" destOrd="0" parTransId="{D4A6ECD0-CAC7-4BB3-8F95-33595D842493}" sibTransId="{91286DFC-0636-4219-8880-425B31D2ACCE}"/>
    <dgm:cxn modelId="{F59FA2A3-C913-4C79-8867-092318B15D26}" type="presOf" srcId="{0E96921A-8DCE-4683-A06F-91731008325C}" destId="{56B7292D-9731-4075-ADD4-E2A91D421C2C}" srcOrd="0" destOrd="0" presId="urn:microsoft.com/office/officeart/2008/layout/TitlePictureLineup"/>
    <dgm:cxn modelId="{D2E2E4A3-94A7-4D0E-B207-A3E162FFC9D6}" srcId="{7ADD7436-757B-4371-AD43-DA92324F1676}" destId="{C0F0AD10-1A87-441E-865C-8A699ED24760}" srcOrd="0" destOrd="0" parTransId="{050E9B7B-083C-45DB-AB8B-1742235AE778}" sibTransId="{1E407A2A-867E-4E5E-8C89-10FB23CEEFEC}"/>
    <dgm:cxn modelId="{C584F9A3-DF59-47B0-B568-7435DFA66681}" srcId="{C1D32EFC-F112-4BF1-9F6A-1799F5FF081A}" destId="{7ADD7436-757B-4371-AD43-DA92324F1676}" srcOrd="2" destOrd="0" parTransId="{845B7996-6F53-48E0-B252-FCC9CD06EC9C}" sibTransId="{926786AA-CD7E-4286-92B8-2CDD46FDC4E1}"/>
    <dgm:cxn modelId="{EE8EC7AD-2102-4D81-B4ED-674FFF5B7FB0}" srcId="{C1D32EFC-F112-4BF1-9F6A-1799F5FF081A}" destId="{B89BF431-CF4B-4257-970C-B22CDAD5A7EE}" srcOrd="0" destOrd="0" parTransId="{C737D138-25AA-4F50-AEF4-AA5AD141C9E5}" sibTransId="{EFCA495E-D998-41EB-B86F-8D4AB5F88C66}"/>
    <dgm:cxn modelId="{AB877CB2-5049-4C8E-B505-2E669C865B1C}" srcId="{09A44C85-0040-4A79-BBA1-93CD15AC369B}" destId="{82814CA9-02D2-4153-909A-CB4EFC853A27}" srcOrd="0" destOrd="0" parTransId="{22AF4C3B-B3E3-462A-A6C6-287D02B23020}" sibTransId="{FA9A4977-295F-4A6E-AC80-D16355540765}"/>
    <dgm:cxn modelId="{E7579FCE-CAEB-4A39-A3C4-2EB610A9C6E2}" type="presOf" srcId="{09A44C85-0040-4A79-BBA1-93CD15AC369B}" destId="{F943B3B9-DC10-4A5C-B0AC-A895FE8A8097}" srcOrd="0" destOrd="0" presId="urn:microsoft.com/office/officeart/2008/layout/TitlePictureLineup"/>
    <dgm:cxn modelId="{4044FAD4-9052-46D7-B4A5-2FB0CC45D8B6}" type="presOf" srcId="{6F099C44-EF8B-46D4-AA84-2024CB620014}" destId="{34FA691F-2865-46C9-81D5-E44ADC7C54F2}" srcOrd="0" destOrd="0" presId="urn:microsoft.com/office/officeart/2008/layout/TitlePictureLineup"/>
    <dgm:cxn modelId="{3EEC1ED6-1EF9-4B6F-8E98-EE565D3AF491}" type="presOf" srcId="{82814CA9-02D2-4153-909A-CB4EFC853A27}" destId="{B333758D-FD54-491E-89E7-30D54E48085C}" srcOrd="0" destOrd="0" presId="urn:microsoft.com/office/officeart/2008/layout/TitlePictureLineup"/>
    <dgm:cxn modelId="{FD0471DD-7EDA-4694-BEBC-456BD10948B6}" type="presOf" srcId="{C1D32EFC-F112-4BF1-9F6A-1799F5FF081A}" destId="{E8CA274C-0438-490B-9B48-6AB5C58503D5}" srcOrd="0" destOrd="0" presId="urn:microsoft.com/office/officeart/2008/layout/TitlePictureLineup"/>
    <dgm:cxn modelId="{B49F06E7-82F3-4291-8D85-70E270F31A31}" type="presOf" srcId="{8B0C5117-0C24-4CC7-A2EB-EA879B5EDB3C}" destId="{AC4FD2A1-D591-4B95-A535-7FAAF8A95B55}" srcOrd="0" destOrd="0" presId="urn:microsoft.com/office/officeart/2008/layout/TitlePictureLineup"/>
    <dgm:cxn modelId="{9C0D3CFE-9212-49C5-A80C-23DD01E19A91}" type="presParOf" srcId="{E8CA274C-0438-490B-9B48-6AB5C58503D5}" destId="{79AD3390-E2E8-432C-A3B4-E573E1A20A61}" srcOrd="0" destOrd="0" presId="urn:microsoft.com/office/officeart/2008/layout/TitlePictureLineup"/>
    <dgm:cxn modelId="{892E11C4-BAC1-4CF6-B17E-F7AED89DE1BF}" type="presParOf" srcId="{79AD3390-E2E8-432C-A3B4-E573E1A20A61}" destId="{E7EDA260-4468-444A-AEC2-FBB17746BB72}" srcOrd="0" destOrd="0" presId="urn:microsoft.com/office/officeart/2008/layout/TitlePictureLineup"/>
    <dgm:cxn modelId="{334A59EE-0D8F-4D6D-AD21-68895302ABFD}" type="presParOf" srcId="{79AD3390-E2E8-432C-A3B4-E573E1A20A61}" destId="{20353C1A-2C31-46B6-8675-4EDA9186D27F}" srcOrd="1" destOrd="0" presId="urn:microsoft.com/office/officeart/2008/layout/TitlePictureLineup"/>
    <dgm:cxn modelId="{F3769249-BDDE-46FB-9885-CA781EF8F3CF}" type="presParOf" srcId="{79AD3390-E2E8-432C-A3B4-E573E1A20A61}" destId="{A7C0AA37-3BBF-43AA-AE48-7C47D17098D8}" srcOrd="2" destOrd="0" presId="urn:microsoft.com/office/officeart/2008/layout/TitlePictureLineup"/>
    <dgm:cxn modelId="{8FDF1608-3F2C-446B-BE7D-93F8B3628032}" type="presParOf" srcId="{79AD3390-E2E8-432C-A3B4-E573E1A20A61}" destId="{1F6FB844-657E-401A-8421-034AC6EA11AD}" srcOrd="3" destOrd="0" presId="urn:microsoft.com/office/officeart/2008/layout/TitlePictureLineup"/>
    <dgm:cxn modelId="{2805BA03-D1F1-4338-A67B-A8E6421C0910}" type="presParOf" srcId="{E8CA274C-0438-490B-9B48-6AB5C58503D5}" destId="{5B2D65FE-B03B-41C9-93CE-2A3CCA796B87}" srcOrd="1" destOrd="0" presId="urn:microsoft.com/office/officeart/2008/layout/TitlePictureLineup"/>
    <dgm:cxn modelId="{CE83ACDA-78F3-4FFF-ABC2-D0EE719B7A09}" type="presParOf" srcId="{E8CA274C-0438-490B-9B48-6AB5C58503D5}" destId="{FCB5694E-5F7E-42A8-ADFD-B167691E2A72}" srcOrd="2" destOrd="0" presId="urn:microsoft.com/office/officeart/2008/layout/TitlePictureLineup"/>
    <dgm:cxn modelId="{3CDB307E-2C38-4D33-B6C9-43EDD1C364CF}" type="presParOf" srcId="{FCB5694E-5F7E-42A8-ADFD-B167691E2A72}" destId="{480D0FCD-E7DF-4D90-AD0E-23ED792B7859}" srcOrd="0" destOrd="0" presId="urn:microsoft.com/office/officeart/2008/layout/TitlePictureLineup"/>
    <dgm:cxn modelId="{67DCB30F-809F-4BA1-9C62-D811636E3CD2}" type="presParOf" srcId="{FCB5694E-5F7E-42A8-ADFD-B167691E2A72}" destId="{520F905A-BE6D-4918-AF7F-A48815CC4DA5}" srcOrd="1" destOrd="0" presId="urn:microsoft.com/office/officeart/2008/layout/TitlePictureLineup"/>
    <dgm:cxn modelId="{A0F27388-92B3-4D1C-A9AC-8ADB38BA7635}" type="presParOf" srcId="{FCB5694E-5F7E-42A8-ADFD-B167691E2A72}" destId="{41F42ECC-164F-4BA3-B8A0-C2E14FBA731B}" srcOrd="2" destOrd="0" presId="urn:microsoft.com/office/officeart/2008/layout/TitlePictureLineup"/>
    <dgm:cxn modelId="{6CADE333-B15E-4C6A-A051-A1B0CCDD6568}" type="presParOf" srcId="{FCB5694E-5F7E-42A8-ADFD-B167691E2A72}" destId="{56B7292D-9731-4075-ADD4-E2A91D421C2C}" srcOrd="3" destOrd="0" presId="urn:microsoft.com/office/officeart/2008/layout/TitlePictureLineup"/>
    <dgm:cxn modelId="{CAE9D977-AC60-4B7D-B4F0-F6A12D703575}" type="presParOf" srcId="{E8CA274C-0438-490B-9B48-6AB5C58503D5}" destId="{DA3C3A9B-5181-4EF5-9AAB-50F1EA7F497F}" srcOrd="3" destOrd="0" presId="urn:microsoft.com/office/officeart/2008/layout/TitlePictureLineup"/>
    <dgm:cxn modelId="{4A1D86E8-B31F-45C1-AC4B-47B1789DD8DD}" type="presParOf" srcId="{E8CA274C-0438-490B-9B48-6AB5C58503D5}" destId="{67DEDED4-3543-4721-856C-5BC639763A0B}" srcOrd="4" destOrd="0" presId="urn:microsoft.com/office/officeart/2008/layout/TitlePictureLineup"/>
    <dgm:cxn modelId="{E7A86EBE-3E22-4E3C-91A1-2FDC3C180FC7}" type="presParOf" srcId="{67DEDED4-3543-4721-856C-5BC639763A0B}" destId="{7CD9B7D2-5346-494E-909E-931407BEE132}" srcOrd="0" destOrd="0" presId="urn:microsoft.com/office/officeart/2008/layout/TitlePictureLineup"/>
    <dgm:cxn modelId="{D065E78A-9D94-4237-B813-3E030707A276}" type="presParOf" srcId="{67DEDED4-3543-4721-856C-5BC639763A0B}" destId="{07A4AE2E-8284-42CA-B7F9-4B2F722B0780}" srcOrd="1" destOrd="0" presId="urn:microsoft.com/office/officeart/2008/layout/TitlePictureLineup"/>
    <dgm:cxn modelId="{148DBC71-CE9A-45BE-8A9C-36C4968A4596}" type="presParOf" srcId="{67DEDED4-3543-4721-856C-5BC639763A0B}" destId="{6DEE1C7E-29F1-4BFF-ADCF-6502FAF270BD}" srcOrd="2" destOrd="0" presId="urn:microsoft.com/office/officeart/2008/layout/TitlePictureLineup"/>
    <dgm:cxn modelId="{1D3BEF70-8BAC-4972-8A1B-750E4D777CDF}" type="presParOf" srcId="{67DEDED4-3543-4721-856C-5BC639763A0B}" destId="{F9DF30A9-7B6B-451C-B056-6355C95639B1}" srcOrd="3" destOrd="0" presId="urn:microsoft.com/office/officeart/2008/layout/TitlePictureLineup"/>
    <dgm:cxn modelId="{B845E39C-3EAB-48C8-8E56-DB96FDF64926}" type="presParOf" srcId="{E8CA274C-0438-490B-9B48-6AB5C58503D5}" destId="{20AFC604-0132-47FA-A66C-8874CB138D1D}" srcOrd="5" destOrd="0" presId="urn:microsoft.com/office/officeart/2008/layout/TitlePictureLineup"/>
    <dgm:cxn modelId="{56C191BC-4D63-41F5-817D-764D30566F40}" type="presParOf" srcId="{E8CA274C-0438-490B-9B48-6AB5C58503D5}" destId="{8097F155-0A53-4A8E-A2FF-95ED37547F77}" srcOrd="6" destOrd="0" presId="urn:microsoft.com/office/officeart/2008/layout/TitlePictureLineup"/>
    <dgm:cxn modelId="{97C25521-38AD-495D-99BE-A0A68912E61B}" type="presParOf" srcId="{8097F155-0A53-4A8E-A2FF-95ED37547F77}" destId="{D2AE9422-10DB-4BFB-A12C-EBB4A8DCAA2C}" srcOrd="0" destOrd="0" presId="urn:microsoft.com/office/officeart/2008/layout/TitlePictureLineup"/>
    <dgm:cxn modelId="{C788F26A-6871-462C-806C-EBBDEC90048F}" type="presParOf" srcId="{8097F155-0A53-4A8E-A2FF-95ED37547F77}" destId="{F31AED5F-BA65-453B-A8D0-15DD9B3FEDF6}" srcOrd="1" destOrd="0" presId="urn:microsoft.com/office/officeart/2008/layout/TitlePictureLineup"/>
    <dgm:cxn modelId="{6300249A-7A86-4DDD-B677-492C3EABB4BC}" type="presParOf" srcId="{8097F155-0A53-4A8E-A2FF-95ED37547F77}" destId="{B333758D-FD54-491E-89E7-30D54E48085C}" srcOrd="2" destOrd="0" presId="urn:microsoft.com/office/officeart/2008/layout/TitlePictureLineup"/>
    <dgm:cxn modelId="{C69BB784-98F7-42F8-B6D5-444AF229013B}" type="presParOf" srcId="{8097F155-0A53-4A8E-A2FF-95ED37547F77}" destId="{F943B3B9-DC10-4A5C-B0AC-A895FE8A8097}" srcOrd="3" destOrd="0" presId="urn:microsoft.com/office/officeart/2008/layout/TitlePictureLineup"/>
    <dgm:cxn modelId="{68D19FA0-3961-4BD9-83CA-EF730EC65CE8}" type="presParOf" srcId="{E8CA274C-0438-490B-9B48-6AB5C58503D5}" destId="{29D44E1F-5ED2-4387-843D-03F43492754F}" srcOrd="7" destOrd="0" presId="urn:microsoft.com/office/officeart/2008/layout/TitlePictureLineup"/>
    <dgm:cxn modelId="{625002D4-FA88-4498-B007-D9E8A7D8C3B3}" type="presParOf" srcId="{E8CA274C-0438-490B-9B48-6AB5C58503D5}" destId="{E0730CB0-1480-4336-861A-A7A65E2AC825}" srcOrd="8" destOrd="0" presId="urn:microsoft.com/office/officeart/2008/layout/TitlePictureLineup"/>
    <dgm:cxn modelId="{5EEFEBFE-D77E-4BAB-A074-1541DF471AA9}" type="presParOf" srcId="{E0730CB0-1480-4336-861A-A7A65E2AC825}" destId="{6949DDE7-0AAF-4727-B609-554D3A4FEC99}" srcOrd="0" destOrd="0" presId="urn:microsoft.com/office/officeart/2008/layout/TitlePictureLineup"/>
    <dgm:cxn modelId="{8F3D91FB-9A8C-4BED-9168-5643EC0ED4F1}" type="presParOf" srcId="{E0730CB0-1480-4336-861A-A7A65E2AC825}" destId="{39770434-6391-4C9F-8E8F-FF19F84845AD}" srcOrd="1" destOrd="0" presId="urn:microsoft.com/office/officeart/2008/layout/TitlePictureLineup"/>
    <dgm:cxn modelId="{EE07A214-0A18-445E-B4E3-B0A69D235B4F}" type="presParOf" srcId="{E0730CB0-1480-4336-861A-A7A65E2AC825}" destId="{34FA691F-2865-46C9-81D5-E44ADC7C54F2}" srcOrd="2" destOrd="0" presId="urn:microsoft.com/office/officeart/2008/layout/TitlePictureLineup"/>
    <dgm:cxn modelId="{74E59B68-09FD-4DC4-9DCD-42A6A1A54779}" type="presParOf" srcId="{E0730CB0-1480-4336-861A-A7A65E2AC825}" destId="{B030FCF5-5111-4999-B91A-1424FECB2873}" srcOrd="3" destOrd="0" presId="urn:microsoft.com/office/officeart/2008/layout/TitlePictureLineup"/>
    <dgm:cxn modelId="{F88920CF-1F08-40B9-80A9-CEDF332D4674}" type="presParOf" srcId="{E8CA274C-0438-490B-9B48-6AB5C58503D5}" destId="{F7137F1B-D163-4AD1-A0DB-53520E7E6294}" srcOrd="9" destOrd="0" presId="urn:microsoft.com/office/officeart/2008/layout/TitlePictureLineup"/>
    <dgm:cxn modelId="{9CFC4822-B0CF-433C-AE51-C7B3B392574E}" type="presParOf" srcId="{E8CA274C-0438-490B-9B48-6AB5C58503D5}" destId="{C0DD5B92-009A-4AF0-97B5-DFF2DEB1808C}" srcOrd="10" destOrd="0" presId="urn:microsoft.com/office/officeart/2008/layout/TitlePictureLineup"/>
    <dgm:cxn modelId="{A48CE506-AACA-49AB-B935-27BCA5FCAF90}" type="presParOf" srcId="{C0DD5B92-009A-4AF0-97B5-DFF2DEB1808C}" destId="{CFAE7013-EE75-4F32-BF92-A4431AE5F6EA}" srcOrd="0" destOrd="0" presId="urn:microsoft.com/office/officeart/2008/layout/TitlePictureLineup"/>
    <dgm:cxn modelId="{BCC825E3-B8C4-4CFB-9A06-4166403C6C20}" type="presParOf" srcId="{C0DD5B92-009A-4AF0-97B5-DFF2DEB1808C}" destId="{6D6610F4-379A-4D9C-91D6-26958AD3D8BD}" srcOrd="1" destOrd="0" presId="urn:microsoft.com/office/officeart/2008/layout/TitlePictureLineup"/>
    <dgm:cxn modelId="{3B4AA661-EE70-4511-9A14-FFC8D72FBBFF}" type="presParOf" srcId="{C0DD5B92-009A-4AF0-97B5-DFF2DEB1808C}" destId="{AC4FD2A1-D591-4B95-A535-7FAAF8A95B55}" srcOrd="2" destOrd="0" presId="urn:microsoft.com/office/officeart/2008/layout/TitlePictureLineup"/>
    <dgm:cxn modelId="{F8E244BC-3C3A-427A-B516-291D29866E9B}" type="presParOf" srcId="{C0DD5B92-009A-4AF0-97B5-DFF2DEB1808C}" destId="{BAFB1362-565C-45C5-9E03-9BA921416D73}"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31DCED-8F3C-478D-BD2B-0E2B67FD5EDB}"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s-ES"/>
        </a:p>
      </dgm:t>
    </dgm:pt>
    <dgm:pt modelId="{79DE6D94-B255-4750-AD9C-6FD8596992FB}">
      <dgm:prSet custT="1"/>
      <dgm:spPr>
        <a:solidFill>
          <a:srgbClr val="FFEBAB"/>
        </a:solidFill>
        <a:ln w="28575">
          <a:solidFill>
            <a:srgbClr val="B48900"/>
          </a:solidFill>
        </a:ln>
        <a:effectLst>
          <a:outerShdw blurRad="50800" dist="38100" dir="2700000" algn="tl" rotWithShape="0">
            <a:prstClr val="black">
              <a:alpha val="40000"/>
            </a:prstClr>
          </a:outerShdw>
        </a:effectLst>
      </dgm:spPr>
      <dgm:t>
        <a:bodyPr/>
        <a:lstStyle/>
        <a:p>
          <a:r>
            <a:rPr lang="en" sz="2000" b="1" dirty="0"/>
            <a:t>Exercise faith, however small it may be (Mt. 17:20)</a:t>
          </a:r>
          <a:endParaRPr lang="es-ES" sz="2000" dirty="0"/>
        </a:p>
      </dgm:t>
    </dgm:pt>
    <dgm:pt modelId="{1C9380C1-1A56-4657-94B1-08314ACF2481}" type="parTrans" cxnId="{5BF1318A-C5AA-4D76-B8CF-CB04C7C89438}">
      <dgm:prSet/>
      <dgm:spPr/>
      <dgm:t>
        <a:bodyPr/>
        <a:lstStyle/>
        <a:p>
          <a:endParaRPr lang="es-ES" sz="2000"/>
        </a:p>
      </dgm:t>
    </dgm:pt>
    <dgm:pt modelId="{0AE413A8-AF02-487A-9AD9-E490E081DB77}" type="sibTrans" cxnId="{5BF1318A-C5AA-4D76-B8CF-CB04C7C89438}">
      <dgm:prSet/>
      <dgm:spPr/>
      <dgm:t>
        <a:bodyPr/>
        <a:lstStyle/>
        <a:p>
          <a:endParaRPr lang="es-ES" sz="2000"/>
        </a:p>
      </dgm:t>
    </dgm:pt>
    <dgm:pt modelId="{CE898829-1CA0-4CF6-9863-B1CEE715B4F8}">
      <dgm:prSet custT="1"/>
      <dgm:spPr>
        <a:solidFill>
          <a:srgbClr val="BDEEFF"/>
        </a:solidFill>
        <a:ln w="28575">
          <a:solidFill>
            <a:srgbClr val="0082B0"/>
          </a:solidFill>
        </a:ln>
        <a:effectLst>
          <a:outerShdw blurRad="50800" dist="38100" dir="2700000" algn="tl" rotWithShape="0">
            <a:prstClr val="black">
              <a:alpha val="40000"/>
            </a:prstClr>
          </a:outerShdw>
        </a:effectLst>
      </dgm:spPr>
      <dgm:t>
        <a:bodyPr/>
        <a:lstStyle/>
        <a:p>
          <a:r>
            <a:rPr lang="en" sz="2000" b="1" dirty="0"/>
            <a:t>Study the Bible (Rom. 10:17)</a:t>
          </a:r>
          <a:endParaRPr lang="es-ES" sz="2000" dirty="0"/>
        </a:p>
      </dgm:t>
    </dgm:pt>
    <dgm:pt modelId="{16664356-1CFC-4961-A812-01B48B51BD13}" type="parTrans" cxnId="{73DC21BB-AD30-42F2-B391-58335E999E2F}">
      <dgm:prSet/>
      <dgm:spPr/>
      <dgm:t>
        <a:bodyPr/>
        <a:lstStyle/>
        <a:p>
          <a:endParaRPr lang="es-ES" sz="2000"/>
        </a:p>
      </dgm:t>
    </dgm:pt>
    <dgm:pt modelId="{D5D1B25D-ACD8-4B25-9A56-E5BBAF683A1F}" type="sibTrans" cxnId="{73DC21BB-AD30-42F2-B391-58335E999E2F}">
      <dgm:prSet/>
      <dgm:spPr/>
      <dgm:t>
        <a:bodyPr/>
        <a:lstStyle/>
        <a:p>
          <a:endParaRPr lang="es-ES" sz="2000"/>
        </a:p>
      </dgm:t>
    </dgm:pt>
    <dgm:pt modelId="{1F195ABC-0FD7-4339-8EBF-42F8511BBAC0}">
      <dgm:prSet custT="1"/>
      <dgm:spPr>
        <a:solidFill>
          <a:schemeClr val="accent3">
            <a:lumMod val="20000"/>
            <a:lumOff val="80000"/>
          </a:schemeClr>
        </a:solidFill>
        <a:ln w="28575">
          <a:solidFill>
            <a:schemeClr val="accent3">
              <a:lumMod val="50000"/>
            </a:schemeClr>
          </a:solidFill>
        </a:ln>
        <a:effectLst>
          <a:outerShdw blurRad="50800" dist="38100" dir="2700000" algn="tl" rotWithShape="0">
            <a:prstClr val="black">
              <a:alpha val="40000"/>
            </a:prstClr>
          </a:outerShdw>
        </a:effectLst>
      </dgm:spPr>
      <dgm:t>
        <a:bodyPr/>
        <a:lstStyle/>
        <a:p>
          <a:r>
            <a:rPr lang="en" sz="2000" b="1" dirty="0"/>
            <a:t>Ask God to increase it                            (Lk. 17:5)</a:t>
          </a:r>
          <a:endParaRPr lang="es-ES" sz="2000" dirty="0"/>
        </a:p>
      </dgm:t>
    </dgm:pt>
    <dgm:pt modelId="{6CBC49D4-97E3-4D1C-9BF5-1F73B1E9C688}" type="parTrans" cxnId="{0EA90FC4-A14D-47B9-9CBD-D0BB123D0BB9}">
      <dgm:prSet/>
      <dgm:spPr/>
      <dgm:t>
        <a:bodyPr/>
        <a:lstStyle/>
        <a:p>
          <a:endParaRPr lang="es-ES" sz="2000"/>
        </a:p>
      </dgm:t>
    </dgm:pt>
    <dgm:pt modelId="{6B8B5BCA-D818-4B26-B9C4-FB1CF908F05F}" type="sibTrans" cxnId="{0EA90FC4-A14D-47B9-9CBD-D0BB123D0BB9}">
      <dgm:prSet/>
      <dgm:spPr/>
      <dgm:t>
        <a:bodyPr/>
        <a:lstStyle/>
        <a:p>
          <a:endParaRPr lang="es-ES" sz="2000"/>
        </a:p>
      </dgm:t>
    </dgm:pt>
    <dgm:pt modelId="{9FA5C7F7-DAD5-4468-9573-7BEF1EF41380}">
      <dgm:prSet custT="1"/>
      <dgm:spPr>
        <a:solidFill>
          <a:schemeClr val="accent5">
            <a:lumMod val="20000"/>
            <a:lumOff val="80000"/>
          </a:schemeClr>
        </a:solidFill>
        <a:ln w="28575">
          <a:solidFill>
            <a:schemeClr val="accent5">
              <a:lumMod val="50000"/>
            </a:schemeClr>
          </a:solidFill>
        </a:ln>
        <a:effectLst>
          <a:outerShdw blurRad="50800" dist="38100" dir="2700000" algn="tl" rotWithShape="0">
            <a:prstClr val="black">
              <a:alpha val="40000"/>
            </a:prstClr>
          </a:outerShdw>
        </a:effectLst>
      </dgm:spPr>
      <dgm:t>
        <a:bodyPr/>
        <a:lstStyle/>
        <a:p>
          <a:r>
            <a:rPr lang="en" sz="2000" b="1" dirty="0"/>
            <a:t>Do not give in to doubt                                        (Mark 9:23-24)</a:t>
          </a:r>
          <a:endParaRPr lang="es-ES" sz="2000" dirty="0"/>
        </a:p>
      </dgm:t>
    </dgm:pt>
    <dgm:pt modelId="{B9193108-7BFF-4FDB-9025-DEB94C2F8355}" type="parTrans" cxnId="{D23E6766-D8EB-44A7-B704-0BB11441DF1C}">
      <dgm:prSet/>
      <dgm:spPr/>
      <dgm:t>
        <a:bodyPr/>
        <a:lstStyle/>
        <a:p>
          <a:endParaRPr lang="es-ES" sz="2000"/>
        </a:p>
      </dgm:t>
    </dgm:pt>
    <dgm:pt modelId="{CA41B94A-4A74-491F-AA74-BF3F7A7B3066}" type="sibTrans" cxnId="{D23E6766-D8EB-44A7-B704-0BB11441DF1C}">
      <dgm:prSet/>
      <dgm:spPr/>
      <dgm:t>
        <a:bodyPr/>
        <a:lstStyle/>
        <a:p>
          <a:endParaRPr lang="es-ES" sz="2000"/>
        </a:p>
      </dgm:t>
    </dgm:pt>
    <dgm:pt modelId="{113B09FF-2E86-4DDE-8404-B8D858E7A656}">
      <dgm:prSet custT="1"/>
      <dgm:spPr>
        <a:solidFill>
          <a:schemeClr val="accent6">
            <a:lumMod val="20000"/>
            <a:lumOff val="80000"/>
          </a:schemeClr>
        </a:solidFill>
        <a:ln w="28575">
          <a:solidFill>
            <a:schemeClr val="accent5">
              <a:lumMod val="75000"/>
            </a:schemeClr>
          </a:solidFill>
        </a:ln>
        <a:effectLst>
          <a:outerShdw blurRad="50800" dist="38100" dir="2700000" algn="tl" rotWithShape="0">
            <a:prstClr val="black">
              <a:alpha val="40000"/>
            </a:prstClr>
          </a:outerShdw>
        </a:effectLst>
      </dgm:spPr>
      <dgm:t>
        <a:bodyPr/>
        <a:lstStyle/>
        <a:p>
          <a:r>
            <a:rPr lang="en" sz="2000" b="1" dirty="0"/>
            <a:t>Do not base my faith on the faith of others (Mt. 25:8)</a:t>
          </a:r>
          <a:endParaRPr lang="es-ES" sz="2000" dirty="0"/>
        </a:p>
      </dgm:t>
    </dgm:pt>
    <dgm:pt modelId="{D356A336-A3A8-4223-B824-D0315F69BE7D}" type="parTrans" cxnId="{7D6DBBC3-A8A2-4A42-AD25-98E6D8A28E25}">
      <dgm:prSet/>
      <dgm:spPr/>
      <dgm:t>
        <a:bodyPr/>
        <a:lstStyle/>
        <a:p>
          <a:endParaRPr lang="es-ES" sz="2000"/>
        </a:p>
      </dgm:t>
    </dgm:pt>
    <dgm:pt modelId="{9C72E494-15E1-425E-9758-C72733ED6E2A}" type="sibTrans" cxnId="{7D6DBBC3-A8A2-4A42-AD25-98E6D8A28E25}">
      <dgm:prSet/>
      <dgm:spPr/>
      <dgm:t>
        <a:bodyPr/>
        <a:lstStyle/>
        <a:p>
          <a:endParaRPr lang="es-ES" sz="2000"/>
        </a:p>
      </dgm:t>
    </dgm:pt>
    <dgm:pt modelId="{74E4C0D6-D353-4DED-B2AE-7489645DAB6F}">
      <dgm:prSet custT="1"/>
      <dgm:spPr>
        <a:solidFill>
          <a:srgbClr val="EEE3D6"/>
        </a:solidFill>
        <a:ln w="28575">
          <a:solidFill>
            <a:srgbClr val="926C3E"/>
          </a:solidFill>
        </a:ln>
        <a:effectLst>
          <a:outerShdw blurRad="50800" dist="38100" dir="2700000" algn="tl" rotWithShape="0">
            <a:prstClr val="black">
              <a:alpha val="40000"/>
            </a:prstClr>
          </a:outerShdw>
        </a:effectLst>
      </dgm:spPr>
      <dgm:t>
        <a:bodyPr/>
        <a:lstStyle/>
        <a:p>
          <a:r>
            <a:rPr lang="en" sz="2000" b="1" dirty="0"/>
            <a:t>Responding to the Holy Spirit                          (Gal. 5:22)</a:t>
          </a:r>
          <a:endParaRPr lang="es-ES" sz="2000" dirty="0"/>
        </a:p>
      </dgm:t>
    </dgm:pt>
    <dgm:pt modelId="{78A064B8-CA1E-478E-9A44-C6A13DA1D4CC}" type="parTrans" cxnId="{80A82B66-25A7-414B-9038-FB7C52266C6D}">
      <dgm:prSet/>
      <dgm:spPr/>
      <dgm:t>
        <a:bodyPr/>
        <a:lstStyle/>
        <a:p>
          <a:endParaRPr lang="es-ES" sz="2000"/>
        </a:p>
      </dgm:t>
    </dgm:pt>
    <dgm:pt modelId="{E1BE1A72-BDE1-47E9-88B7-A9B8A7FE9546}" type="sibTrans" cxnId="{80A82B66-25A7-414B-9038-FB7C52266C6D}">
      <dgm:prSet/>
      <dgm:spPr/>
      <dgm:t>
        <a:bodyPr/>
        <a:lstStyle/>
        <a:p>
          <a:endParaRPr lang="es-ES" sz="2000"/>
        </a:p>
      </dgm:t>
    </dgm:pt>
    <dgm:pt modelId="{3CB948D9-D428-4EBC-A580-FE89949DA970}">
      <dgm:prSet custT="1"/>
      <dgm:spPr>
        <a:solidFill>
          <a:schemeClr val="accent2">
            <a:lumMod val="20000"/>
            <a:lumOff val="8000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r>
            <a:rPr lang="en" sz="2000" b="1" dirty="0"/>
            <a:t>To habitually practice my faith               (2 Cor. 5:7)</a:t>
          </a:r>
          <a:endParaRPr lang="es-ES" sz="2000" dirty="0"/>
        </a:p>
      </dgm:t>
    </dgm:pt>
    <dgm:pt modelId="{B02BA3DA-F861-4A83-A9F7-9CEB368688A2}" type="parTrans" cxnId="{5C8A6C6C-0579-4466-BD30-C7B48B536B50}">
      <dgm:prSet/>
      <dgm:spPr/>
      <dgm:t>
        <a:bodyPr/>
        <a:lstStyle/>
        <a:p>
          <a:endParaRPr lang="es-ES" sz="2000"/>
        </a:p>
      </dgm:t>
    </dgm:pt>
    <dgm:pt modelId="{2185E25D-BDDD-4131-8590-09023CF17342}" type="sibTrans" cxnId="{5C8A6C6C-0579-4466-BD30-C7B48B536B50}">
      <dgm:prSet/>
      <dgm:spPr/>
      <dgm:t>
        <a:bodyPr/>
        <a:lstStyle/>
        <a:p>
          <a:endParaRPr lang="es-ES" sz="2000"/>
        </a:p>
      </dgm:t>
    </dgm:pt>
    <dgm:pt modelId="{77B6CBBE-C9C4-48E3-973B-9F58739E29C7}" type="pres">
      <dgm:prSet presAssocID="{E031DCED-8F3C-478D-BD2B-0E2B67FD5EDB}" presName="Name0" presStyleCnt="0">
        <dgm:presLayoutVars>
          <dgm:dir/>
          <dgm:resizeHandles val="exact"/>
        </dgm:presLayoutVars>
      </dgm:prSet>
      <dgm:spPr/>
    </dgm:pt>
    <dgm:pt modelId="{592C6131-2AE1-4ADE-BA2B-EE6E2C531911}" type="pres">
      <dgm:prSet presAssocID="{79DE6D94-B255-4750-AD9C-6FD8596992FB}" presName="composite" presStyleCnt="0"/>
      <dgm:spPr/>
    </dgm:pt>
    <dgm:pt modelId="{7AFE801D-DE2B-4B26-AE02-37B78EB2674E}" type="pres">
      <dgm:prSet presAssocID="{79DE6D94-B255-4750-AD9C-6FD8596992FB}" presName="rect1" presStyleLbl="trAlignAcc1" presStyleIdx="0" presStyleCnt="7" custLinFactNeighborX="-881">
        <dgm:presLayoutVars>
          <dgm:bulletEnabled val="1"/>
        </dgm:presLayoutVars>
      </dgm:prSet>
      <dgm:spPr/>
    </dgm:pt>
    <dgm:pt modelId="{EF1C654A-1FC1-4582-A367-0477E89B3989}" type="pres">
      <dgm:prSet presAssocID="{79DE6D94-B255-4750-AD9C-6FD8596992FB}" presName="rect2" presStyleLbl="fgImgPlace1" presStyleIdx="0" presStyleCnt="7"/>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a:solidFill>
            <a:srgbClr val="B48900"/>
          </a:solidFill>
        </a:ln>
        <a:effectLst>
          <a:outerShdw blurRad="50800" dist="38100" dir="2700000" algn="tl" rotWithShape="0">
            <a:prstClr val="black">
              <a:alpha val="40000"/>
            </a:prstClr>
          </a:outerShdw>
        </a:effectLst>
      </dgm:spPr>
    </dgm:pt>
    <dgm:pt modelId="{157E99B5-364B-4609-973F-789AA17FFB41}" type="pres">
      <dgm:prSet presAssocID="{0AE413A8-AF02-487A-9AD9-E490E081DB77}" presName="sibTrans" presStyleCnt="0"/>
      <dgm:spPr/>
    </dgm:pt>
    <dgm:pt modelId="{26CA2CA8-1284-45AC-ACDB-85910763BD78}" type="pres">
      <dgm:prSet presAssocID="{CE898829-1CA0-4CF6-9863-B1CEE715B4F8}" presName="composite" presStyleCnt="0"/>
      <dgm:spPr/>
    </dgm:pt>
    <dgm:pt modelId="{62330D1C-E735-4EF1-BDB8-4173C1B5B3D5}" type="pres">
      <dgm:prSet presAssocID="{CE898829-1CA0-4CF6-9863-B1CEE715B4F8}" presName="rect1" presStyleLbl="trAlignAcc1" presStyleIdx="1" presStyleCnt="7" custLinFactNeighborX="-881">
        <dgm:presLayoutVars>
          <dgm:bulletEnabled val="1"/>
        </dgm:presLayoutVars>
      </dgm:prSet>
      <dgm:spPr/>
    </dgm:pt>
    <dgm:pt modelId="{D0657339-4452-4381-9696-08768A9793E4}" type="pres">
      <dgm:prSet presAssocID="{CE898829-1CA0-4CF6-9863-B1CEE715B4F8}" presName="rect2" presStyleLbl="fgImgPlace1" presStyleIdx="1" presStyleCnt="7" custLinFactNeighborX="-402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a:solidFill>
            <a:srgbClr val="0082B0"/>
          </a:solidFill>
        </a:ln>
        <a:effectLst>
          <a:outerShdw blurRad="50800" dist="38100" dir="2700000" algn="tl" rotWithShape="0">
            <a:prstClr val="black">
              <a:alpha val="40000"/>
            </a:prstClr>
          </a:outerShdw>
        </a:effectLst>
      </dgm:spPr>
    </dgm:pt>
    <dgm:pt modelId="{D1D295AE-E6DE-4B79-9BE3-D0691D399E2C}" type="pres">
      <dgm:prSet presAssocID="{D5D1B25D-ACD8-4B25-9A56-E5BBAF683A1F}" presName="sibTrans" presStyleCnt="0"/>
      <dgm:spPr/>
    </dgm:pt>
    <dgm:pt modelId="{9E219961-CA3A-44F2-ACC8-F0CF2B68B62C}" type="pres">
      <dgm:prSet presAssocID="{1F195ABC-0FD7-4339-8EBF-42F8511BBAC0}" presName="composite" presStyleCnt="0"/>
      <dgm:spPr/>
    </dgm:pt>
    <dgm:pt modelId="{62F9C750-5BA6-4C3D-BBE2-97E7E0FA3542}" type="pres">
      <dgm:prSet presAssocID="{1F195ABC-0FD7-4339-8EBF-42F8511BBAC0}" presName="rect1" presStyleLbl="trAlignAcc1" presStyleIdx="2" presStyleCnt="7" custLinFactNeighborX="-881">
        <dgm:presLayoutVars>
          <dgm:bulletEnabled val="1"/>
        </dgm:presLayoutVars>
      </dgm:prSet>
      <dgm:spPr/>
    </dgm:pt>
    <dgm:pt modelId="{4CFB5C92-2025-4ADA-8309-F9DDDE058036}" type="pres">
      <dgm:prSet presAssocID="{1F195ABC-0FD7-4339-8EBF-42F8511BBAC0}" presName="rect2" presStyleLbl="fgImgPlace1" presStyleIdx="2" presStyleCnt="7" custLinFactNeighborX="-4027"/>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a:solidFill>
            <a:schemeClr val="accent3">
              <a:lumMod val="50000"/>
            </a:schemeClr>
          </a:solidFill>
        </a:ln>
        <a:effectLst>
          <a:outerShdw blurRad="50800" dist="38100" dir="2700000" algn="tl" rotWithShape="0">
            <a:prstClr val="black">
              <a:alpha val="40000"/>
            </a:prstClr>
          </a:outerShdw>
        </a:effectLst>
      </dgm:spPr>
    </dgm:pt>
    <dgm:pt modelId="{73FB6132-7DDA-4674-818E-9130A41CD6E1}" type="pres">
      <dgm:prSet presAssocID="{6B8B5BCA-D818-4B26-B9C4-FB1CF908F05F}" presName="sibTrans" presStyleCnt="0"/>
      <dgm:spPr/>
    </dgm:pt>
    <dgm:pt modelId="{B3EE9ED5-B08E-48E8-A595-CE6C4C4C5751}" type="pres">
      <dgm:prSet presAssocID="{9FA5C7F7-DAD5-4468-9573-7BEF1EF41380}" presName="composite" presStyleCnt="0"/>
      <dgm:spPr/>
    </dgm:pt>
    <dgm:pt modelId="{E41E6368-E3D1-45FE-A79B-B9C5F27954CB}" type="pres">
      <dgm:prSet presAssocID="{9FA5C7F7-DAD5-4468-9573-7BEF1EF41380}" presName="rect1" presStyleLbl="trAlignAcc1" presStyleIdx="3" presStyleCnt="7" custLinFactNeighborX="-881">
        <dgm:presLayoutVars>
          <dgm:bulletEnabled val="1"/>
        </dgm:presLayoutVars>
      </dgm:prSet>
      <dgm:spPr/>
    </dgm:pt>
    <dgm:pt modelId="{DE7FC900-5765-4183-91B0-93122DA942DB}" type="pres">
      <dgm:prSet presAssocID="{9FA5C7F7-DAD5-4468-9573-7BEF1EF41380}" presName="rect2" presStyleLbl="fgImgPlace1" presStyleIdx="3" presStyleCnt="7" custLinFactNeighborX="-402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a:solidFill>
            <a:schemeClr val="accent5">
              <a:lumMod val="50000"/>
            </a:schemeClr>
          </a:solidFill>
        </a:ln>
        <a:effectLst>
          <a:outerShdw blurRad="50800" dist="38100" dir="2700000" algn="tl" rotWithShape="0">
            <a:prstClr val="black">
              <a:alpha val="40000"/>
            </a:prstClr>
          </a:outerShdw>
        </a:effectLst>
      </dgm:spPr>
    </dgm:pt>
    <dgm:pt modelId="{AE7FC3DA-649F-4B3F-ADEA-FE95A034D3B2}" type="pres">
      <dgm:prSet presAssocID="{CA41B94A-4A74-491F-AA74-BF3F7A7B3066}" presName="sibTrans" presStyleCnt="0"/>
      <dgm:spPr/>
    </dgm:pt>
    <dgm:pt modelId="{F3201427-19B2-4102-ABAD-831528F27FF1}" type="pres">
      <dgm:prSet presAssocID="{113B09FF-2E86-4DDE-8404-B8D858E7A656}" presName="composite" presStyleCnt="0"/>
      <dgm:spPr/>
    </dgm:pt>
    <dgm:pt modelId="{CF95EDDD-B49F-4AFD-BA06-49661791AC8B}" type="pres">
      <dgm:prSet presAssocID="{113B09FF-2E86-4DDE-8404-B8D858E7A656}" presName="rect1" presStyleLbl="trAlignAcc1" presStyleIdx="4" presStyleCnt="7" custLinFactNeighborX="-881">
        <dgm:presLayoutVars>
          <dgm:bulletEnabled val="1"/>
        </dgm:presLayoutVars>
      </dgm:prSet>
      <dgm:spPr/>
    </dgm:pt>
    <dgm:pt modelId="{DBEFF52B-2DD5-4E70-AFE3-2AD45871F679}" type="pres">
      <dgm:prSet presAssocID="{113B09FF-2E86-4DDE-8404-B8D858E7A656}" presName="rect2" presStyleLbl="fgImgPlace1" presStyleIdx="4" presStyleCnt="7" custLinFactNeighborX="-4027"/>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a:solidFill>
            <a:schemeClr val="accent5">
              <a:lumMod val="75000"/>
            </a:schemeClr>
          </a:solidFill>
        </a:ln>
        <a:effectLst>
          <a:outerShdw blurRad="50800" dist="38100" dir="2700000" algn="tl" rotWithShape="0">
            <a:prstClr val="black">
              <a:alpha val="40000"/>
            </a:prstClr>
          </a:outerShdw>
        </a:effectLst>
      </dgm:spPr>
    </dgm:pt>
    <dgm:pt modelId="{98FCC2A1-3A20-4998-AB50-33102B70B449}" type="pres">
      <dgm:prSet presAssocID="{9C72E494-15E1-425E-9758-C72733ED6E2A}" presName="sibTrans" presStyleCnt="0"/>
      <dgm:spPr/>
    </dgm:pt>
    <dgm:pt modelId="{5521BE6D-1289-434F-A618-DDD1AB09F61E}" type="pres">
      <dgm:prSet presAssocID="{74E4C0D6-D353-4DED-B2AE-7489645DAB6F}" presName="composite" presStyleCnt="0"/>
      <dgm:spPr/>
    </dgm:pt>
    <dgm:pt modelId="{25183399-0B8C-42D7-A96A-7EBD0191D40C}" type="pres">
      <dgm:prSet presAssocID="{74E4C0D6-D353-4DED-B2AE-7489645DAB6F}" presName="rect1" presStyleLbl="trAlignAcc1" presStyleIdx="5" presStyleCnt="7" custLinFactNeighborX="-881">
        <dgm:presLayoutVars>
          <dgm:bulletEnabled val="1"/>
        </dgm:presLayoutVars>
      </dgm:prSet>
      <dgm:spPr/>
    </dgm:pt>
    <dgm:pt modelId="{0774E423-1125-4F5D-98B3-689912FAABA1}" type="pres">
      <dgm:prSet presAssocID="{74E4C0D6-D353-4DED-B2AE-7489645DAB6F}" presName="rect2" presStyleLbl="fgImgPlace1" presStyleIdx="5" presStyleCnt="7" custLinFactNeighborX="-4027"/>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a:solidFill>
            <a:srgbClr val="926C3E"/>
          </a:solidFill>
        </a:ln>
        <a:effectLst>
          <a:outerShdw blurRad="50800" dist="38100" dir="2700000" algn="tl" rotWithShape="0">
            <a:prstClr val="black">
              <a:alpha val="40000"/>
            </a:prstClr>
          </a:outerShdw>
        </a:effectLst>
      </dgm:spPr>
    </dgm:pt>
    <dgm:pt modelId="{FE46663B-4DCE-4455-98A9-37390F490BD1}" type="pres">
      <dgm:prSet presAssocID="{E1BE1A72-BDE1-47E9-88B7-A9B8A7FE9546}" presName="sibTrans" presStyleCnt="0"/>
      <dgm:spPr/>
    </dgm:pt>
    <dgm:pt modelId="{CFF077E5-9799-4227-843A-4B6E22ABDF15}" type="pres">
      <dgm:prSet presAssocID="{3CB948D9-D428-4EBC-A580-FE89949DA970}" presName="composite" presStyleCnt="0"/>
      <dgm:spPr/>
    </dgm:pt>
    <dgm:pt modelId="{4BB67BAA-14B6-4EAD-8B08-5889DA05780B}" type="pres">
      <dgm:prSet presAssocID="{3CB948D9-D428-4EBC-A580-FE89949DA970}" presName="rect1" presStyleLbl="trAlignAcc1" presStyleIdx="6" presStyleCnt="7" custLinFactNeighborX="16116">
        <dgm:presLayoutVars>
          <dgm:bulletEnabled val="1"/>
        </dgm:presLayoutVars>
      </dgm:prSet>
      <dgm:spPr/>
    </dgm:pt>
    <dgm:pt modelId="{75CB85F2-1236-43DE-B43D-C3EAE0C6F401}" type="pres">
      <dgm:prSet presAssocID="{3CB948D9-D428-4EBC-A580-FE89949DA970}" presName="rect2" presStyleLbl="fgImgPlace1" presStyleIdx="6" presStyleCnt="7" custLinFactNeighborX="77705"/>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2">
              <a:lumMod val="50000"/>
            </a:schemeClr>
          </a:solidFill>
        </a:ln>
      </dgm:spPr>
    </dgm:pt>
  </dgm:ptLst>
  <dgm:cxnLst>
    <dgm:cxn modelId="{C5D40F04-2417-4389-9FBC-E31EB4DB986D}" type="presOf" srcId="{113B09FF-2E86-4DDE-8404-B8D858E7A656}" destId="{CF95EDDD-B49F-4AFD-BA06-49661791AC8B}" srcOrd="0" destOrd="0" presId="urn:microsoft.com/office/officeart/2008/layout/PictureStrips"/>
    <dgm:cxn modelId="{80A82B66-25A7-414B-9038-FB7C52266C6D}" srcId="{E031DCED-8F3C-478D-BD2B-0E2B67FD5EDB}" destId="{74E4C0D6-D353-4DED-B2AE-7489645DAB6F}" srcOrd="5" destOrd="0" parTransId="{78A064B8-CA1E-478E-9A44-C6A13DA1D4CC}" sibTransId="{E1BE1A72-BDE1-47E9-88B7-A9B8A7FE9546}"/>
    <dgm:cxn modelId="{D23E6766-D8EB-44A7-B704-0BB11441DF1C}" srcId="{E031DCED-8F3C-478D-BD2B-0E2B67FD5EDB}" destId="{9FA5C7F7-DAD5-4468-9573-7BEF1EF41380}" srcOrd="3" destOrd="0" parTransId="{B9193108-7BFF-4FDB-9025-DEB94C2F8355}" sibTransId="{CA41B94A-4A74-491F-AA74-BF3F7A7B3066}"/>
    <dgm:cxn modelId="{418AFD67-2FEB-4E5A-A66D-DEC4331A1F74}" type="presOf" srcId="{1F195ABC-0FD7-4339-8EBF-42F8511BBAC0}" destId="{62F9C750-5BA6-4C3D-BBE2-97E7E0FA3542}" srcOrd="0" destOrd="0" presId="urn:microsoft.com/office/officeart/2008/layout/PictureStrips"/>
    <dgm:cxn modelId="{5C8A6C6C-0579-4466-BD30-C7B48B536B50}" srcId="{E031DCED-8F3C-478D-BD2B-0E2B67FD5EDB}" destId="{3CB948D9-D428-4EBC-A580-FE89949DA970}" srcOrd="6" destOrd="0" parTransId="{B02BA3DA-F861-4A83-A9F7-9CEB368688A2}" sibTransId="{2185E25D-BDDD-4131-8590-09023CF17342}"/>
    <dgm:cxn modelId="{DFABA64D-3A13-4B66-BF16-A1D518F07492}" type="presOf" srcId="{79DE6D94-B255-4750-AD9C-6FD8596992FB}" destId="{7AFE801D-DE2B-4B26-AE02-37B78EB2674E}" srcOrd="0" destOrd="0" presId="urn:microsoft.com/office/officeart/2008/layout/PictureStrips"/>
    <dgm:cxn modelId="{9FBC106F-3F23-4680-85F5-A1DA228D888D}" type="presOf" srcId="{9FA5C7F7-DAD5-4468-9573-7BEF1EF41380}" destId="{E41E6368-E3D1-45FE-A79B-B9C5F27954CB}" srcOrd="0" destOrd="0" presId="urn:microsoft.com/office/officeart/2008/layout/PictureStrips"/>
    <dgm:cxn modelId="{5BF1318A-C5AA-4D76-B8CF-CB04C7C89438}" srcId="{E031DCED-8F3C-478D-BD2B-0E2B67FD5EDB}" destId="{79DE6D94-B255-4750-AD9C-6FD8596992FB}" srcOrd="0" destOrd="0" parTransId="{1C9380C1-1A56-4657-94B1-08314ACF2481}" sibTransId="{0AE413A8-AF02-487A-9AD9-E490E081DB77}"/>
    <dgm:cxn modelId="{FF8A419D-8C4B-4478-BC54-5AD3A4AEB07B}" type="presOf" srcId="{3CB948D9-D428-4EBC-A580-FE89949DA970}" destId="{4BB67BAA-14B6-4EAD-8B08-5889DA05780B}" srcOrd="0" destOrd="0" presId="urn:microsoft.com/office/officeart/2008/layout/PictureStrips"/>
    <dgm:cxn modelId="{0356C69E-D67F-4EA7-AFD6-DDE2CB58793A}" type="presOf" srcId="{74E4C0D6-D353-4DED-B2AE-7489645DAB6F}" destId="{25183399-0B8C-42D7-A96A-7EBD0191D40C}" srcOrd="0" destOrd="0" presId="urn:microsoft.com/office/officeart/2008/layout/PictureStrips"/>
    <dgm:cxn modelId="{73DC21BB-AD30-42F2-B391-58335E999E2F}" srcId="{E031DCED-8F3C-478D-BD2B-0E2B67FD5EDB}" destId="{CE898829-1CA0-4CF6-9863-B1CEE715B4F8}" srcOrd="1" destOrd="0" parTransId="{16664356-1CFC-4961-A812-01B48B51BD13}" sibTransId="{D5D1B25D-ACD8-4B25-9A56-E5BBAF683A1F}"/>
    <dgm:cxn modelId="{7D6DBBC3-A8A2-4A42-AD25-98E6D8A28E25}" srcId="{E031DCED-8F3C-478D-BD2B-0E2B67FD5EDB}" destId="{113B09FF-2E86-4DDE-8404-B8D858E7A656}" srcOrd="4" destOrd="0" parTransId="{D356A336-A3A8-4223-B824-D0315F69BE7D}" sibTransId="{9C72E494-15E1-425E-9758-C72733ED6E2A}"/>
    <dgm:cxn modelId="{0EA90FC4-A14D-47B9-9CBD-D0BB123D0BB9}" srcId="{E031DCED-8F3C-478D-BD2B-0E2B67FD5EDB}" destId="{1F195ABC-0FD7-4339-8EBF-42F8511BBAC0}" srcOrd="2" destOrd="0" parTransId="{6CBC49D4-97E3-4D1C-9BF5-1F73B1E9C688}" sibTransId="{6B8B5BCA-D818-4B26-B9C4-FB1CF908F05F}"/>
    <dgm:cxn modelId="{85962BD8-AB6D-4C79-9358-62C207435C94}" type="presOf" srcId="{CE898829-1CA0-4CF6-9863-B1CEE715B4F8}" destId="{62330D1C-E735-4EF1-BDB8-4173C1B5B3D5}" srcOrd="0" destOrd="0" presId="urn:microsoft.com/office/officeart/2008/layout/PictureStrips"/>
    <dgm:cxn modelId="{55E2C6D9-770E-4CC9-A20D-7DF9D0E7EBD4}" type="presOf" srcId="{E031DCED-8F3C-478D-BD2B-0E2B67FD5EDB}" destId="{77B6CBBE-C9C4-48E3-973B-9F58739E29C7}" srcOrd="0" destOrd="0" presId="urn:microsoft.com/office/officeart/2008/layout/PictureStrips"/>
    <dgm:cxn modelId="{7A4CF6FB-C919-4E72-B51E-74428139284F}" type="presParOf" srcId="{77B6CBBE-C9C4-48E3-973B-9F58739E29C7}" destId="{592C6131-2AE1-4ADE-BA2B-EE6E2C531911}" srcOrd="0" destOrd="0" presId="urn:microsoft.com/office/officeart/2008/layout/PictureStrips"/>
    <dgm:cxn modelId="{33105F82-511C-4F2D-8A65-2BA458AE80CA}" type="presParOf" srcId="{592C6131-2AE1-4ADE-BA2B-EE6E2C531911}" destId="{7AFE801D-DE2B-4B26-AE02-37B78EB2674E}" srcOrd="0" destOrd="0" presId="urn:microsoft.com/office/officeart/2008/layout/PictureStrips"/>
    <dgm:cxn modelId="{3C0E08F6-DD84-4A20-A9D4-7B24F75D948B}" type="presParOf" srcId="{592C6131-2AE1-4ADE-BA2B-EE6E2C531911}" destId="{EF1C654A-1FC1-4582-A367-0477E89B3989}" srcOrd="1" destOrd="0" presId="urn:microsoft.com/office/officeart/2008/layout/PictureStrips"/>
    <dgm:cxn modelId="{5D30C39E-CB03-491E-A3DB-D18DFE9D6523}" type="presParOf" srcId="{77B6CBBE-C9C4-48E3-973B-9F58739E29C7}" destId="{157E99B5-364B-4609-973F-789AA17FFB41}" srcOrd="1" destOrd="0" presId="urn:microsoft.com/office/officeart/2008/layout/PictureStrips"/>
    <dgm:cxn modelId="{361D1AEC-842B-4759-BFAE-9452C2119C17}" type="presParOf" srcId="{77B6CBBE-C9C4-48E3-973B-9F58739E29C7}" destId="{26CA2CA8-1284-45AC-ACDB-85910763BD78}" srcOrd="2" destOrd="0" presId="urn:microsoft.com/office/officeart/2008/layout/PictureStrips"/>
    <dgm:cxn modelId="{F63EF138-D68B-4F24-9193-BE92F923C6E6}" type="presParOf" srcId="{26CA2CA8-1284-45AC-ACDB-85910763BD78}" destId="{62330D1C-E735-4EF1-BDB8-4173C1B5B3D5}" srcOrd="0" destOrd="0" presId="urn:microsoft.com/office/officeart/2008/layout/PictureStrips"/>
    <dgm:cxn modelId="{1198B96A-C6F3-4A35-A15E-79C77C776657}" type="presParOf" srcId="{26CA2CA8-1284-45AC-ACDB-85910763BD78}" destId="{D0657339-4452-4381-9696-08768A9793E4}" srcOrd="1" destOrd="0" presId="urn:microsoft.com/office/officeart/2008/layout/PictureStrips"/>
    <dgm:cxn modelId="{F0786908-7252-4ED0-8122-B927323B4F08}" type="presParOf" srcId="{77B6CBBE-C9C4-48E3-973B-9F58739E29C7}" destId="{D1D295AE-E6DE-4B79-9BE3-D0691D399E2C}" srcOrd="3" destOrd="0" presId="urn:microsoft.com/office/officeart/2008/layout/PictureStrips"/>
    <dgm:cxn modelId="{C4C95489-66F5-498F-81F8-DC323BE428FC}" type="presParOf" srcId="{77B6CBBE-C9C4-48E3-973B-9F58739E29C7}" destId="{9E219961-CA3A-44F2-ACC8-F0CF2B68B62C}" srcOrd="4" destOrd="0" presId="urn:microsoft.com/office/officeart/2008/layout/PictureStrips"/>
    <dgm:cxn modelId="{E303D7D7-5EE5-4E23-802E-9FC434826CFE}" type="presParOf" srcId="{9E219961-CA3A-44F2-ACC8-F0CF2B68B62C}" destId="{62F9C750-5BA6-4C3D-BBE2-97E7E0FA3542}" srcOrd="0" destOrd="0" presId="urn:microsoft.com/office/officeart/2008/layout/PictureStrips"/>
    <dgm:cxn modelId="{12525F00-3D2A-45D9-B298-2069EB9A1EB5}" type="presParOf" srcId="{9E219961-CA3A-44F2-ACC8-F0CF2B68B62C}" destId="{4CFB5C92-2025-4ADA-8309-F9DDDE058036}" srcOrd="1" destOrd="0" presId="urn:microsoft.com/office/officeart/2008/layout/PictureStrips"/>
    <dgm:cxn modelId="{6AEC8AB0-893A-4E78-BC92-9FC540824609}" type="presParOf" srcId="{77B6CBBE-C9C4-48E3-973B-9F58739E29C7}" destId="{73FB6132-7DDA-4674-818E-9130A41CD6E1}" srcOrd="5" destOrd="0" presId="urn:microsoft.com/office/officeart/2008/layout/PictureStrips"/>
    <dgm:cxn modelId="{EEF9B659-705B-476F-A67A-4592E490B4CB}" type="presParOf" srcId="{77B6CBBE-C9C4-48E3-973B-9F58739E29C7}" destId="{B3EE9ED5-B08E-48E8-A595-CE6C4C4C5751}" srcOrd="6" destOrd="0" presId="urn:microsoft.com/office/officeart/2008/layout/PictureStrips"/>
    <dgm:cxn modelId="{030A2A62-F003-4A0E-B9C7-D5C7A11A1DB8}" type="presParOf" srcId="{B3EE9ED5-B08E-48E8-A595-CE6C4C4C5751}" destId="{E41E6368-E3D1-45FE-A79B-B9C5F27954CB}" srcOrd="0" destOrd="0" presId="urn:microsoft.com/office/officeart/2008/layout/PictureStrips"/>
    <dgm:cxn modelId="{5203374F-E6AD-4819-B654-CB43966735EC}" type="presParOf" srcId="{B3EE9ED5-B08E-48E8-A595-CE6C4C4C5751}" destId="{DE7FC900-5765-4183-91B0-93122DA942DB}" srcOrd="1" destOrd="0" presId="urn:microsoft.com/office/officeart/2008/layout/PictureStrips"/>
    <dgm:cxn modelId="{553AD948-EA5E-4E39-ABE1-7694BD4EE1BC}" type="presParOf" srcId="{77B6CBBE-C9C4-48E3-973B-9F58739E29C7}" destId="{AE7FC3DA-649F-4B3F-ADEA-FE95A034D3B2}" srcOrd="7" destOrd="0" presId="urn:microsoft.com/office/officeart/2008/layout/PictureStrips"/>
    <dgm:cxn modelId="{502A1A96-4A4F-4FE8-8F02-511807325C8D}" type="presParOf" srcId="{77B6CBBE-C9C4-48E3-973B-9F58739E29C7}" destId="{F3201427-19B2-4102-ABAD-831528F27FF1}" srcOrd="8" destOrd="0" presId="urn:microsoft.com/office/officeart/2008/layout/PictureStrips"/>
    <dgm:cxn modelId="{BF24CBB3-F78C-4571-8A46-FA549326E384}" type="presParOf" srcId="{F3201427-19B2-4102-ABAD-831528F27FF1}" destId="{CF95EDDD-B49F-4AFD-BA06-49661791AC8B}" srcOrd="0" destOrd="0" presId="urn:microsoft.com/office/officeart/2008/layout/PictureStrips"/>
    <dgm:cxn modelId="{DFCD5694-87CA-41AE-8B25-AA0217EB1FF0}" type="presParOf" srcId="{F3201427-19B2-4102-ABAD-831528F27FF1}" destId="{DBEFF52B-2DD5-4E70-AFE3-2AD45871F679}" srcOrd="1" destOrd="0" presId="urn:microsoft.com/office/officeart/2008/layout/PictureStrips"/>
    <dgm:cxn modelId="{3A2DF774-2469-4C0E-9B47-514CE700C793}" type="presParOf" srcId="{77B6CBBE-C9C4-48E3-973B-9F58739E29C7}" destId="{98FCC2A1-3A20-4998-AB50-33102B70B449}" srcOrd="9" destOrd="0" presId="urn:microsoft.com/office/officeart/2008/layout/PictureStrips"/>
    <dgm:cxn modelId="{9FA1D973-76EC-4C50-BB43-70385E740FDB}" type="presParOf" srcId="{77B6CBBE-C9C4-48E3-973B-9F58739E29C7}" destId="{5521BE6D-1289-434F-A618-DDD1AB09F61E}" srcOrd="10" destOrd="0" presId="urn:microsoft.com/office/officeart/2008/layout/PictureStrips"/>
    <dgm:cxn modelId="{4023698E-9A07-4DE6-A602-153C49FAE672}" type="presParOf" srcId="{5521BE6D-1289-434F-A618-DDD1AB09F61E}" destId="{25183399-0B8C-42D7-A96A-7EBD0191D40C}" srcOrd="0" destOrd="0" presId="urn:microsoft.com/office/officeart/2008/layout/PictureStrips"/>
    <dgm:cxn modelId="{12ACB963-A23D-47CE-9234-57DD1859240F}" type="presParOf" srcId="{5521BE6D-1289-434F-A618-DDD1AB09F61E}" destId="{0774E423-1125-4F5D-98B3-689912FAABA1}" srcOrd="1" destOrd="0" presId="urn:microsoft.com/office/officeart/2008/layout/PictureStrips"/>
    <dgm:cxn modelId="{0D9DDF9D-F5C5-4F2C-A488-D2AD6248B3C9}" type="presParOf" srcId="{77B6CBBE-C9C4-48E3-973B-9F58739E29C7}" destId="{FE46663B-4DCE-4455-98A9-37390F490BD1}" srcOrd="11" destOrd="0" presId="urn:microsoft.com/office/officeart/2008/layout/PictureStrips"/>
    <dgm:cxn modelId="{128F6A09-8504-4CA9-88BD-3E8BAC3D3FC1}" type="presParOf" srcId="{77B6CBBE-C9C4-48E3-973B-9F58739E29C7}" destId="{CFF077E5-9799-4227-843A-4B6E22ABDF15}" srcOrd="12" destOrd="0" presId="urn:microsoft.com/office/officeart/2008/layout/PictureStrips"/>
    <dgm:cxn modelId="{A30355E8-C6E1-4320-A63F-7FCA5E510505}" type="presParOf" srcId="{CFF077E5-9799-4227-843A-4B6E22ABDF15}" destId="{4BB67BAA-14B6-4EAD-8B08-5889DA05780B}" srcOrd="0" destOrd="0" presId="urn:microsoft.com/office/officeart/2008/layout/PictureStrips"/>
    <dgm:cxn modelId="{3DFC42B1-90AD-478B-8C4C-2893E527AB97}" type="presParOf" srcId="{CFF077E5-9799-4227-843A-4B6E22ABDF15}" destId="{75CB85F2-1236-43DE-B43D-C3EAE0C6F401}"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E52BE9-9759-48A9-9BFE-34769C0D6382}" type="doc">
      <dgm:prSet loTypeId="urn:microsoft.com/office/officeart/2005/8/layout/vList4" loCatId="list" qsTypeId="urn:microsoft.com/office/officeart/2005/8/quickstyle/simple5" qsCatId="simple" csTypeId="urn:microsoft.com/office/officeart/2005/8/colors/colorful2" csCatId="colorful" phldr="1"/>
      <dgm:spPr/>
      <dgm:t>
        <a:bodyPr/>
        <a:lstStyle/>
        <a:p>
          <a:endParaRPr lang="es-ES"/>
        </a:p>
      </dgm:t>
    </dgm:pt>
    <dgm:pt modelId="{38780C4D-2CF0-48BF-BFBD-923281089184}">
      <dgm:prSet custT="1"/>
      <dgm:spPr/>
      <dgm:t>
        <a:bodyPr lIns="0" rIns="0"/>
        <a:lstStyle/>
        <a:p>
          <a:r>
            <a:rPr lang="en" sz="2000" b="1">
              <a:solidFill>
                <a:schemeClr val="tx1"/>
              </a:solidFill>
            </a:rPr>
            <a:t>Be obedient to Jesus and His Word</a:t>
          </a:r>
          <a:endParaRPr lang="es-ES" sz="2000">
            <a:solidFill>
              <a:schemeClr val="tx1"/>
            </a:solidFill>
          </a:endParaRPr>
        </a:p>
      </dgm:t>
    </dgm:pt>
    <dgm:pt modelId="{3B54D7A7-9DD2-43D0-A028-60201AD443FB}" type="parTrans" cxnId="{28C83D12-79EB-400B-8DF7-A16F54147330}">
      <dgm:prSet/>
      <dgm:spPr/>
      <dgm:t>
        <a:bodyPr/>
        <a:lstStyle/>
        <a:p>
          <a:endParaRPr lang="es-ES" sz="2000">
            <a:solidFill>
              <a:schemeClr val="tx1"/>
            </a:solidFill>
          </a:endParaRPr>
        </a:p>
      </dgm:t>
    </dgm:pt>
    <dgm:pt modelId="{53B046B4-CA9E-49F6-AC65-91809551A375}" type="sibTrans" cxnId="{28C83D12-79EB-400B-8DF7-A16F54147330}">
      <dgm:prSet/>
      <dgm:spPr/>
      <dgm:t>
        <a:bodyPr/>
        <a:lstStyle/>
        <a:p>
          <a:endParaRPr lang="es-ES" sz="2000">
            <a:solidFill>
              <a:schemeClr val="tx1"/>
            </a:solidFill>
          </a:endParaRPr>
        </a:p>
      </dgm:t>
    </dgm:pt>
    <dgm:pt modelId="{F92E6195-FFD2-435D-8C2F-A5766EFD0533}">
      <dgm:prSet custT="1"/>
      <dgm:spPr/>
      <dgm:t>
        <a:bodyPr lIns="0" rIns="0"/>
        <a:lstStyle/>
        <a:p>
          <a:r>
            <a:rPr lang="en" sz="2000" b="1">
              <a:solidFill>
                <a:schemeClr val="tx1"/>
              </a:solidFill>
            </a:rPr>
            <a:t>Having a daily experience with Jesus</a:t>
          </a:r>
          <a:endParaRPr lang="es-ES" sz="2000">
            <a:solidFill>
              <a:schemeClr val="tx1"/>
            </a:solidFill>
          </a:endParaRPr>
        </a:p>
      </dgm:t>
    </dgm:pt>
    <dgm:pt modelId="{E2931EEB-4FBB-4E27-BA6E-6061D51DFF3D}" type="parTrans" cxnId="{3DEA7371-B622-4807-8510-4490C1A8AC84}">
      <dgm:prSet/>
      <dgm:spPr/>
      <dgm:t>
        <a:bodyPr/>
        <a:lstStyle/>
        <a:p>
          <a:endParaRPr lang="es-ES" sz="2000">
            <a:solidFill>
              <a:schemeClr val="tx1"/>
            </a:solidFill>
          </a:endParaRPr>
        </a:p>
      </dgm:t>
    </dgm:pt>
    <dgm:pt modelId="{BE22E783-A0B6-4D99-A85C-B0A3EFD9C98A}" type="sibTrans" cxnId="{3DEA7371-B622-4807-8510-4490C1A8AC84}">
      <dgm:prSet/>
      <dgm:spPr/>
      <dgm:t>
        <a:bodyPr/>
        <a:lstStyle/>
        <a:p>
          <a:endParaRPr lang="es-ES" sz="2000">
            <a:solidFill>
              <a:schemeClr val="tx1"/>
            </a:solidFill>
          </a:endParaRPr>
        </a:p>
      </dgm:t>
    </dgm:pt>
    <dgm:pt modelId="{24D5E193-44C8-42F1-A611-7389AADA33F4}">
      <dgm:prSet custT="1"/>
      <dgm:spPr/>
      <dgm:t>
        <a:bodyPr lIns="0" rIns="0"/>
        <a:lstStyle/>
        <a:p>
          <a:r>
            <a:rPr lang="en" sz="2000" b="1">
              <a:solidFill>
                <a:schemeClr val="tx1"/>
              </a:solidFill>
            </a:rPr>
            <a:t>Making Jesus the center of our lives</a:t>
          </a:r>
          <a:endParaRPr lang="es-ES" sz="2000">
            <a:solidFill>
              <a:schemeClr val="tx1"/>
            </a:solidFill>
          </a:endParaRPr>
        </a:p>
      </dgm:t>
    </dgm:pt>
    <dgm:pt modelId="{5EBE5E8F-E670-40BD-BA84-5E7E70DB06E3}" type="parTrans" cxnId="{55FBCB1D-6854-4349-947E-E849985BB7AE}">
      <dgm:prSet/>
      <dgm:spPr/>
      <dgm:t>
        <a:bodyPr/>
        <a:lstStyle/>
        <a:p>
          <a:endParaRPr lang="es-ES" sz="2000">
            <a:solidFill>
              <a:schemeClr val="tx1"/>
            </a:solidFill>
          </a:endParaRPr>
        </a:p>
      </dgm:t>
    </dgm:pt>
    <dgm:pt modelId="{B527BB00-4A32-4944-BB45-787ADA97AE7A}" type="sibTrans" cxnId="{55FBCB1D-6854-4349-947E-E849985BB7AE}">
      <dgm:prSet/>
      <dgm:spPr/>
      <dgm:t>
        <a:bodyPr/>
        <a:lstStyle/>
        <a:p>
          <a:endParaRPr lang="es-ES" sz="2000">
            <a:solidFill>
              <a:schemeClr val="tx1"/>
            </a:solidFill>
          </a:endParaRPr>
        </a:p>
      </dgm:t>
    </dgm:pt>
    <dgm:pt modelId="{2CC7EECA-F204-4AD6-BCCC-E57F4CCAD935}">
      <dgm:prSet custT="1"/>
      <dgm:spPr/>
      <dgm:t>
        <a:bodyPr lIns="0" rIns="0"/>
        <a:lstStyle/>
        <a:p>
          <a:r>
            <a:rPr lang="en" sz="2000" b="1">
              <a:solidFill>
                <a:schemeClr val="tx1"/>
              </a:solidFill>
            </a:rPr>
            <a:t>To live in accordance with our faith</a:t>
          </a:r>
          <a:endParaRPr lang="es-ES" sz="2000">
            <a:solidFill>
              <a:schemeClr val="tx1"/>
            </a:solidFill>
          </a:endParaRPr>
        </a:p>
      </dgm:t>
    </dgm:pt>
    <dgm:pt modelId="{32790C86-1644-4FB3-9584-44052D00BD48}" type="parTrans" cxnId="{BE862448-40E2-4F54-BD16-0EF2C0521E4D}">
      <dgm:prSet/>
      <dgm:spPr/>
      <dgm:t>
        <a:bodyPr/>
        <a:lstStyle/>
        <a:p>
          <a:endParaRPr lang="es-ES" sz="2000">
            <a:solidFill>
              <a:schemeClr val="tx1"/>
            </a:solidFill>
          </a:endParaRPr>
        </a:p>
      </dgm:t>
    </dgm:pt>
    <dgm:pt modelId="{A3D2F1E8-A857-453E-AC3B-6F00C0E84266}" type="sibTrans" cxnId="{BE862448-40E2-4F54-BD16-0EF2C0521E4D}">
      <dgm:prSet/>
      <dgm:spPr/>
      <dgm:t>
        <a:bodyPr/>
        <a:lstStyle/>
        <a:p>
          <a:endParaRPr lang="es-ES" sz="2000">
            <a:solidFill>
              <a:schemeClr val="tx1"/>
            </a:solidFill>
          </a:endParaRPr>
        </a:p>
      </dgm:t>
    </dgm:pt>
    <dgm:pt modelId="{9ADE20A3-685C-4BFC-BA90-F6DDBC37EAE1}">
      <dgm:prSet custT="1"/>
      <dgm:spPr/>
      <dgm:t>
        <a:bodyPr lIns="0" rIns="0"/>
        <a:lstStyle/>
        <a:p>
          <a:r>
            <a:rPr lang="en" sz="2000" b="1">
              <a:solidFill>
                <a:schemeClr val="tx1"/>
              </a:solidFill>
            </a:rPr>
            <a:t>To base our faith on Jesus</a:t>
          </a:r>
          <a:endParaRPr lang="es-ES" sz="2000">
            <a:solidFill>
              <a:schemeClr val="tx1"/>
            </a:solidFill>
          </a:endParaRPr>
        </a:p>
      </dgm:t>
    </dgm:pt>
    <dgm:pt modelId="{9F7BAFC2-9B0C-489D-A7C2-266704A55F7D}" type="parTrans" cxnId="{99DFA26D-F955-4120-B9F2-C16F76BF8E65}">
      <dgm:prSet/>
      <dgm:spPr/>
      <dgm:t>
        <a:bodyPr/>
        <a:lstStyle/>
        <a:p>
          <a:endParaRPr lang="es-ES" sz="2000">
            <a:solidFill>
              <a:schemeClr val="tx1"/>
            </a:solidFill>
          </a:endParaRPr>
        </a:p>
      </dgm:t>
    </dgm:pt>
    <dgm:pt modelId="{BBEC2494-6784-42D2-BC61-63D8EB741180}" type="sibTrans" cxnId="{99DFA26D-F955-4120-B9F2-C16F76BF8E65}">
      <dgm:prSet/>
      <dgm:spPr/>
      <dgm:t>
        <a:bodyPr/>
        <a:lstStyle/>
        <a:p>
          <a:endParaRPr lang="es-ES" sz="2000">
            <a:solidFill>
              <a:schemeClr val="tx1"/>
            </a:solidFill>
          </a:endParaRPr>
        </a:p>
      </dgm:t>
    </dgm:pt>
    <dgm:pt modelId="{4FF5E302-A783-4961-8692-296DAFFF8FA6}">
      <dgm:prSet custT="1"/>
      <dgm:spPr/>
      <dgm:t>
        <a:bodyPr lIns="0" rIns="0"/>
        <a:lstStyle/>
        <a:p>
          <a:r>
            <a:rPr lang="en" sz="2000" b="1">
              <a:solidFill>
                <a:schemeClr val="tx1"/>
              </a:solidFill>
            </a:rPr>
            <a:t>Reflecting Jesus in our lives</a:t>
          </a:r>
          <a:endParaRPr lang="es-ES" sz="2000">
            <a:solidFill>
              <a:schemeClr val="tx1"/>
            </a:solidFill>
          </a:endParaRPr>
        </a:p>
      </dgm:t>
    </dgm:pt>
    <dgm:pt modelId="{4EF2ED81-1821-4844-8DBD-E0D8A4041695}" type="parTrans" cxnId="{E0167BC1-D479-4F13-9C64-0905E1B633F0}">
      <dgm:prSet/>
      <dgm:spPr/>
      <dgm:t>
        <a:bodyPr/>
        <a:lstStyle/>
        <a:p>
          <a:endParaRPr lang="es-ES" sz="2000">
            <a:solidFill>
              <a:schemeClr val="tx1"/>
            </a:solidFill>
          </a:endParaRPr>
        </a:p>
      </dgm:t>
    </dgm:pt>
    <dgm:pt modelId="{4C3D42BD-B621-4CE9-82BF-7FCC7DEF55D7}" type="sibTrans" cxnId="{E0167BC1-D479-4F13-9C64-0905E1B633F0}">
      <dgm:prSet/>
      <dgm:spPr/>
      <dgm:t>
        <a:bodyPr/>
        <a:lstStyle/>
        <a:p>
          <a:endParaRPr lang="es-ES" sz="2000">
            <a:solidFill>
              <a:schemeClr val="tx1"/>
            </a:solidFill>
          </a:endParaRPr>
        </a:p>
      </dgm:t>
    </dgm:pt>
    <dgm:pt modelId="{0D28FBD8-77E1-48E7-B9A4-128D64617A1A}">
      <dgm:prSet custT="1"/>
      <dgm:spPr/>
      <dgm:t>
        <a:bodyPr lIns="0" rIns="0"/>
        <a:lstStyle/>
        <a:p>
          <a:r>
            <a:rPr lang="en" sz="2000" b="1">
              <a:solidFill>
                <a:schemeClr val="tx1"/>
              </a:solidFill>
            </a:rPr>
            <a:t>Accept the gift of His grace</a:t>
          </a:r>
          <a:endParaRPr lang="es-ES" sz="2000">
            <a:solidFill>
              <a:schemeClr val="tx1"/>
            </a:solidFill>
          </a:endParaRPr>
        </a:p>
      </dgm:t>
    </dgm:pt>
    <dgm:pt modelId="{E3D3E303-AA1F-4589-B51A-F01B59056B7D}" type="parTrans" cxnId="{206875FA-5BFD-406E-8415-2F0B0510BBC3}">
      <dgm:prSet/>
      <dgm:spPr/>
      <dgm:t>
        <a:bodyPr/>
        <a:lstStyle/>
        <a:p>
          <a:endParaRPr lang="es-ES" sz="2000">
            <a:solidFill>
              <a:schemeClr val="tx1"/>
            </a:solidFill>
          </a:endParaRPr>
        </a:p>
      </dgm:t>
    </dgm:pt>
    <dgm:pt modelId="{A07EEA3C-0232-4C57-9CAA-B18397DC6B8D}" type="sibTrans" cxnId="{206875FA-5BFD-406E-8415-2F0B0510BBC3}">
      <dgm:prSet/>
      <dgm:spPr/>
      <dgm:t>
        <a:bodyPr/>
        <a:lstStyle/>
        <a:p>
          <a:endParaRPr lang="es-ES" sz="2000">
            <a:solidFill>
              <a:schemeClr val="tx1"/>
            </a:solidFill>
          </a:endParaRPr>
        </a:p>
      </dgm:t>
    </dgm:pt>
    <dgm:pt modelId="{2FF2A3DC-B35E-42CA-8278-AAE7E01826CF}" type="pres">
      <dgm:prSet presAssocID="{B6E52BE9-9759-48A9-9BFE-34769C0D6382}" presName="linear" presStyleCnt="0">
        <dgm:presLayoutVars>
          <dgm:dir/>
          <dgm:resizeHandles val="exact"/>
        </dgm:presLayoutVars>
      </dgm:prSet>
      <dgm:spPr/>
    </dgm:pt>
    <dgm:pt modelId="{78862D4C-EA6E-4842-A164-B2DBCA62F9F7}" type="pres">
      <dgm:prSet presAssocID="{38780C4D-2CF0-48BF-BFBD-923281089184}" presName="comp" presStyleCnt="0"/>
      <dgm:spPr/>
    </dgm:pt>
    <dgm:pt modelId="{BF02E0C6-0B31-44B9-A796-AB4B83F63C24}" type="pres">
      <dgm:prSet presAssocID="{38780C4D-2CF0-48BF-BFBD-923281089184}" presName="box" presStyleLbl="node1" presStyleIdx="0" presStyleCnt="7"/>
      <dgm:spPr/>
    </dgm:pt>
    <dgm:pt modelId="{E835C4C8-F2C2-42FA-9602-AAF342B613DA}" type="pres">
      <dgm:prSet presAssocID="{38780C4D-2CF0-48BF-BFBD-923281089184}" presName="img" presStyleLbl="fgImgPlace1" presStyleIdx="0" presStyleCnt="7" custScaleX="47797" custLinFactNeighborX="-10694"/>
      <dgm:spPr>
        <a:prstGeom prst="ribbon">
          <a:avLst/>
        </a:prstGeom>
        <a:ln>
          <a:solidFill>
            <a:schemeClr val="tx1"/>
          </a:solidFill>
        </a:ln>
      </dgm:spPr>
    </dgm:pt>
    <dgm:pt modelId="{483E8FB3-45F1-4450-B2CD-20E3AAF2B256}" type="pres">
      <dgm:prSet presAssocID="{38780C4D-2CF0-48BF-BFBD-923281089184}" presName="text" presStyleLbl="node1" presStyleIdx="0" presStyleCnt="7">
        <dgm:presLayoutVars>
          <dgm:bulletEnabled val="1"/>
        </dgm:presLayoutVars>
      </dgm:prSet>
      <dgm:spPr/>
    </dgm:pt>
    <dgm:pt modelId="{B8002245-CCF7-4D51-A466-8C27ADD23283}" type="pres">
      <dgm:prSet presAssocID="{53B046B4-CA9E-49F6-AC65-91809551A375}" presName="spacer" presStyleCnt="0"/>
      <dgm:spPr/>
    </dgm:pt>
    <dgm:pt modelId="{0172EFC5-33F6-4A0D-9759-5CD6FB6523D8}" type="pres">
      <dgm:prSet presAssocID="{F92E6195-FFD2-435D-8C2F-A5766EFD0533}" presName="comp" presStyleCnt="0"/>
      <dgm:spPr/>
    </dgm:pt>
    <dgm:pt modelId="{B06D5F5D-23AC-43F5-878E-819020F23AEA}" type="pres">
      <dgm:prSet presAssocID="{F92E6195-FFD2-435D-8C2F-A5766EFD0533}" presName="box" presStyleLbl="node1" presStyleIdx="1" presStyleCnt="7"/>
      <dgm:spPr/>
    </dgm:pt>
    <dgm:pt modelId="{AEF0314F-F1E8-4B53-ACB8-4DD5EEE46E7B}" type="pres">
      <dgm:prSet presAssocID="{F92E6195-FFD2-435D-8C2F-A5766EFD0533}" presName="img" presStyleLbl="fgImgPlace1" presStyleIdx="1" presStyleCnt="7" custScaleX="47797" custLinFactNeighborX="-10694"/>
      <dgm:spPr>
        <a:prstGeom prst="flowChartDocument">
          <a:avLst/>
        </a:prstGeom>
        <a:ln>
          <a:solidFill>
            <a:schemeClr val="tx1"/>
          </a:solidFill>
        </a:ln>
      </dgm:spPr>
    </dgm:pt>
    <dgm:pt modelId="{98E69772-50B3-4DD6-9165-2AB6617DFD52}" type="pres">
      <dgm:prSet presAssocID="{F92E6195-FFD2-435D-8C2F-A5766EFD0533}" presName="text" presStyleLbl="node1" presStyleIdx="1" presStyleCnt="7">
        <dgm:presLayoutVars>
          <dgm:bulletEnabled val="1"/>
        </dgm:presLayoutVars>
      </dgm:prSet>
      <dgm:spPr/>
    </dgm:pt>
    <dgm:pt modelId="{852CBFEC-F549-4CD3-B988-0B983D057A26}" type="pres">
      <dgm:prSet presAssocID="{BE22E783-A0B6-4D99-A85C-B0A3EFD9C98A}" presName="spacer" presStyleCnt="0"/>
      <dgm:spPr/>
    </dgm:pt>
    <dgm:pt modelId="{0600A40B-7E73-480C-B382-1DB9AF4FE47F}" type="pres">
      <dgm:prSet presAssocID="{24D5E193-44C8-42F1-A611-7389AADA33F4}" presName="comp" presStyleCnt="0"/>
      <dgm:spPr/>
    </dgm:pt>
    <dgm:pt modelId="{0D1FDDB1-DFD5-4D88-AF1C-475796FD361E}" type="pres">
      <dgm:prSet presAssocID="{24D5E193-44C8-42F1-A611-7389AADA33F4}" presName="box" presStyleLbl="node1" presStyleIdx="2" presStyleCnt="7"/>
      <dgm:spPr/>
    </dgm:pt>
    <dgm:pt modelId="{29130CAC-5C1C-4F14-BE19-F526D819B4BE}" type="pres">
      <dgm:prSet presAssocID="{24D5E193-44C8-42F1-A611-7389AADA33F4}" presName="img" presStyleLbl="fgImgPlace1" presStyleIdx="2" presStyleCnt="7" custScaleX="47797" custLinFactNeighborX="-10694"/>
      <dgm:spPr>
        <a:prstGeom prst="star12">
          <a:avLst/>
        </a:prstGeom>
        <a:ln>
          <a:solidFill>
            <a:schemeClr val="tx1"/>
          </a:solidFill>
        </a:ln>
      </dgm:spPr>
    </dgm:pt>
    <dgm:pt modelId="{9143813C-F60D-4ACA-A5A7-FE4BC6987BDC}" type="pres">
      <dgm:prSet presAssocID="{24D5E193-44C8-42F1-A611-7389AADA33F4}" presName="text" presStyleLbl="node1" presStyleIdx="2" presStyleCnt="7">
        <dgm:presLayoutVars>
          <dgm:bulletEnabled val="1"/>
        </dgm:presLayoutVars>
      </dgm:prSet>
      <dgm:spPr/>
    </dgm:pt>
    <dgm:pt modelId="{91F15FDB-9FDA-4EE3-9CDA-5A326A257C56}" type="pres">
      <dgm:prSet presAssocID="{B527BB00-4A32-4944-BB45-787ADA97AE7A}" presName="spacer" presStyleCnt="0"/>
      <dgm:spPr/>
    </dgm:pt>
    <dgm:pt modelId="{B5E04BA8-3F47-456E-A489-9CE58A7F4532}" type="pres">
      <dgm:prSet presAssocID="{2CC7EECA-F204-4AD6-BCCC-E57F4CCAD935}" presName="comp" presStyleCnt="0"/>
      <dgm:spPr/>
    </dgm:pt>
    <dgm:pt modelId="{862BD39D-E53B-4831-8DB9-6DB9A2650A7A}" type="pres">
      <dgm:prSet presAssocID="{2CC7EECA-F204-4AD6-BCCC-E57F4CCAD935}" presName="box" presStyleLbl="node1" presStyleIdx="3" presStyleCnt="7"/>
      <dgm:spPr/>
    </dgm:pt>
    <dgm:pt modelId="{D4445071-C11D-4914-ABA6-58CDEDE87975}" type="pres">
      <dgm:prSet presAssocID="{2CC7EECA-F204-4AD6-BCCC-E57F4CCAD935}" presName="img" presStyleLbl="fgImgPlace1" presStyleIdx="3" presStyleCnt="7" custScaleX="47797" custLinFactNeighborX="-10694"/>
      <dgm:spPr>
        <a:prstGeom prst="homePlate">
          <a:avLst/>
        </a:prstGeom>
        <a:ln>
          <a:solidFill>
            <a:schemeClr val="tx1"/>
          </a:solidFill>
        </a:ln>
      </dgm:spPr>
    </dgm:pt>
    <dgm:pt modelId="{43B08B32-279E-4290-A59D-2E464983CC33}" type="pres">
      <dgm:prSet presAssocID="{2CC7EECA-F204-4AD6-BCCC-E57F4CCAD935}" presName="text" presStyleLbl="node1" presStyleIdx="3" presStyleCnt="7">
        <dgm:presLayoutVars>
          <dgm:bulletEnabled val="1"/>
        </dgm:presLayoutVars>
      </dgm:prSet>
      <dgm:spPr/>
    </dgm:pt>
    <dgm:pt modelId="{26406604-EB9F-49E7-84FC-BD95F284C000}" type="pres">
      <dgm:prSet presAssocID="{A3D2F1E8-A857-453E-AC3B-6F00C0E84266}" presName="spacer" presStyleCnt="0"/>
      <dgm:spPr/>
    </dgm:pt>
    <dgm:pt modelId="{0745C732-9422-427E-8C25-2C4D5A8A3C71}" type="pres">
      <dgm:prSet presAssocID="{9ADE20A3-685C-4BFC-BA90-F6DDBC37EAE1}" presName="comp" presStyleCnt="0"/>
      <dgm:spPr/>
    </dgm:pt>
    <dgm:pt modelId="{CB43BCF0-FC66-4AC6-A30E-FC7C0A34FA8C}" type="pres">
      <dgm:prSet presAssocID="{9ADE20A3-685C-4BFC-BA90-F6DDBC37EAE1}" presName="box" presStyleLbl="node1" presStyleIdx="4" presStyleCnt="7"/>
      <dgm:spPr/>
    </dgm:pt>
    <dgm:pt modelId="{7D3FD46A-4E62-4938-8AB3-965BC35CB05A}" type="pres">
      <dgm:prSet presAssocID="{9ADE20A3-685C-4BFC-BA90-F6DDBC37EAE1}" presName="img" presStyleLbl="fgImgPlace1" presStyleIdx="4" presStyleCnt="7" custScaleX="47797" custLinFactNeighborX="-10694"/>
      <dgm:spPr>
        <a:prstGeom prst="sun">
          <a:avLst/>
        </a:prstGeom>
        <a:ln>
          <a:solidFill>
            <a:schemeClr val="tx1"/>
          </a:solidFill>
        </a:ln>
      </dgm:spPr>
    </dgm:pt>
    <dgm:pt modelId="{667236DE-6142-43B6-A62E-EABC774564D6}" type="pres">
      <dgm:prSet presAssocID="{9ADE20A3-685C-4BFC-BA90-F6DDBC37EAE1}" presName="text" presStyleLbl="node1" presStyleIdx="4" presStyleCnt="7">
        <dgm:presLayoutVars>
          <dgm:bulletEnabled val="1"/>
        </dgm:presLayoutVars>
      </dgm:prSet>
      <dgm:spPr/>
    </dgm:pt>
    <dgm:pt modelId="{9F6AF917-D197-4CF3-8F28-D68836885361}" type="pres">
      <dgm:prSet presAssocID="{BBEC2494-6784-42D2-BC61-63D8EB741180}" presName="spacer" presStyleCnt="0"/>
      <dgm:spPr/>
    </dgm:pt>
    <dgm:pt modelId="{46BB6D66-91DE-42DE-BFF6-9DFF58D1C002}" type="pres">
      <dgm:prSet presAssocID="{4FF5E302-A783-4961-8692-296DAFFF8FA6}" presName="comp" presStyleCnt="0"/>
      <dgm:spPr/>
    </dgm:pt>
    <dgm:pt modelId="{3ACF9048-328A-40E7-BAD3-68307C05C6E2}" type="pres">
      <dgm:prSet presAssocID="{4FF5E302-A783-4961-8692-296DAFFF8FA6}" presName="box" presStyleLbl="node1" presStyleIdx="5" presStyleCnt="7"/>
      <dgm:spPr/>
    </dgm:pt>
    <dgm:pt modelId="{5E78D2C8-1D37-434A-BD66-82348607AEE1}" type="pres">
      <dgm:prSet presAssocID="{4FF5E302-A783-4961-8692-296DAFFF8FA6}" presName="img" presStyleLbl="fgImgPlace1" presStyleIdx="5" presStyleCnt="7" custScaleX="47797" custLinFactNeighborX="-10694"/>
      <dgm:spPr>
        <a:prstGeom prst="diamond">
          <a:avLst/>
        </a:prstGeom>
        <a:ln>
          <a:solidFill>
            <a:schemeClr val="tx1"/>
          </a:solidFill>
        </a:ln>
      </dgm:spPr>
    </dgm:pt>
    <dgm:pt modelId="{0E4EDA1A-76C7-4C86-B909-D9BEFC97E8E4}" type="pres">
      <dgm:prSet presAssocID="{4FF5E302-A783-4961-8692-296DAFFF8FA6}" presName="text" presStyleLbl="node1" presStyleIdx="5" presStyleCnt="7">
        <dgm:presLayoutVars>
          <dgm:bulletEnabled val="1"/>
        </dgm:presLayoutVars>
      </dgm:prSet>
      <dgm:spPr/>
    </dgm:pt>
    <dgm:pt modelId="{22E56975-8F27-453D-8F06-90DFA99CC982}" type="pres">
      <dgm:prSet presAssocID="{4C3D42BD-B621-4CE9-82BF-7FCC7DEF55D7}" presName="spacer" presStyleCnt="0"/>
      <dgm:spPr/>
    </dgm:pt>
    <dgm:pt modelId="{83C054BF-B521-4F90-A432-18D1FE822A94}" type="pres">
      <dgm:prSet presAssocID="{0D28FBD8-77E1-48E7-B9A4-128D64617A1A}" presName="comp" presStyleCnt="0"/>
      <dgm:spPr/>
    </dgm:pt>
    <dgm:pt modelId="{72777B78-2609-4E4E-BDBF-013A298041D4}" type="pres">
      <dgm:prSet presAssocID="{0D28FBD8-77E1-48E7-B9A4-128D64617A1A}" presName="box" presStyleLbl="node1" presStyleIdx="6" presStyleCnt="7"/>
      <dgm:spPr/>
    </dgm:pt>
    <dgm:pt modelId="{C4C89F38-D772-4667-8CF5-2685CE87D1D2}" type="pres">
      <dgm:prSet presAssocID="{0D28FBD8-77E1-48E7-B9A4-128D64617A1A}" presName="img" presStyleLbl="fgImgPlace1" presStyleIdx="6" presStyleCnt="7" custScaleX="47797" custLinFactNeighborX="-10694"/>
      <dgm:spPr>
        <a:prstGeom prst="wave">
          <a:avLst/>
        </a:prstGeom>
        <a:ln>
          <a:solidFill>
            <a:schemeClr val="tx1"/>
          </a:solidFill>
        </a:ln>
      </dgm:spPr>
    </dgm:pt>
    <dgm:pt modelId="{DB3BC323-2984-43E6-B35A-8E7A2DCC3B5F}" type="pres">
      <dgm:prSet presAssocID="{0D28FBD8-77E1-48E7-B9A4-128D64617A1A}" presName="text" presStyleLbl="node1" presStyleIdx="6" presStyleCnt="7">
        <dgm:presLayoutVars>
          <dgm:bulletEnabled val="1"/>
        </dgm:presLayoutVars>
      </dgm:prSet>
      <dgm:spPr/>
    </dgm:pt>
  </dgm:ptLst>
  <dgm:cxnLst>
    <dgm:cxn modelId="{28C83D12-79EB-400B-8DF7-A16F54147330}" srcId="{B6E52BE9-9759-48A9-9BFE-34769C0D6382}" destId="{38780C4D-2CF0-48BF-BFBD-923281089184}" srcOrd="0" destOrd="0" parTransId="{3B54D7A7-9DD2-43D0-A028-60201AD443FB}" sibTransId="{53B046B4-CA9E-49F6-AC65-91809551A375}"/>
    <dgm:cxn modelId="{28408812-05AF-4602-866C-2C1B3C765271}" type="presOf" srcId="{9ADE20A3-685C-4BFC-BA90-F6DDBC37EAE1}" destId="{667236DE-6142-43B6-A62E-EABC774564D6}" srcOrd="1" destOrd="0" presId="urn:microsoft.com/office/officeart/2005/8/layout/vList4"/>
    <dgm:cxn modelId="{B382EF16-239B-46B4-971A-5F555B2DAE9D}" type="presOf" srcId="{F92E6195-FFD2-435D-8C2F-A5766EFD0533}" destId="{98E69772-50B3-4DD6-9165-2AB6617DFD52}" srcOrd="1" destOrd="0" presId="urn:microsoft.com/office/officeart/2005/8/layout/vList4"/>
    <dgm:cxn modelId="{55FBCB1D-6854-4349-947E-E849985BB7AE}" srcId="{B6E52BE9-9759-48A9-9BFE-34769C0D6382}" destId="{24D5E193-44C8-42F1-A611-7389AADA33F4}" srcOrd="2" destOrd="0" parTransId="{5EBE5E8F-E670-40BD-BA84-5E7E70DB06E3}" sibTransId="{B527BB00-4A32-4944-BB45-787ADA97AE7A}"/>
    <dgm:cxn modelId="{EC9EA62B-6523-4461-8853-92CE98ACCB3F}" type="presOf" srcId="{24D5E193-44C8-42F1-A611-7389AADA33F4}" destId="{0D1FDDB1-DFD5-4D88-AF1C-475796FD361E}" srcOrd="0" destOrd="0" presId="urn:microsoft.com/office/officeart/2005/8/layout/vList4"/>
    <dgm:cxn modelId="{0B401462-0D84-43E5-8DEC-9589D2D25430}" type="presOf" srcId="{38780C4D-2CF0-48BF-BFBD-923281089184}" destId="{483E8FB3-45F1-4450-B2CD-20E3AAF2B256}" srcOrd="1" destOrd="0" presId="urn:microsoft.com/office/officeart/2005/8/layout/vList4"/>
    <dgm:cxn modelId="{49338763-7D04-4CE8-87A2-D0220DA3888F}" type="presOf" srcId="{38780C4D-2CF0-48BF-BFBD-923281089184}" destId="{BF02E0C6-0B31-44B9-A796-AB4B83F63C24}" srcOrd="0" destOrd="0" presId="urn:microsoft.com/office/officeart/2005/8/layout/vList4"/>
    <dgm:cxn modelId="{2ED57246-41C4-4ED9-A1BE-48B90257784A}" type="presOf" srcId="{9ADE20A3-685C-4BFC-BA90-F6DDBC37EAE1}" destId="{CB43BCF0-FC66-4AC6-A30E-FC7C0A34FA8C}" srcOrd="0" destOrd="0" presId="urn:microsoft.com/office/officeart/2005/8/layout/vList4"/>
    <dgm:cxn modelId="{BE862448-40E2-4F54-BD16-0EF2C0521E4D}" srcId="{B6E52BE9-9759-48A9-9BFE-34769C0D6382}" destId="{2CC7EECA-F204-4AD6-BCCC-E57F4CCAD935}" srcOrd="3" destOrd="0" parTransId="{32790C86-1644-4FB3-9584-44052D00BD48}" sibTransId="{A3D2F1E8-A857-453E-AC3B-6F00C0E84266}"/>
    <dgm:cxn modelId="{9FE1196C-B959-408E-83D9-DD397437E21B}" type="presOf" srcId="{0D28FBD8-77E1-48E7-B9A4-128D64617A1A}" destId="{DB3BC323-2984-43E6-B35A-8E7A2DCC3B5F}" srcOrd="1" destOrd="0" presId="urn:microsoft.com/office/officeart/2005/8/layout/vList4"/>
    <dgm:cxn modelId="{99DFA26D-F955-4120-B9F2-C16F76BF8E65}" srcId="{B6E52BE9-9759-48A9-9BFE-34769C0D6382}" destId="{9ADE20A3-685C-4BFC-BA90-F6DDBC37EAE1}" srcOrd="4" destOrd="0" parTransId="{9F7BAFC2-9B0C-489D-A7C2-266704A55F7D}" sibTransId="{BBEC2494-6784-42D2-BC61-63D8EB741180}"/>
    <dgm:cxn modelId="{3DEA7371-B622-4807-8510-4490C1A8AC84}" srcId="{B6E52BE9-9759-48A9-9BFE-34769C0D6382}" destId="{F92E6195-FFD2-435D-8C2F-A5766EFD0533}" srcOrd="1" destOrd="0" parTransId="{E2931EEB-4FBB-4E27-BA6E-6061D51DFF3D}" sibTransId="{BE22E783-A0B6-4D99-A85C-B0A3EFD9C98A}"/>
    <dgm:cxn modelId="{3ED31B79-1867-4E01-9EF8-10305C55C892}" type="presOf" srcId="{F92E6195-FFD2-435D-8C2F-A5766EFD0533}" destId="{B06D5F5D-23AC-43F5-878E-819020F23AEA}" srcOrd="0" destOrd="0" presId="urn:microsoft.com/office/officeart/2005/8/layout/vList4"/>
    <dgm:cxn modelId="{9A838683-A9FD-409D-84A8-1AE2EF3E4B60}" type="presOf" srcId="{0D28FBD8-77E1-48E7-B9A4-128D64617A1A}" destId="{72777B78-2609-4E4E-BDBF-013A298041D4}" srcOrd="0" destOrd="0" presId="urn:microsoft.com/office/officeart/2005/8/layout/vList4"/>
    <dgm:cxn modelId="{68823688-3A73-4CC0-8DA7-D4F1B38BD777}" type="presOf" srcId="{24D5E193-44C8-42F1-A611-7389AADA33F4}" destId="{9143813C-F60D-4ACA-A5A7-FE4BC6987BDC}" srcOrd="1" destOrd="0" presId="urn:microsoft.com/office/officeart/2005/8/layout/vList4"/>
    <dgm:cxn modelId="{5AB3159F-392E-45CE-8847-A3D8CC7D2CFD}" type="presOf" srcId="{4FF5E302-A783-4961-8692-296DAFFF8FA6}" destId="{3ACF9048-328A-40E7-BAD3-68307C05C6E2}" srcOrd="0" destOrd="0" presId="urn:microsoft.com/office/officeart/2005/8/layout/vList4"/>
    <dgm:cxn modelId="{DA6F23A4-19BB-4B06-83EA-245D3494EA83}" type="presOf" srcId="{4FF5E302-A783-4961-8692-296DAFFF8FA6}" destId="{0E4EDA1A-76C7-4C86-B909-D9BEFC97E8E4}" srcOrd="1" destOrd="0" presId="urn:microsoft.com/office/officeart/2005/8/layout/vList4"/>
    <dgm:cxn modelId="{42F734AE-0107-4637-8F6C-DC9E59C28595}" type="presOf" srcId="{B6E52BE9-9759-48A9-9BFE-34769C0D6382}" destId="{2FF2A3DC-B35E-42CA-8278-AAE7E01826CF}" srcOrd="0" destOrd="0" presId="urn:microsoft.com/office/officeart/2005/8/layout/vList4"/>
    <dgm:cxn modelId="{E0167BC1-D479-4F13-9C64-0905E1B633F0}" srcId="{B6E52BE9-9759-48A9-9BFE-34769C0D6382}" destId="{4FF5E302-A783-4961-8692-296DAFFF8FA6}" srcOrd="5" destOrd="0" parTransId="{4EF2ED81-1821-4844-8DBD-E0D8A4041695}" sibTransId="{4C3D42BD-B621-4CE9-82BF-7FCC7DEF55D7}"/>
    <dgm:cxn modelId="{281D0DC9-6221-4F5B-AECF-C515AF80A579}" type="presOf" srcId="{2CC7EECA-F204-4AD6-BCCC-E57F4CCAD935}" destId="{862BD39D-E53B-4831-8DB9-6DB9A2650A7A}" srcOrd="0" destOrd="0" presId="urn:microsoft.com/office/officeart/2005/8/layout/vList4"/>
    <dgm:cxn modelId="{206875FA-5BFD-406E-8415-2F0B0510BBC3}" srcId="{B6E52BE9-9759-48A9-9BFE-34769C0D6382}" destId="{0D28FBD8-77E1-48E7-B9A4-128D64617A1A}" srcOrd="6" destOrd="0" parTransId="{E3D3E303-AA1F-4589-B51A-F01B59056B7D}" sibTransId="{A07EEA3C-0232-4C57-9CAA-B18397DC6B8D}"/>
    <dgm:cxn modelId="{18E588FD-588F-48C1-B57F-226C25B063EC}" type="presOf" srcId="{2CC7EECA-F204-4AD6-BCCC-E57F4CCAD935}" destId="{43B08B32-279E-4290-A59D-2E464983CC33}" srcOrd="1" destOrd="0" presId="urn:microsoft.com/office/officeart/2005/8/layout/vList4"/>
    <dgm:cxn modelId="{750E2350-5097-4C30-B319-859F849DB187}" type="presParOf" srcId="{2FF2A3DC-B35E-42CA-8278-AAE7E01826CF}" destId="{78862D4C-EA6E-4842-A164-B2DBCA62F9F7}" srcOrd="0" destOrd="0" presId="urn:microsoft.com/office/officeart/2005/8/layout/vList4"/>
    <dgm:cxn modelId="{10814A7B-DB60-4895-A207-6521CC0387AD}" type="presParOf" srcId="{78862D4C-EA6E-4842-A164-B2DBCA62F9F7}" destId="{BF02E0C6-0B31-44B9-A796-AB4B83F63C24}" srcOrd="0" destOrd="0" presId="urn:microsoft.com/office/officeart/2005/8/layout/vList4"/>
    <dgm:cxn modelId="{8238B8B8-CF88-4524-9CB8-B04A056F47CD}" type="presParOf" srcId="{78862D4C-EA6E-4842-A164-B2DBCA62F9F7}" destId="{E835C4C8-F2C2-42FA-9602-AAF342B613DA}" srcOrd="1" destOrd="0" presId="urn:microsoft.com/office/officeart/2005/8/layout/vList4"/>
    <dgm:cxn modelId="{4FC6D4B0-F365-4A93-BE21-F7E934BDC7C0}" type="presParOf" srcId="{78862D4C-EA6E-4842-A164-B2DBCA62F9F7}" destId="{483E8FB3-45F1-4450-B2CD-20E3AAF2B256}" srcOrd="2" destOrd="0" presId="urn:microsoft.com/office/officeart/2005/8/layout/vList4"/>
    <dgm:cxn modelId="{DC3C2CF5-F87D-4551-B8FA-51C1496DC67C}" type="presParOf" srcId="{2FF2A3DC-B35E-42CA-8278-AAE7E01826CF}" destId="{B8002245-CCF7-4D51-A466-8C27ADD23283}" srcOrd="1" destOrd="0" presId="urn:microsoft.com/office/officeart/2005/8/layout/vList4"/>
    <dgm:cxn modelId="{58667101-7E88-4EBC-8A0C-B879090E9600}" type="presParOf" srcId="{2FF2A3DC-B35E-42CA-8278-AAE7E01826CF}" destId="{0172EFC5-33F6-4A0D-9759-5CD6FB6523D8}" srcOrd="2" destOrd="0" presId="urn:microsoft.com/office/officeart/2005/8/layout/vList4"/>
    <dgm:cxn modelId="{3742377C-337E-4642-BA51-3079BEF89094}" type="presParOf" srcId="{0172EFC5-33F6-4A0D-9759-5CD6FB6523D8}" destId="{B06D5F5D-23AC-43F5-878E-819020F23AEA}" srcOrd="0" destOrd="0" presId="urn:microsoft.com/office/officeart/2005/8/layout/vList4"/>
    <dgm:cxn modelId="{FF42065C-4C3A-4737-ABF3-B365246C6CCC}" type="presParOf" srcId="{0172EFC5-33F6-4A0D-9759-5CD6FB6523D8}" destId="{AEF0314F-F1E8-4B53-ACB8-4DD5EEE46E7B}" srcOrd="1" destOrd="0" presId="urn:microsoft.com/office/officeart/2005/8/layout/vList4"/>
    <dgm:cxn modelId="{144C91A0-A5E7-4F8E-9F4D-1E57A8F73234}" type="presParOf" srcId="{0172EFC5-33F6-4A0D-9759-5CD6FB6523D8}" destId="{98E69772-50B3-4DD6-9165-2AB6617DFD52}" srcOrd="2" destOrd="0" presId="urn:microsoft.com/office/officeart/2005/8/layout/vList4"/>
    <dgm:cxn modelId="{4941883E-EC67-4009-A999-CBCA4AD719D9}" type="presParOf" srcId="{2FF2A3DC-B35E-42CA-8278-AAE7E01826CF}" destId="{852CBFEC-F549-4CD3-B988-0B983D057A26}" srcOrd="3" destOrd="0" presId="urn:microsoft.com/office/officeart/2005/8/layout/vList4"/>
    <dgm:cxn modelId="{A3121B95-C06A-411E-A8B1-6FA3501BFB93}" type="presParOf" srcId="{2FF2A3DC-B35E-42CA-8278-AAE7E01826CF}" destId="{0600A40B-7E73-480C-B382-1DB9AF4FE47F}" srcOrd="4" destOrd="0" presId="urn:microsoft.com/office/officeart/2005/8/layout/vList4"/>
    <dgm:cxn modelId="{5B5EF851-F77A-485E-9BB6-7F0956AC09A9}" type="presParOf" srcId="{0600A40B-7E73-480C-B382-1DB9AF4FE47F}" destId="{0D1FDDB1-DFD5-4D88-AF1C-475796FD361E}" srcOrd="0" destOrd="0" presId="urn:microsoft.com/office/officeart/2005/8/layout/vList4"/>
    <dgm:cxn modelId="{8D9EB0D3-3F11-427E-A661-E1A8C7A0C17C}" type="presParOf" srcId="{0600A40B-7E73-480C-B382-1DB9AF4FE47F}" destId="{29130CAC-5C1C-4F14-BE19-F526D819B4BE}" srcOrd="1" destOrd="0" presId="urn:microsoft.com/office/officeart/2005/8/layout/vList4"/>
    <dgm:cxn modelId="{A016D09D-9EDA-41E6-9DC1-AE65D2EDF110}" type="presParOf" srcId="{0600A40B-7E73-480C-B382-1DB9AF4FE47F}" destId="{9143813C-F60D-4ACA-A5A7-FE4BC6987BDC}" srcOrd="2" destOrd="0" presId="urn:microsoft.com/office/officeart/2005/8/layout/vList4"/>
    <dgm:cxn modelId="{A648A5A1-C6E1-41FA-9605-0176918C137A}" type="presParOf" srcId="{2FF2A3DC-B35E-42CA-8278-AAE7E01826CF}" destId="{91F15FDB-9FDA-4EE3-9CDA-5A326A257C56}" srcOrd="5" destOrd="0" presId="urn:microsoft.com/office/officeart/2005/8/layout/vList4"/>
    <dgm:cxn modelId="{A4BB320C-77FF-48C2-941A-398BA53AE411}" type="presParOf" srcId="{2FF2A3DC-B35E-42CA-8278-AAE7E01826CF}" destId="{B5E04BA8-3F47-456E-A489-9CE58A7F4532}" srcOrd="6" destOrd="0" presId="urn:microsoft.com/office/officeart/2005/8/layout/vList4"/>
    <dgm:cxn modelId="{33106086-15D5-42B9-ABF8-F7DB77A26E9D}" type="presParOf" srcId="{B5E04BA8-3F47-456E-A489-9CE58A7F4532}" destId="{862BD39D-E53B-4831-8DB9-6DB9A2650A7A}" srcOrd="0" destOrd="0" presId="urn:microsoft.com/office/officeart/2005/8/layout/vList4"/>
    <dgm:cxn modelId="{DE130BBB-7050-4F01-B67E-E6F5F331E613}" type="presParOf" srcId="{B5E04BA8-3F47-456E-A489-9CE58A7F4532}" destId="{D4445071-C11D-4914-ABA6-58CDEDE87975}" srcOrd="1" destOrd="0" presId="urn:microsoft.com/office/officeart/2005/8/layout/vList4"/>
    <dgm:cxn modelId="{1E174CA7-D962-4C37-AC7D-06995F81F8A9}" type="presParOf" srcId="{B5E04BA8-3F47-456E-A489-9CE58A7F4532}" destId="{43B08B32-279E-4290-A59D-2E464983CC33}" srcOrd="2" destOrd="0" presId="urn:microsoft.com/office/officeart/2005/8/layout/vList4"/>
    <dgm:cxn modelId="{F09ADB18-9EF8-47C6-85B0-8273C610CAD3}" type="presParOf" srcId="{2FF2A3DC-B35E-42CA-8278-AAE7E01826CF}" destId="{26406604-EB9F-49E7-84FC-BD95F284C000}" srcOrd="7" destOrd="0" presId="urn:microsoft.com/office/officeart/2005/8/layout/vList4"/>
    <dgm:cxn modelId="{A3B74CF6-6E0C-48AF-BAF7-32DE61EF1611}" type="presParOf" srcId="{2FF2A3DC-B35E-42CA-8278-AAE7E01826CF}" destId="{0745C732-9422-427E-8C25-2C4D5A8A3C71}" srcOrd="8" destOrd="0" presId="urn:microsoft.com/office/officeart/2005/8/layout/vList4"/>
    <dgm:cxn modelId="{DA930BE5-99A6-49B6-8382-60D09038E5C9}" type="presParOf" srcId="{0745C732-9422-427E-8C25-2C4D5A8A3C71}" destId="{CB43BCF0-FC66-4AC6-A30E-FC7C0A34FA8C}" srcOrd="0" destOrd="0" presId="urn:microsoft.com/office/officeart/2005/8/layout/vList4"/>
    <dgm:cxn modelId="{20740EF6-2EEE-4DDF-ADF7-D32652625F07}" type="presParOf" srcId="{0745C732-9422-427E-8C25-2C4D5A8A3C71}" destId="{7D3FD46A-4E62-4938-8AB3-965BC35CB05A}" srcOrd="1" destOrd="0" presId="urn:microsoft.com/office/officeart/2005/8/layout/vList4"/>
    <dgm:cxn modelId="{58A8A08E-ABF8-4329-92B8-19C85296CBD7}" type="presParOf" srcId="{0745C732-9422-427E-8C25-2C4D5A8A3C71}" destId="{667236DE-6142-43B6-A62E-EABC774564D6}" srcOrd="2" destOrd="0" presId="urn:microsoft.com/office/officeart/2005/8/layout/vList4"/>
    <dgm:cxn modelId="{E7BCA15C-5FBE-4693-9E0B-EE6A73239E4B}" type="presParOf" srcId="{2FF2A3DC-B35E-42CA-8278-AAE7E01826CF}" destId="{9F6AF917-D197-4CF3-8F28-D68836885361}" srcOrd="9" destOrd="0" presId="urn:microsoft.com/office/officeart/2005/8/layout/vList4"/>
    <dgm:cxn modelId="{8CD9FA77-2116-432F-B5F9-572C8FAA0C62}" type="presParOf" srcId="{2FF2A3DC-B35E-42CA-8278-AAE7E01826CF}" destId="{46BB6D66-91DE-42DE-BFF6-9DFF58D1C002}" srcOrd="10" destOrd="0" presId="urn:microsoft.com/office/officeart/2005/8/layout/vList4"/>
    <dgm:cxn modelId="{DCE86EB7-35D3-4692-A87E-3F83DA2B519F}" type="presParOf" srcId="{46BB6D66-91DE-42DE-BFF6-9DFF58D1C002}" destId="{3ACF9048-328A-40E7-BAD3-68307C05C6E2}" srcOrd="0" destOrd="0" presId="urn:microsoft.com/office/officeart/2005/8/layout/vList4"/>
    <dgm:cxn modelId="{74F27D7B-07C5-49C4-9C21-D1782C1204D4}" type="presParOf" srcId="{46BB6D66-91DE-42DE-BFF6-9DFF58D1C002}" destId="{5E78D2C8-1D37-434A-BD66-82348607AEE1}" srcOrd="1" destOrd="0" presId="urn:microsoft.com/office/officeart/2005/8/layout/vList4"/>
    <dgm:cxn modelId="{8DB2218B-39F2-44AC-9546-2263CBE57ED5}" type="presParOf" srcId="{46BB6D66-91DE-42DE-BFF6-9DFF58D1C002}" destId="{0E4EDA1A-76C7-4C86-B909-D9BEFC97E8E4}" srcOrd="2" destOrd="0" presId="urn:microsoft.com/office/officeart/2005/8/layout/vList4"/>
    <dgm:cxn modelId="{FFB79CAC-8DAC-4671-A597-5A7B0451237A}" type="presParOf" srcId="{2FF2A3DC-B35E-42CA-8278-AAE7E01826CF}" destId="{22E56975-8F27-453D-8F06-90DFA99CC982}" srcOrd="11" destOrd="0" presId="urn:microsoft.com/office/officeart/2005/8/layout/vList4"/>
    <dgm:cxn modelId="{04653BA5-D36A-4EDA-BD2B-0AEF5FD28133}" type="presParOf" srcId="{2FF2A3DC-B35E-42CA-8278-AAE7E01826CF}" destId="{83C054BF-B521-4F90-A432-18D1FE822A94}" srcOrd="12" destOrd="0" presId="urn:microsoft.com/office/officeart/2005/8/layout/vList4"/>
    <dgm:cxn modelId="{7056C8EC-F1CD-4FE5-BE41-79C8DD01BC54}" type="presParOf" srcId="{83C054BF-B521-4F90-A432-18D1FE822A94}" destId="{72777B78-2609-4E4E-BDBF-013A298041D4}" srcOrd="0" destOrd="0" presId="urn:microsoft.com/office/officeart/2005/8/layout/vList4"/>
    <dgm:cxn modelId="{74537AAA-D8BE-4FBB-9B00-F60871E1B64F}" type="presParOf" srcId="{83C054BF-B521-4F90-A432-18D1FE822A94}" destId="{C4C89F38-D772-4667-8CF5-2685CE87D1D2}" srcOrd="1" destOrd="0" presId="urn:microsoft.com/office/officeart/2005/8/layout/vList4"/>
    <dgm:cxn modelId="{D7CF5860-7C03-4756-94AF-64C82F3D9799}" type="presParOf" srcId="{83C054BF-B521-4F90-A432-18D1FE822A94}" destId="{DB3BC323-2984-43E6-B35A-8E7A2DCC3B5F}"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A260-4468-444A-AEC2-FBB17746BB72}">
      <dsp:nvSpPr>
        <dsp:cNvPr id="0" name=""/>
        <dsp:cNvSpPr/>
      </dsp:nvSpPr>
      <dsp:spPr>
        <a:xfrm>
          <a:off x="26478" y="653107"/>
          <a:ext cx="0" cy="2681708"/>
        </a:xfrm>
        <a:prstGeom prst="lin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0353C1A-2C31-46B6-8675-4EDA9186D27F}">
      <dsp:nvSpPr>
        <dsp:cNvPr id="0" name=""/>
        <dsp:cNvSpPr/>
      </dsp:nvSpPr>
      <dsp:spPr>
        <a:xfrm>
          <a:off x="100969" y="742497"/>
          <a:ext cx="1410429" cy="1206768"/>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7C0AA37-3BBF-43AA-AE48-7C47D17098D8}">
      <dsp:nvSpPr>
        <dsp:cNvPr id="0" name=""/>
        <dsp:cNvSpPr/>
      </dsp:nvSpPr>
      <dsp:spPr>
        <a:xfrm>
          <a:off x="100969" y="1966814"/>
          <a:ext cx="1410429" cy="1463846"/>
        </a:xfrm>
        <a:prstGeom prst="rect">
          <a:avLst/>
        </a:prstGeom>
        <a:solidFill>
          <a:srgbClr val="C0F3F2"/>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“Why do you have no faith?” (Mark </a:t>
          </a:r>
          <a:r>
            <a:rPr lang="en" sz="2000" b="1" kern="1200" dirty="0">
              <a:solidFill>
                <a:srgbClr val="000000">
                  <a:hueOff val="0"/>
                  <a:satOff val="0"/>
                  <a:lumOff val="0"/>
                  <a:alphaOff val="0"/>
                </a:srgbClr>
              </a:solidFill>
              <a:latin typeface="Aptos" panose="02110004020202020204"/>
              <a:ea typeface="+mn-ea"/>
              <a:cs typeface="+mn-cs"/>
            </a:rPr>
            <a:t>4:40</a:t>
          </a:r>
          <a:r>
            <a:rPr lang="en" sz="2000" b="1" kern="1200" dirty="0"/>
            <a:t>)</a:t>
          </a:r>
          <a:endParaRPr lang="es-ES" sz="2000" kern="1200" dirty="0"/>
        </a:p>
      </dsp:txBody>
      <dsp:txXfrm>
        <a:off x="100969" y="1966814"/>
        <a:ext cx="1410429" cy="1463846"/>
      </dsp:txXfrm>
    </dsp:sp>
    <dsp:sp modelId="{1F6FB844-657E-401A-8421-034AC6EA11AD}">
      <dsp:nvSpPr>
        <dsp:cNvPr id="0" name=""/>
        <dsp:cNvSpPr/>
      </dsp:nvSpPr>
      <dsp:spPr>
        <a:xfrm>
          <a:off x="1962" y="120383"/>
          <a:ext cx="1538868" cy="51729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1270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The faith of the apostles</a:t>
          </a:r>
          <a:endParaRPr lang="es-ES" sz="2000" kern="1200" dirty="0">
            <a:effectLst>
              <a:outerShdw blurRad="38100" dist="38100" dir="2700000" algn="tl">
                <a:srgbClr val="000000"/>
              </a:outerShdw>
            </a:effectLst>
          </a:endParaRPr>
        </a:p>
      </dsp:txBody>
      <dsp:txXfrm>
        <a:off x="1962" y="120383"/>
        <a:ext cx="1538868" cy="517295"/>
      </dsp:txXfrm>
    </dsp:sp>
    <dsp:sp modelId="{480D0FCD-E7DF-4D90-AD0E-23ED792B7859}">
      <dsp:nvSpPr>
        <dsp:cNvPr id="0" name=""/>
        <dsp:cNvSpPr/>
      </dsp:nvSpPr>
      <dsp:spPr>
        <a:xfrm>
          <a:off x="2030525" y="653107"/>
          <a:ext cx="0" cy="2681708"/>
        </a:xfrm>
        <a:prstGeom prst="line">
          <a:avLst/>
        </a:prstGeom>
        <a:solidFill>
          <a:schemeClr val="lt1">
            <a:alpha val="90000"/>
            <a:hueOff val="0"/>
            <a:satOff val="0"/>
            <a:lumOff val="0"/>
            <a:alphaOff val="0"/>
          </a:schemeClr>
        </a:solidFill>
        <a:ln w="12700" cap="flat" cmpd="sng" algn="ctr">
          <a:solidFill>
            <a:schemeClr val="accent4">
              <a:hueOff val="1284133"/>
              <a:satOff val="6656"/>
              <a:lumOff val="-1844"/>
              <a:alphaOff val="0"/>
            </a:schemeClr>
          </a:solidFill>
          <a:prstDash val="solid"/>
          <a:miter lim="800000"/>
        </a:ln>
        <a:effectLst/>
      </dsp:spPr>
      <dsp:style>
        <a:lnRef idx="1">
          <a:scrgbClr r="0" g="0" b="0"/>
        </a:lnRef>
        <a:fillRef idx="1">
          <a:scrgbClr r="0" g="0" b="0"/>
        </a:fillRef>
        <a:effectRef idx="2">
          <a:scrgbClr r="0" g="0" b="0"/>
        </a:effectRef>
        <a:fontRef idx="minor"/>
      </dsp:style>
    </dsp:sp>
    <dsp:sp modelId="{520F905A-BE6D-4918-AF7F-A48815CC4DA5}">
      <dsp:nvSpPr>
        <dsp:cNvPr id="0" name=""/>
        <dsp:cNvSpPr/>
      </dsp:nvSpPr>
      <dsp:spPr>
        <a:xfrm>
          <a:off x="2105017" y="742497"/>
          <a:ext cx="1410429" cy="1206768"/>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1F42ECC-164F-4BA3-B8A0-C2E14FBA731B}">
      <dsp:nvSpPr>
        <dsp:cNvPr id="0" name=""/>
        <dsp:cNvSpPr/>
      </dsp:nvSpPr>
      <dsp:spPr>
        <a:xfrm>
          <a:off x="2105017" y="1966814"/>
          <a:ext cx="1410429" cy="1463846"/>
        </a:xfrm>
        <a:prstGeom prst="rect">
          <a:avLst/>
        </a:prstGeom>
        <a:solidFill>
          <a:srgbClr val="C3E1F3"/>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“You of little faith!” </a:t>
          </a:r>
          <a:br>
            <a:rPr lang="es-ES" sz="2000" b="1" kern="1200" dirty="0"/>
          </a:br>
          <a:r>
            <a:rPr lang="en" sz="2000" b="1" kern="1200" dirty="0"/>
            <a:t>(Mt. 14:31)</a:t>
          </a:r>
          <a:endParaRPr lang="es-ES" sz="2000" kern="1200" dirty="0"/>
        </a:p>
      </dsp:txBody>
      <dsp:txXfrm>
        <a:off x="2105017" y="1966814"/>
        <a:ext cx="1410429" cy="1463846"/>
      </dsp:txXfrm>
    </dsp:sp>
    <dsp:sp modelId="{56B7292D-9731-4075-ADD4-E2A91D421C2C}">
      <dsp:nvSpPr>
        <dsp:cNvPr id="0" name=""/>
        <dsp:cNvSpPr/>
      </dsp:nvSpPr>
      <dsp:spPr>
        <a:xfrm>
          <a:off x="2030525" y="120383"/>
          <a:ext cx="1489837" cy="517295"/>
        </a:xfrm>
        <a:prstGeom prst="rect">
          <a:avLst/>
        </a:prstGeom>
        <a:gradFill rotWithShape="0">
          <a:gsLst>
            <a:gs pos="0">
              <a:schemeClr val="accent4">
                <a:hueOff val="1284133"/>
                <a:satOff val="6656"/>
                <a:lumOff val="-1844"/>
                <a:alphaOff val="0"/>
                <a:satMod val="103000"/>
                <a:lumMod val="102000"/>
                <a:tint val="94000"/>
              </a:schemeClr>
            </a:gs>
            <a:gs pos="50000">
              <a:schemeClr val="accent4">
                <a:hueOff val="1284133"/>
                <a:satOff val="6656"/>
                <a:lumOff val="-1844"/>
                <a:alphaOff val="0"/>
                <a:satMod val="110000"/>
                <a:lumMod val="100000"/>
                <a:shade val="100000"/>
              </a:schemeClr>
            </a:gs>
            <a:gs pos="100000">
              <a:schemeClr val="accent4">
                <a:hueOff val="1284133"/>
                <a:satOff val="6656"/>
                <a:lumOff val="-1844"/>
                <a:alphaOff val="0"/>
                <a:lumMod val="99000"/>
                <a:satMod val="120000"/>
                <a:shade val="78000"/>
              </a:schemeClr>
            </a:gs>
          </a:gsLst>
          <a:lin ang="5400000" scaled="0"/>
        </a:gradFill>
        <a:ln w="12700" cap="flat" cmpd="sng" algn="ctr">
          <a:solidFill>
            <a:schemeClr val="accent4">
              <a:hueOff val="1284133"/>
              <a:satOff val="6656"/>
              <a:lumOff val="-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Peter's faith</a:t>
          </a:r>
          <a:endParaRPr lang="es-ES" sz="2000" kern="1200" dirty="0">
            <a:effectLst>
              <a:outerShdw blurRad="38100" dist="38100" dir="2700000" algn="tl">
                <a:srgbClr val="000000"/>
              </a:outerShdw>
            </a:effectLst>
          </a:endParaRPr>
        </a:p>
      </dsp:txBody>
      <dsp:txXfrm>
        <a:off x="2030525" y="120383"/>
        <a:ext cx="1489837" cy="517295"/>
      </dsp:txXfrm>
    </dsp:sp>
    <dsp:sp modelId="{7CD9B7D2-5346-494E-909E-931407BEE132}">
      <dsp:nvSpPr>
        <dsp:cNvPr id="0" name=""/>
        <dsp:cNvSpPr/>
      </dsp:nvSpPr>
      <dsp:spPr>
        <a:xfrm>
          <a:off x="4019346" y="645863"/>
          <a:ext cx="0" cy="2681708"/>
        </a:xfrm>
        <a:prstGeom prst="line">
          <a:avLst/>
        </a:prstGeom>
        <a:solidFill>
          <a:schemeClr val="lt1">
            <a:alpha val="90000"/>
            <a:hueOff val="0"/>
            <a:satOff val="0"/>
            <a:lumOff val="0"/>
            <a:alphaOff val="0"/>
          </a:schemeClr>
        </a:solidFill>
        <a:ln w="12700" cap="flat" cmpd="sng" algn="ctr">
          <a:solidFill>
            <a:schemeClr val="accent4">
              <a:hueOff val="2568265"/>
              <a:satOff val="13312"/>
              <a:lumOff val="-3687"/>
              <a:alphaOff val="0"/>
            </a:schemeClr>
          </a:solidFill>
          <a:prstDash val="solid"/>
          <a:miter lim="800000"/>
        </a:ln>
        <a:effectLst/>
      </dsp:spPr>
      <dsp:style>
        <a:lnRef idx="1">
          <a:scrgbClr r="0" g="0" b="0"/>
        </a:lnRef>
        <a:fillRef idx="1">
          <a:scrgbClr r="0" g="0" b="0"/>
        </a:fillRef>
        <a:effectRef idx="2">
          <a:scrgbClr r="0" g="0" b="0"/>
        </a:effectRef>
        <a:fontRef idx="minor"/>
      </dsp:style>
    </dsp:sp>
    <dsp:sp modelId="{07A4AE2E-8284-42CA-B7F9-4B2F722B0780}">
      <dsp:nvSpPr>
        <dsp:cNvPr id="0" name=""/>
        <dsp:cNvSpPr/>
      </dsp:nvSpPr>
      <dsp:spPr>
        <a:xfrm>
          <a:off x="4093838" y="735254"/>
          <a:ext cx="1410429" cy="1206768"/>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DEE1C7E-29F1-4BFF-ADCF-6502FAF270BD}">
      <dsp:nvSpPr>
        <dsp:cNvPr id="0" name=""/>
        <dsp:cNvSpPr/>
      </dsp:nvSpPr>
      <dsp:spPr>
        <a:xfrm>
          <a:off x="4093838" y="1959570"/>
          <a:ext cx="1410429" cy="1463846"/>
        </a:xfrm>
        <a:prstGeom prst="rect">
          <a:avLst/>
        </a:prstGeom>
        <a:solidFill>
          <a:srgbClr val="CDD8F7"/>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“Come to the aid of my little faith</a:t>
          </a:r>
          <a:r>
            <a:rPr lang="en" sz="2000" b="1" kern="1200"/>
            <a:t>”               (</a:t>
          </a:r>
          <a:r>
            <a:rPr lang="en" sz="2000" b="1" kern="1200" dirty="0"/>
            <a:t>Mark 9:24)</a:t>
          </a:r>
          <a:endParaRPr lang="es-ES" sz="2000" kern="1200" dirty="0"/>
        </a:p>
      </dsp:txBody>
      <dsp:txXfrm>
        <a:off x="4093838" y="1959570"/>
        <a:ext cx="1410429" cy="1463846"/>
      </dsp:txXfrm>
    </dsp:sp>
    <dsp:sp modelId="{F9DF30A9-7B6B-451C-B056-6355C95639B1}">
      <dsp:nvSpPr>
        <dsp:cNvPr id="0" name=""/>
        <dsp:cNvSpPr/>
      </dsp:nvSpPr>
      <dsp:spPr>
        <a:xfrm>
          <a:off x="4010057" y="120383"/>
          <a:ext cx="1508416" cy="502808"/>
        </a:xfrm>
        <a:prstGeom prst="rect">
          <a:avLst/>
        </a:prstGeom>
        <a:gradFill rotWithShape="0">
          <a:gsLst>
            <a:gs pos="0">
              <a:schemeClr val="accent4">
                <a:hueOff val="2568265"/>
                <a:satOff val="13312"/>
                <a:lumOff val="-3687"/>
                <a:alphaOff val="0"/>
                <a:satMod val="103000"/>
                <a:lumMod val="102000"/>
                <a:tint val="94000"/>
              </a:schemeClr>
            </a:gs>
            <a:gs pos="50000">
              <a:schemeClr val="accent4">
                <a:hueOff val="2568265"/>
                <a:satOff val="13312"/>
                <a:lumOff val="-3687"/>
                <a:alphaOff val="0"/>
                <a:satMod val="110000"/>
                <a:lumMod val="100000"/>
                <a:shade val="100000"/>
              </a:schemeClr>
            </a:gs>
            <a:gs pos="100000">
              <a:schemeClr val="accent4">
                <a:hueOff val="2568265"/>
                <a:satOff val="13312"/>
                <a:lumOff val="-3687"/>
                <a:alphaOff val="0"/>
                <a:lumMod val="99000"/>
                <a:satMod val="120000"/>
                <a:shade val="78000"/>
              </a:schemeClr>
            </a:gs>
          </a:gsLst>
          <a:lin ang="5400000" scaled="0"/>
        </a:gradFill>
        <a:ln w="12700" cap="flat" cmpd="sng" algn="ctr">
          <a:solidFill>
            <a:schemeClr val="accent4">
              <a:hueOff val="2568265"/>
              <a:satOff val="13312"/>
              <a:lumOff val="-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The Father's Faith</a:t>
          </a:r>
          <a:endParaRPr lang="es-ES" sz="2000" kern="1200" dirty="0">
            <a:effectLst>
              <a:outerShdw blurRad="38100" dist="38100" dir="2700000" algn="tl">
                <a:srgbClr val="000000"/>
              </a:outerShdw>
            </a:effectLst>
          </a:endParaRPr>
        </a:p>
      </dsp:txBody>
      <dsp:txXfrm>
        <a:off x="4010057" y="120383"/>
        <a:ext cx="1508416" cy="502808"/>
      </dsp:txXfrm>
    </dsp:sp>
    <dsp:sp modelId="{D2AE9422-10DB-4BFB-A12C-EBB4A8DCAA2C}">
      <dsp:nvSpPr>
        <dsp:cNvPr id="0" name=""/>
        <dsp:cNvSpPr/>
      </dsp:nvSpPr>
      <dsp:spPr>
        <a:xfrm>
          <a:off x="6090265" y="653107"/>
          <a:ext cx="0" cy="2681708"/>
        </a:xfrm>
        <a:prstGeom prst="line">
          <a:avLst/>
        </a:prstGeom>
        <a:solidFill>
          <a:schemeClr val="lt1">
            <a:alpha val="90000"/>
            <a:hueOff val="0"/>
            <a:satOff val="0"/>
            <a:lumOff val="0"/>
            <a:alphaOff val="0"/>
          </a:schemeClr>
        </a:solidFill>
        <a:ln w="12700" cap="flat" cmpd="sng" algn="ctr">
          <a:solidFill>
            <a:schemeClr val="accent4">
              <a:hueOff val="3852398"/>
              <a:satOff val="19969"/>
              <a:lumOff val="-553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1AED5F-BA65-453B-A8D0-15DD9B3FEDF6}">
      <dsp:nvSpPr>
        <dsp:cNvPr id="0" name=""/>
        <dsp:cNvSpPr/>
      </dsp:nvSpPr>
      <dsp:spPr>
        <a:xfrm>
          <a:off x="6164757" y="742497"/>
          <a:ext cx="1410429" cy="1206768"/>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33758D-FD54-491E-89E7-30D54E48085C}">
      <dsp:nvSpPr>
        <dsp:cNvPr id="0" name=""/>
        <dsp:cNvSpPr/>
      </dsp:nvSpPr>
      <dsp:spPr>
        <a:xfrm>
          <a:off x="6164757" y="1966814"/>
          <a:ext cx="1410429" cy="1463846"/>
        </a:xfrm>
        <a:prstGeom prst="rect">
          <a:avLst/>
        </a:prstGeom>
        <a:solidFill>
          <a:srgbClr val="D7D4FC"/>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“Great is your faith” </a:t>
          </a:r>
          <a:br>
            <a:rPr lang="es-ES" sz="2000" b="1" kern="1200" dirty="0"/>
          </a:br>
          <a:r>
            <a:rPr lang="en" sz="2000" b="1" kern="1200" dirty="0"/>
            <a:t>(Mt. 15:28)</a:t>
          </a:r>
          <a:endParaRPr lang="es-ES" sz="2000" kern="1200" dirty="0"/>
        </a:p>
      </dsp:txBody>
      <dsp:txXfrm>
        <a:off x="6164757" y="1966814"/>
        <a:ext cx="1410429" cy="1463846"/>
      </dsp:txXfrm>
    </dsp:sp>
    <dsp:sp modelId="{F943B3B9-DC10-4A5C-B0AC-A895FE8A8097}">
      <dsp:nvSpPr>
        <dsp:cNvPr id="0" name=""/>
        <dsp:cNvSpPr/>
      </dsp:nvSpPr>
      <dsp:spPr>
        <a:xfrm>
          <a:off x="6008168" y="135013"/>
          <a:ext cx="1654032" cy="517295"/>
        </a:xfrm>
        <a:prstGeom prst="rect">
          <a:avLst/>
        </a:prstGeom>
        <a:gradFill rotWithShape="0">
          <a:gsLst>
            <a:gs pos="0">
              <a:schemeClr val="accent4">
                <a:hueOff val="3852398"/>
                <a:satOff val="19969"/>
                <a:lumOff val="-5531"/>
                <a:alphaOff val="0"/>
                <a:satMod val="103000"/>
                <a:lumMod val="102000"/>
                <a:tint val="94000"/>
              </a:schemeClr>
            </a:gs>
            <a:gs pos="50000">
              <a:schemeClr val="accent4">
                <a:hueOff val="3852398"/>
                <a:satOff val="19969"/>
                <a:lumOff val="-5531"/>
                <a:alphaOff val="0"/>
                <a:satMod val="110000"/>
                <a:lumMod val="100000"/>
                <a:shade val="100000"/>
              </a:schemeClr>
            </a:gs>
            <a:gs pos="100000">
              <a:schemeClr val="accent4">
                <a:hueOff val="3852398"/>
                <a:satOff val="19969"/>
                <a:lumOff val="-5531"/>
                <a:alphaOff val="0"/>
                <a:lumMod val="99000"/>
                <a:satMod val="120000"/>
                <a:shade val="78000"/>
              </a:schemeClr>
            </a:gs>
          </a:gsLst>
          <a:lin ang="5400000" scaled="0"/>
        </a:gradFill>
        <a:ln w="12700" cap="flat" cmpd="sng" algn="ctr">
          <a:solidFill>
            <a:schemeClr val="accent4">
              <a:hueOff val="3852398"/>
              <a:satOff val="19969"/>
              <a:lumOff val="-553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 sz="1500" b="1" kern="1200" dirty="0">
              <a:effectLst>
                <a:outerShdw blurRad="38100" dist="38100" dir="2700000" algn="tl">
                  <a:srgbClr val="000000"/>
                </a:outerShdw>
              </a:effectLst>
            </a:rPr>
            <a:t>The faith of the Canaanite woman</a:t>
          </a:r>
          <a:endParaRPr lang="es-ES" sz="1500" kern="1200" dirty="0">
            <a:effectLst>
              <a:outerShdw blurRad="38100" dist="38100" dir="2700000" algn="tl">
                <a:srgbClr val="000000"/>
              </a:outerShdw>
            </a:effectLst>
          </a:endParaRPr>
        </a:p>
      </dsp:txBody>
      <dsp:txXfrm>
        <a:off x="6008168" y="135013"/>
        <a:ext cx="1654032" cy="517295"/>
      </dsp:txXfrm>
    </dsp:sp>
    <dsp:sp modelId="{6949DDE7-0AAF-4727-B609-554D3A4FEC99}">
      <dsp:nvSpPr>
        <dsp:cNvPr id="0" name=""/>
        <dsp:cNvSpPr/>
      </dsp:nvSpPr>
      <dsp:spPr>
        <a:xfrm>
          <a:off x="8149565" y="653107"/>
          <a:ext cx="0" cy="2681708"/>
        </a:xfrm>
        <a:prstGeom prst="line">
          <a:avLst/>
        </a:prstGeom>
        <a:solidFill>
          <a:schemeClr val="lt1">
            <a:alpha val="90000"/>
            <a:hueOff val="0"/>
            <a:satOff val="0"/>
            <a:lumOff val="0"/>
            <a:alphaOff val="0"/>
          </a:schemeClr>
        </a:solidFill>
        <a:ln w="12700" cap="flat" cmpd="sng" algn="ctr">
          <a:solidFill>
            <a:schemeClr val="accent4">
              <a:hueOff val="5136530"/>
              <a:satOff val="26625"/>
              <a:lumOff val="-7374"/>
              <a:alphaOff val="0"/>
            </a:schemeClr>
          </a:solidFill>
          <a:prstDash val="solid"/>
          <a:miter lim="800000"/>
        </a:ln>
        <a:effectLst/>
      </dsp:spPr>
      <dsp:style>
        <a:lnRef idx="1">
          <a:scrgbClr r="0" g="0" b="0"/>
        </a:lnRef>
        <a:fillRef idx="1">
          <a:scrgbClr r="0" g="0" b="0"/>
        </a:fillRef>
        <a:effectRef idx="2">
          <a:scrgbClr r="0" g="0" b="0"/>
        </a:effectRef>
        <a:fontRef idx="minor"/>
      </dsp:style>
    </dsp:sp>
    <dsp:sp modelId="{39770434-6391-4C9F-8E8F-FF19F84845AD}">
      <dsp:nvSpPr>
        <dsp:cNvPr id="0" name=""/>
        <dsp:cNvSpPr/>
      </dsp:nvSpPr>
      <dsp:spPr>
        <a:xfrm>
          <a:off x="8185676" y="742497"/>
          <a:ext cx="1715787" cy="1206768"/>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l="-551" t="-3566" r="551" b="-17518"/>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4FA691F-2865-46C9-81D5-E44ADC7C54F2}">
      <dsp:nvSpPr>
        <dsp:cNvPr id="0" name=""/>
        <dsp:cNvSpPr/>
      </dsp:nvSpPr>
      <dsp:spPr>
        <a:xfrm>
          <a:off x="8171911" y="1966814"/>
          <a:ext cx="1743319" cy="1463846"/>
        </a:xfrm>
        <a:prstGeom prst="rect">
          <a:avLst/>
        </a:prstGeom>
        <a:solidFill>
          <a:srgbClr val="E7D9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“I have not </a:t>
          </a:r>
          <a:r>
            <a:rPr lang="en" sz="2000" b="1" kern="1200" dirty="0">
              <a:solidFill>
                <a:srgbClr val="000000">
                  <a:hueOff val="0"/>
                  <a:satOff val="0"/>
                  <a:lumOff val="0"/>
                  <a:alphaOff val="0"/>
                </a:srgbClr>
              </a:solidFill>
              <a:latin typeface="Aptos" panose="02110004020202020204"/>
              <a:ea typeface="+mn-ea"/>
              <a:cs typeface="+mn-cs"/>
            </a:rPr>
            <a:t>found </a:t>
          </a:r>
          <a:r>
            <a:rPr lang="en" sz="2000" b="1" kern="1200" dirty="0"/>
            <a:t>such great faith even in Israel”                               (Luke 7:9)</a:t>
          </a:r>
          <a:endParaRPr lang="es-ES" sz="2000" kern="1200" dirty="0"/>
        </a:p>
      </dsp:txBody>
      <dsp:txXfrm>
        <a:off x="8171911" y="1966814"/>
        <a:ext cx="1743319" cy="1463846"/>
      </dsp:txXfrm>
    </dsp:sp>
    <dsp:sp modelId="{B030FCF5-5111-4999-B91A-1424FECB2873}">
      <dsp:nvSpPr>
        <dsp:cNvPr id="0" name=""/>
        <dsp:cNvSpPr/>
      </dsp:nvSpPr>
      <dsp:spPr>
        <a:xfrm>
          <a:off x="8151895" y="120383"/>
          <a:ext cx="1713775" cy="517295"/>
        </a:xfrm>
        <a:prstGeom prst="rect">
          <a:avLst/>
        </a:prstGeom>
        <a:gradFill rotWithShape="0">
          <a:gsLst>
            <a:gs pos="0">
              <a:schemeClr val="accent4">
                <a:hueOff val="5136530"/>
                <a:satOff val="26625"/>
                <a:lumOff val="-7374"/>
                <a:alphaOff val="0"/>
                <a:satMod val="103000"/>
                <a:lumMod val="102000"/>
                <a:tint val="94000"/>
              </a:schemeClr>
            </a:gs>
            <a:gs pos="50000">
              <a:schemeClr val="accent4">
                <a:hueOff val="5136530"/>
                <a:satOff val="26625"/>
                <a:lumOff val="-7374"/>
                <a:alphaOff val="0"/>
                <a:satMod val="110000"/>
                <a:lumMod val="100000"/>
                <a:shade val="100000"/>
              </a:schemeClr>
            </a:gs>
            <a:gs pos="100000">
              <a:schemeClr val="accent4">
                <a:hueOff val="5136530"/>
                <a:satOff val="26625"/>
                <a:lumOff val="-7374"/>
                <a:alphaOff val="0"/>
                <a:lumMod val="99000"/>
                <a:satMod val="120000"/>
                <a:shade val="78000"/>
              </a:schemeClr>
            </a:gs>
          </a:gsLst>
          <a:lin ang="5400000" scaled="0"/>
        </a:gradFill>
        <a:ln w="12700" cap="flat" cmpd="sng" algn="ctr">
          <a:solidFill>
            <a:schemeClr val="accent4">
              <a:hueOff val="5136530"/>
              <a:satOff val="26625"/>
              <a:lumOff val="-73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 sz="1600" b="1" kern="1200" dirty="0">
              <a:effectLst>
                <a:outerShdw blurRad="38100" dist="38100" dir="2700000" algn="tl">
                  <a:srgbClr val="000000"/>
                </a:outerShdw>
              </a:effectLst>
            </a:rPr>
            <a:t>The Centurion's Faith</a:t>
          </a:r>
          <a:endParaRPr lang="es-ES" sz="1600" kern="1200" dirty="0">
            <a:effectLst>
              <a:outerShdw blurRad="38100" dist="38100" dir="2700000" algn="tl">
                <a:srgbClr val="000000"/>
              </a:outerShdw>
            </a:effectLst>
          </a:endParaRPr>
        </a:p>
      </dsp:txBody>
      <dsp:txXfrm>
        <a:off x="8151895" y="120383"/>
        <a:ext cx="1713775" cy="517295"/>
      </dsp:txXfrm>
    </dsp:sp>
    <dsp:sp modelId="{CFAE7013-EE75-4F32-BF92-A4431AE5F6EA}">
      <dsp:nvSpPr>
        <dsp:cNvPr id="0" name=""/>
        <dsp:cNvSpPr/>
      </dsp:nvSpPr>
      <dsp:spPr>
        <a:xfrm>
          <a:off x="10404924" y="653107"/>
          <a:ext cx="0" cy="2681708"/>
        </a:xfrm>
        <a:prstGeom prst="line">
          <a:avLst/>
        </a:prstGeom>
        <a:solidFill>
          <a:schemeClr val="lt1">
            <a:alpha val="90000"/>
            <a:hueOff val="0"/>
            <a:satOff val="0"/>
            <a:lumOff val="0"/>
            <a:alphaOff val="0"/>
          </a:schemeClr>
        </a:solidFill>
        <a:ln w="12700" cap="flat" cmpd="sng" algn="ctr">
          <a:solidFill>
            <a:schemeClr val="accent4">
              <a:hueOff val="6420663"/>
              <a:satOff val="33281"/>
              <a:lumOff val="-9218"/>
              <a:alphaOff val="0"/>
            </a:schemeClr>
          </a:solidFill>
          <a:prstDash val="solid"/>
          <a:miter lim="800000"/>
        </a:ln>
        <a:effectLst/>
      </dsp:spPr>
      <dsp:style>
        <a:lnRef idx="1">
          <a:scrgbClr r="0" g="0" b="0"/>
        </a:lnRef>
        <a:fillRef idx="1">
          <a:scrgbClr r="0" g="0" b="0"/>
        </a:fillRef>
        <a:effectRef idx="2">
          <a:scrgbClr r="0" g="0" b="0"/>
        </a:effectRef>
        <a:fontRef idx="minor"/>
      </dsp:style>
    </dsp:sp>
    <dsp:sp modelId="{6D6610F4-379A-4D9C-91D6-26958AD3D8BD}">
      <dsp:nvSpPr>
        <dsp:cNvPr id="0" name=""/>
        <dsp:cNvSpPr/>
      </dsp:nvSpPr>
      <dsp:spPr>
        <a:xfrm>
          <a:off x="10479416" y="742497"/>
          <a:ext cx="1410429" cy="1206768"/>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C4FD2A1-D591-4B95-A535-7FAAF8A95B55}">
      <dsp:nvSpPr>
        <dsp:cNvPr id="0" name=""/>
        <dsp:cNvSpPr/>
      </dsp:nvSpPr>
      <dsp:spPr>
        <a:xfrm>
          <a:off x="10479416" y="1966814"/>
          <a:ext cx="1410429" cy="1463846"/>
        </a:xfrm>
        <a:prstGeom prst="rect">
          <a:avLst/>
        </a:prstGeom>
        <a:solidFill>
          <a:srgbClr val="F4DDFB"/>
        </a:solidFill>
        <a:ln>
          <a:noFill/>
        </a:ln>
        <a:effectLst>
          <a:outerShdw blurRad="50800" dist="381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n" sz="2000" b="1" kern="1200" dirty="0"/>
            <a:t>“man full of faith”                   (Acts 6:5)</a:t>
          </a:r>
          <a:endParaRPr lang="es-ES" sz="2000" kern="1200" dirty="0"/>
        </a:p>
      </dsp:txBody>
      <dsp:txXfrm>
        <a:off x="10479416" y="1966814"/>
        <a:ext cx="1410429" cy="1463846"/>
      </dsp:txXfrm>
    </dsp:sp>
    <dsp:sp modelId="{BAFB1362-565C-45C5-9E03-9BA921416D73}">
      <dsp:nvSpPr>
        <dsp:cNvPr id="0" name=""/>
        <dsp:cNvSpPr/>
      </dsp:nvSpPr>
      <dsp:spPr>
        <a:xfrm>
          <a:off x="10404924" y="120383"/>
          <a:ext cx="1489837" cy="517295"/>
        </a:xfrm>
        <a:prstGeom prst="rect">
          <a:avLst/>
        </a:prstGeom>
        <a:gradFill rotWithShape="0">
          <a:gsLst>
            <a:gs pos="0">
              <a:schemeClr val="accent4">
                <a:hueOff val="6420663"/>
                <a:satOff val="33281"/>
                <a:lumOff val="-9218"/>
                <a:alphaOff val="0"/>
                <a:satMod val="103000"/>
                <a:lumMod val="102000"/>
                <a:tint val="94000"/>
              </a:schemeClr>
            </a:gs>
            <a:gs pos="50000">
              <a:schemeClr val="accent4">
                <a:hueOff val="6420663"/>
                <a:satOff val="33281"/>
                <a:lumOff val="-9218"/>
                <a:alphaOff val="0"/>
                <a:satMod val="110000"/>
                <a:lumMod val="100000"/>
                <a:shade val="100000"/>
              </a:schemeClr>
            </a:gs>
            <a:gs pos="100000">
              <a:schemeClr val="accent4">
                <a:hueOff val="6420663"/>
                <a:satOff val="33281"/>
                <a:lumOff val="-9218"/>
                <a:alphaOff val="0"/>
                <a:lumMod val="99000"/>
                <a:satMod val="120000"/>
                <a:shade val="78000"/>
              </a:schemeClr>
            </a:gs>
          </a:gsLst>
          <a:lin ang="5400000" scaled="0"/>
        </a:gradFill>
        <a:ln w="12700" cap="flat" cmpd="sng" algn="ctr">
          <a:solidFill>
            <a:schemeClr val="accent4">
              <a:hueOff val="6420663"/>
              <a:satOff val="33281"/>
              <a:lumOff val="-921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Stephen's faith</a:t>
          </a:r>
          <a:endParaRPr lang="es-ES" sz="2000" kern="1200" dirty="0">
            <a:effectLst>
              <a:outerShdw blurRad="38100" dist="38100" dir="2700000" algn="tl">
                <a:srgbClr val="000000"/>
              </a:outerShdw>
            </a:effectLst>
          </a:endParaRPr>
        </a:p>
      </dsp:txBody>
      <dsp:txXfrm>
        <a:off x="10404924" y="120383"/>
        <a:ext cx="1489837" cy="51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E801D-DE2B-4B26-AE02-37B78EB2674E}">
      <dsp:nvSpPr>
        <dsp:cNvPr id="0" name=""/>
        <dsp:cNvSpPr/>
      </dsp:nvSpPr>
      <dsp:spPr>
        <a:xfrm>
          <a:off x="109914" y="321372"/>
          <a:ext cx="2857891" cy="893090"/>
        </a:xfrm>
        <a:prstGeom prst="rect">
          <a:avLst/>
        </a:prstGeom>
        <a:solidFill>
          <a:srgbClr val="FFEBAB"/>
        </a:solid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Exercise faith, however small it may be (Mt. 17:20)</a:t>
          </a:r>
          <a:endParaRPr lang="es-ES" sz="2000" kern="1200" dirty="0"/>
        </a:p>
      </dsp:txBody>
      <dsp:txXfrm>
        <a:off x="109914" y="321372"/>
        <a:ext cx="2857891" cy="893090"/>
      </dsp:txXfrm>
    </dsp:sp>
    <dsp:sp modelId="{EF1C654A-1FC1-4582-A367-0477E89B3989}">
      <dsp:nvSpPr>
        <dsp:cNvPr id="0" name=""/>
        <dsp:cNvSpPr/>
      </dsp:nvSpPr>
      <dsp:spPr>
        <a:xfrm>
          <a:off x="16013" y="192369"/>
          <a:ext cx="625163" cy="937745"/>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b="5341"/>
          </a:stretch>
        </a:blipFill>
        <a:ln w="28575" cap="flat" cmpd="sng" algn="ctr">
          <a:solidFill>
            <a:srgbClr val="B4890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330D1C-E735-4EF1-BDB8-4173C1B5B3D5}">
      <dsp:nvSpPr>
        <dsp:cNvPr id="0" name=""/>
        <dsp:cNvSpPr/>
      </dsp:nvSpPr>
      <dsp:spPr>
        <a:xfrm>
          <a:off x="3315835" y="321372"/>
          <a:ext cx="2857891" cy="893090"/>
        </a:xfrm>
        <a:prstGeom prst="rect">
          <a:avLst/>
        </a:prstGeom>
        <a:solidFill>
          <a:srgbClr val="BDEEFF"/>
        </a:solid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Study the Bible (Rom. 10:17)</a:t>
          </a:r>
          <a:endParaRPr lang="es-ES" sz="2000" kern="1200" dirty="0"/>
        </a:p>
      </dsp:txBody>
      <dsp:txXfrm>
        <a:off x="3315835" y="321372"/>
        <a:ext cx="2857891" cy="893090"/>
      </dsp:txXfrm>
    </dsp:sp>
    <dsp:sp modelId="{D0657339-4452-4381-9696-08768A9793E4}">
      <dsp:nvSpPr>
        <dsp:cNvPr id="0" name=""/>
        <dsp:cNvSpPr/>
      </dsp:nvSpPr>
      <dsp:spPr>
        <a:xfrm>
          <a:off x="3196759" y="192369"/>
          <a:ext cx="625163" cy="937745"/>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8575" cap="flat" cmpd="sng" algn="ctr">
          <a:solidFill>
            <a:srgbClr val="0082B0"/>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62F9C750-5BA6-4C3D-BBE2-97E7E0FA3542}">
      <dsp:nvSpPr>
        <dsp:cNvPr id="0" name=""/>
        <dsp:cNvSpPr/>
      </dsp:nvSpPr>
      <dsp:spPr>
        <a:xfrm>
          <a:off x="109914" y="1445674"/>
          <a:ext cx="2857891" cy="893090"/>
        </a:xfrm>
        <a:prstGeom prst="rect">
          <a:avLst/>
        </a:prstGeom>
        <a:solidFill>
          <a:schemeClr val="accent3">
            <a:lumMod val="20000"/>
            <a:lumOff val="80000"/>
          </a:schemeClr>
        </a:solid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Ask God to increase it                            (Lk. 17:5)</a:t>
          </a:r>
          <a:endParaRPr lang="es-ES" sz="2000" kern="1200" dirty="0"/>
        </a:p>
      </dsp:txBody>
      <dsp:txXfrm>
        <a:off x="109914" y="1445674"/>
        <a:ext cx="2857891" cy="893090"/>
      </dsp:txXfrm>
    </dsp:sp>
    <dsp:sp modelId="{4CFB5C92-2025-4ADA-8309-F9DDDE058036}">
      <dsp:nvSpPr>
        <dsp:cNvPr id="0" name=""/>
        <dsp:cNvSpPr/>
      </dsp:nvSpPr>
      <dsp:spPr>
        <a:xfrm>
          <a:off x="0" y="1316672"/>
          <a:ext cx="625163" cy="93774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8575" cap="flat" cmpd="sng" algn="ctr">
          <a:solidFill>
            <a:schemeClr val="accent3">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E41E6368-E3D1-45FE-A79B-B9C5F27954CB}">
      <dsp:nvSpPr>
        <dsp:cNvPr id="0" name=""/>
        <dsp:cNvSpPr/>
      </dsp:nvSpPr>
      <dsp:spPr>
        <a:xfrm>
          <a:off x="3315835" y="1445674"/>
          <a:ext cx="2857891" cy="893090"/>
        </a:xfrm>
        <a:prstGeom prst="rect">
          <a:avLst/>
        </a:prstGeom>
        <a:solidFill>
          <a:schemeClr val="accent5">
            <a:lumMod val="20000"/>
            <a:lumOff val="80000"/>
          </a:schemeClr>
        </a:solid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Do not give in to doubt                                        (Mark 9:23-24)</a:t>
          </a:r>
          <a:endParaRPr lang="es-ES" sz="2000" kern="1200" dirty="0"/>
        </a:p>
      </dsp:txBody>
      <dsp:txXfrm>
        <a:off x="3315835" y="1445674"/>
        <a:ext cx="2857891" cy="893090"/>
      </dsp:txXfrm>
    </dsp:sp>
    <dsp:sp modelId="{DE7FC900-5765-4183-91B0-93122DA942DB}">
      <dsp:nvSpPr>
        <dsp:cNvPr id="0" name=""/>
        <dsp:cNvSpPr/>
      </dsp:nvSpPr>
      <dsp:spPr>
        <a:xfrm>
          <a:off x="3196759" y="1316672"/>
          <a:ext cx="625163" cy="937745"/>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28575" cap="flat" cmpd="sng" algn="ctr">
          <a:solidFill>
            <a:schemeClr val="accent5">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CF95EDDD-B49F-4AFD-BA06-49661791AC8B}">
      <dsp:nvSpPr>
        <dsp:cNvPr id="0" name=""/>
        <dsp:cNvSpPr/>
      </dsp:nvSpPr>
      <dsp:spPr>
        <a:xfrm>
          <a:off x="109914" y="2569976"/>
          <a:ext cx="2857891" cy="893090"/>
        </a:xfrm>
        <a:prstGeom prst="rect">
          <a:avLst/>
        </a:prstGeom>
        <a:solidFill>
          <a:schemeClr val="accent6">
            <a:lumMod val="20000"/>
            <a:lumOff val="80000"/>
          </a:schemeClr>
        </a:solid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Do not base my faith on the faith of others (Mt. 25:8)</a:t>
          </a:r>
          <a:endParaRPr lang="es-ES" sz="2000" kern="1200" dirty="0"/>
        </a:p>
      </dsp:txBody>
      <dsp:txXfrm>
        <a:off x="109914" y="2569976"/>
        <a:ext cx="2857891" cy="893090"/>
      </dsp:txXfrm>
    </dsp:sp>
    <dsp:sp modelId="{DBEFF52B-2DD5-4E70-AFE3-2AD45871F679}">
      <dsp:nvSpPr>
        <dsp:cNvPr id="0" name=""/>
        <dsp:cNvSpPr/>
      </dsp:nvSpPr>
      <dsp:spPr>
        <a:xfrm>
          <a:off x="0" y="2440974"/>
          <a:ext cx="625163" cy="93774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28575" cap="flat" cmpd="sng" algn="ctr">
          <a:solidFill>
            <a:schemeClr val="accent5">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25183399-0B8C-42D7-A96A-7EBD0191D40C}">
      <dsp:nvSpPr>
        <dsp:cNvPr id="0" name=""/>
        <dsp:cNvSpPr/>
      </dsp:nvSpPr>
      <dsp:spPr>
        <a:xfrm>
          <a:off x="3315835" y="2569976"/>
          <a:ext cx="2857891" cy="893090"/>
        </a:xfrm>
        <a:prstGeom prst="rect">
          <a:avLst/>
        </a:prstGeom>
        <a:solidFill>
          <a:srgbClr val="EEE3D6"/>
        </a:solid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Responding to the Holy Spirit                          (Gal. 5:22)</a:t>
          </a:r>
          <a:endParaRPr lang="es-ES" sz="2000" kern="1200" dirty="0"/>
        </a:p>
      </dsp:txBody>
      <dsp:txXfrm>
        <a:off x="3315835" y="2569976"/>
        <a:ext cx="2857891" cy="893090"/>
      </dsp:txXfrm>
    </dsp:sp>
    <dsp:sp modelId="{0774E423-1125-4F5D-98B3-689912FAABA1}">
      <dsp:nvSpPr>
        <dsp:cNvPr id="0" name=""/>
        <dsp:cNvSpPr/>
      </dsp:nvSpPr>
      <dsp:spPr>
        <a:xfrm>
          <a:off x="3196759" y="2440974"/>
          <a:ext cx="625163" cy="937745"/>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28575" cap="flat" cmpd="sng" algn="ctr">
          <a:solidFill>
            <a:srgbClr val="926C3E"/>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sp>
    <dsp:sp modelId="{4BB67BAA-14B6-4EAD-8B08-5889DA05780B}">
      <dsp:nvSpPr>
        <dsp:cNvPr id="0" name=""/>
        <dsp:cNvSpPr/>
      </dsp:nvSpPr>
      <dsp:spPr>
        <a:xfrm>
          <a:off x="2198630" y="3694279"/>
          <a:ext cx="2857891" cy="893090"/>
        </a:xfrm>
        <a:prstGeom prst="rect">
          <a:avLst/>
        </a:prstGeom>
        <a:solidFill>
          <a:schemeClr val="accent2">
            <a:lumMod val="20000"/>
            <a:lumOff val="8000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04920" tIns="76200" rIns="76200" bIns="76200" numCol="1" spcCol="1270" anchor="ctr" anchorCtr="0">
          <a:noAutofit/>
        </a:bodyPr>
        <a:lstStyle/>
        <a:p>
          <a:pPr marL="0" lvl="0" indent="0" algn="l" defTabSz="889000">
            <a:lnSpc>
              <a:spcPct val="90000"/>
            </a:lnSpc>
            <a:spcBef>
              <a:spcPct val="0"/>
            </a:spcBef>
            <a:spcAft>
              <a:spcPct val="35000"/>
            </a:spcAft>
            <a:buNone/>
          </a:pPr>
          <a:r>
            <a:rPr lang="en" sz="2000" b="1" kern="1200" dirty="0"/>
            <a:t>To habitually practice my faith               (2 Cor. 5:7)</a:t>
          </a:r>
          <a:endParaRPr lang="es-ES" sz="2000" kern="1200" dirty="0"/>
        </a:p>
      </dsp:txBody>
      <dsp:txXfrm>
        <a:off x="2198630" y="3694279"/>
        <a:ext cx="2857891" cy="893090"/>
      </dsp:txXfrm>
    </dsp:sp>
    <dsp:sp modelId="{75CB85F2-1236-43DE-B43D-C3EAE0C6F401}">
      <dsp:nvSpPr>
        <dsp:cNvPr id="0" name=""/>
        <dsp:cNvSpPr/>
      </dsp:nvSpPr>
      <dsp:spPr>
        <a:xfrm>
          <a:off x="2104757" y="3565276"/>
          <a:ext cx="625163" cy="937745"/>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2E0C6-0B31-44B9-A796-AB4B83F63C24}">
      <dsp:nvSpPr>
        <dsp:cNvPr id="0" name=""/>
        <dsp:cNvSpPr/>
      </dsp:nvSpPr>
      <dsp:spPr>
        <a:xfrm>
          <a:off x="0" y="0"/>
          <a:ext cx="6402029" cy="387264"/>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Be obedient to Jesus and His Word</a:t>
          </a:r>
          <a:endParaRPr lang="es-ES" sz="2000" kern="1200">
            <a:solidFill>
              <a:schemeClr val="tx1"/>
            </a:solidFill>
          </a:endParaRPr>
        </a:p>
      </dsp:txBody>
      <dsp:txXfrm>
        <a:off x="1319132" y="0"/>
        <a:ext cx="5082896" cy="387264"/>
      </dsp:txXfrm>
    </dsp:sp>
    <dsp:sp modelId="{E835C4C8-F2C2-42FA-9602-AAF342B613DA}">
      <dsp:nvSpPr>
        <dsp:cNvPr id="0" name=""/>
        <dsp:cNvSpPr/>
      </dsp:nvSpPr>
      <dsp:spPr>
        <a:xfrm>
          <a:off x="236005" y="38726"/>
          <a:ext cx="611995" cy="309811"/>
        </a:xfrm>
        <a:prstGeom prst="ribbon">
          <a:avLst/>
        </a:prstGeom>
        <a:solidFill>
          <a:schemeClr val="accent2">
            <a:tint val="50000"/>
            <a:hueOff val="0"/>
            <a:satOff val="0"/>
            <a:lumOff val="0"/>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06D5F5D-23AC-43F5-878E-819020F23AEA}">
      <dsp:nvSpPr>
        <dsp:cNvPr id="0" name=""/>
        <dsp:cNvSpPr/>
      </dsp:nvSpPr>
      <dsp:spPr>
        <a:xfrm>
          <a:off x="0" y="425991"/>
          <a:ext cx="6402029" cy="387264"/>
        </a:xfrm>
        <a:prstGeom prst="roundRect">
          <a:avLst>
            <a:gd name="adj" fmla="val 10000"/>
          </a:avLst>
        </a:prstGeom>
        <a:gradFill rotWithShape="0">
          <a:gsLst>
            <a:gs pos="0">
              <a:schemeClr val="accent2">
                <a:hueOff val="-290627"/>
                <a:satOff val="7057"/>
                <a:lumOff val="2255"/>
                <a:alphaOff val="0"/>
                <a:satMod val="103000"/>
                <a:lumMod val="102000"/>
                <a:tint val="94000"/>
              </a:schemeClr>
            </a:gs>
            <a:gs pos="50000">
              <a:schemeClr val="accent2">
                <a:hueOff val="-290627"/>
                <a:satOff val="7057"/>
                <a:lumOff val="2255"/>
                <a:alphaOff val="0"/>
                <a:satMod val="110000"/>
                <a:lumMod val="100000"/>
                <a:shade val="100000"/>
              </a:schemeClr>
            </a:gs>
            <a:gs pos="100000">
              <a:schemeClr val="accent2">
                <a:hueOff val="-290627"/>
                <a:satOff val="7057"/>
                <a:lumOff val="225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Having a daily experience with Jesus</a:t>
          </a:r>
          <a:endParaRPr lang="es-ES" sz="2000" kern="1200">
            <a:solidFill>
              <a:schemeClr val="tx1"/>
            </a:solidFill>
          </a:endParaRPr>
        </a:p>
      </dsp:txBody>
      <dsp:txXfrm>
        <a:off x="1319132" y="425991"/>
        <a:ext cx="5082896" cy="387264"/>
      </dsp:txXfrm>
    </dsp:sp>
    <dsp:sp modelId="{AEF0314F-F1E8-4B53-ACB8-4DD5EEE46E7B}">
      <dsp:nvSpPr>
        <dsp:cNvPr id="0" name=""/>
        <dsp:cNvSpPr/>
      </dsp:nvSpPr>
      <dsp:spPr>
        <a:xfrm>
          <a:off x="236005" y="464717"/>
          <a:ext cx="611995" cy="309811"/>
        </a:xfrm>
        <a:prstGeom prst="flowChartDocument">
          <a:avLst/>
        </a:prstGeom>
        <a:solidFill>
          <a:schemeClr val="accent2">
            <a:tint val="50000"/>
            <a:hueOff val="-356886"/>
            <a:satOff val="8826"/>
            <a:lumOff val="853"/>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D1FDDB1-DFD5-4D88-AF1C-475796FD361E}">
      <dsp:nvSpPr>
        <dsp:cNvPr id="0" name=""/>
        <dsp:cNvSpPr/>
      </dsp:nvSpPr>
      <dsp:spPr>
        <a:xfrm>
          <a:off x="0" y="851982"/>
          <a:ext cx="6402029" cy="387264"/>
        </a:xfrm>
        <a:prstGeom prst="roundRect">
          <a:avLst>
            <a:gd name="adj" fmla="val 10000"/>
          </a:avLst>
        </a:prstGeom>
        <a:gradFill rotWithShape="0">
          <a:gsLst>
            <a:gs pos="0">
              <a:schemeClr val="accent2">
                <a:hueOff val="-581254"/>
                <a:satOff val="14114"/>
                <a:lumOff val="4510"/>
                <a:alphaOff val="0"/>
                <a:satMod val="103000"/>
                <a:lumMod val="102000"/>
                <a:tint val="94000"/>
              </a:schemeClr>
            </a:gs>
            <a:gs pos="50000">
              <a:schemeClr val="accent2">
                <a:hueOff val="-581254"/>
                <a:satOff val="14114"/>
                <a:lumOff val="4510"/>
                <a:alphaOff val="0"/>
                <a:satMod val="110000"/>
                <a:lumMod val="100000"/>
                <a:shade val="100000"/>
              </a:schemeClr>
            </a:gs>
            <a:gs pos="100000">
              <a:schemeClr val="accent2">
                <a:hueOff val="-581254"/>
                <a:satOff val="14114"/>
                <a:lumOff val="451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Making Jesus the center of our lives</a:t>
          </a:r>
          <a:endParaRPr lang="es-ES" sz="2000" kern="1200">
            <a:solidFill>
              <a:schemeClr val="tx1"/>
            </a:solidFill>
          </a:endParaRPr>
        </a:p>
      </dsp:txBody>
      <dsp:txXfrm>
        <a:off x="1319132" y="851982"/>
        <a:ext cx="5082896" cy="387264"/>
      </dsp:txXfrm>
    </dsp:sp>
    <dsp:sp modelId="{29130CAC-5C1C-4F14-BE19-F526D819B4BE}">
      <dsp:nvSpPr>
        <dsp:cNvPr id="0" name=""/>
        <dsp:cNvSpPr/>
      </dsp:nvSpPr>
      <dsp:spPr>
        <a:xfrm>
          <a:off x="236005" y="890708"/>
          <a:ext cx="611995" cy="309811"/>
        </a:xfrm>
        <a:prstGeom prst="star12">
          <a:avLst/>
        </a:prstGeom>
        <a:solidFill>
          <a:schemeClr val="accent2">
            <a:tint val="50000"/>
            <a:hueOff val="-713772"/>
            <a:satOff val="17652"/>
            <a:lumOff val="1706"/>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62BD39D-E53B-4831-8DB9-6DB9A2650A7A}">
      <dsp:nvSpPr>
        <dsp:cNvPr id="0" name=""/>
        <dsp:cNvSpPr/>
      </dsp:nvSpPr>
      <dsp:spPr>
        <a:xfrm>
          <a:off x="0" y="1277973"/>
          <a:ext cx="6402029" cy="387264"/>
        </a:xfrm>
        <a:prstGeom prst="roundRect">
          <a:avLst>
            <a:gd name="adj" fmla="val 10000"/>
          </a:avLst>
        </a:prstGeom>
        <a:gradFill rotWithShape="0">
          <a:gsLst>
            <a:gs pos="0">
              <a:schemeClr val="accent2">
                <a:hueOff val="-871881"/>
                <a:satOff val="21171"/>
                <a:lumOff val="6764"/>
                <a:alphaOff val="0"/>
                <a:satMod val="103000"/>
                <a:lumMod val="102000"/>
                <a:tint val="94000"/>
              </a:schemeClr>
            </a:gs>
            <a:gs pos="50000">
              <a:schemeClr val="accent2">
                <a:hueOff val="-871881"/>
                <a:satOff val="21171"/>
                <a:lumOff val="6764"/>
                <a:alphaOff val="0"/>
                <a:satMod val="110000"/>
                <a:lumMod val="100000"/>
                <a:shade val="100000"/>
              </a:schemeClr>
            </a:gs>
            <a:gs pos="100000">
              <a:schemeClr val="accent2">
                <a:hueOff val="-871881"/>
                <a:satOff val="21171"/>
                <a:lumOff val="676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To live in accordance with our faith</a:t>
          </a:r>
          <a:endParaRPr lang="es-ES" sz="2000" kern="1200">
            <a:solidFill>
              <a:schemeClr val="tx1"/>
            </a:solidFill>
          </a:endParaRPr>
        </a:p>
      </dsp:txBody>
      <dsp:txXfrm>
        <a:off x="1319132" y="1277973"/>
        <a:ext cx="5082896" cy="387264"/>
      </dsp:txXfrm>
    </dsp:sp>
    <dsp:sp modelId="{D4445071-C11D-4914-ABA6-58CDEDE87975}">
      <dsp:nvSpPr>
        <dsp:cNvPr id="0" name=""/>
        <dsp:cNvSpPr/>
      </dsp:nvSpPr>
      <dsp:spPr>
        <a:xfrm>
          <a:off x="236005" y="1316700"/>
          <a:ext cx="611995" cy="309811"/>
        </a:xfrm>
        <a:prstGeom prst="homePlate">
          <a:avLst/>
        </a:prstGeom>
        <a:solidFill>
          <a:schemeClr val="accent2">
            <a:tint val="50000"/>
            <a:hueOff val="-1070658"/>
            <a:satOff val="26478"/>
            <a:lumOff val="2558"/>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B43BCF0-FC66-4AC6-A30E-FC7C0A34FA8C}">
      <dsp:nvSpPr>
        <dsp:cNvPr id="0" name=""/>
        <dsp:cNvSpPr/>
      </dsp:nvSpPr>
      <dsp:spPr>
        <a:xfrm>
          <a:off x="0" y="1703965"/>
          <a:ext cx="6402029" cy="387264"/>
        </a:xfrm>
        <a:prstGeom prst="roundRect">
          <a:avLst>
            <a:gd name="adj" fmla="val 10000"/>
          </a:avLst>
        </a:prstGeom>
        <a:gradFill rotWithShape="0">
          <a:gsLst>
            <a:gs pos="0">
              <a:schemeClr val="accent2">
                <a:hueOff val="-1162509"/>
                <a:satOff val="28228"/>
                <a:lumOff val="9019"/>
                <a:alphaOff val="0"/>
                <a:satMod val="103000"/>
                <a:lumMod val="102000"/>
                <a:tint val="94000"/>
              </a:schemeClr>
            </a:gs>
            <a:gs pos="50000">
              <a:schemeClr val="accent2">
                <a:hueOff val="-1162509"/>
                <a:satOff val="28228"/>
                <a:lumOff val="9019"/>
                <a:alphaOff val="0"/>
                <a:satMod val="110000"/>
                <a:lumMod val="100000"/>
                <a:shade val="100000"/>
              </a:schemeClr>
            </a:gs>
            <a:gs pos="100000">
              <a:schemeClr val="accent2">
                <a:hueOff val="-1162509"/>
                <a:satOff val="28228"/>
                <a:lumOff val="90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To base our faith on Jesus</a:t>
          </a:r>
          <a:endParaRPr lang="es-ES" sz="2000" kern="1200">
            <a:solidFill>
              <a:schemeClr val="tx1"/>
            </a:solidFill>
          </a:endParaRPr>
        </a:p>
      </dsp:txBody>
      <dsp:txXfrm>
        <a:off x="1319132" y="1703965"/>
        <a:ext cx="5082896" cy="387264"/>
      </dsp:txXfrm>
    </dsp:sp>
    <dsp:sp modelId="{7D3FD46A-4E62-4938-8AB3-965BC35CB05A}">
      <dsp:nvSpPr>
        <dsp:cNvPr id="0" name=""/>
        <dsp:cNvSpPr/>
      </dsp:nvSpPr>
      <dsp:spPr>
        <a:xfrm>
          <a:off x="236005" y="1742691"/>
          <a:ext cx="611995" cy="309811"/>
        </a:xfrm>
        <a:prstGeom prst="sun">
          <a:avLst/>
        </a:prstGeom>
        <a:solidFill>
          <a:schemeClr val="accent2">
            <a:tint val="50000"/>
            <a:hueOff val="-1427545"/>
            <a:satOff val="35305"/>
            <a:lumOff val="3411"/>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ACF9048-328A-40E7-BAD3-68307C05C6E2}">
      <dsp:nvSpPr>
        <dsp:cNvPr id="0" name=""/>
        <dsp:cNvSpPr/>
      </dsp:nvSpPr>
      <dsp:spPr>
        <a:xfrm>
          <a:off x="0" y="2129956"/>
          <a:ext cx="6402029" cy="387264"/>
        </a:xfrm>
        <a:prstGeom prst="roundRect">
          <a:avLst>
            <a:gd name="adj" fmla="val 10000"/>
          </a:avLst>
        </a:prstGeom>
        <a:gradFill rotWithShape="0">
          <a:gsLst>
            <a:gs pos="0">
              <a:schemeClr val="accent2">
                <a:hueOff val="-1453136"/>
                <a:satOff val="35285"/>
                <a:lumOff val="11274"/>
                <a:alphaOff val="0"/>
                <a:satMod val="103000"/>
                <a:lumMod val="102000"/>
                <a:tint val="94000"/>
              </a:schemeClr>
            </a:gs>
            <a:gs pos="50000">
              <a:schemeClr val="accent2">
                <a:hueOff val="-1453136"/>
                <a:satOff val="35285"/>
                <a:lumOff val="11274"/>
                <a:alphaOff val="0"/>
                <a:satMod val="110000"/>
                <a:lumMod val="100000"/>
                <a:shade val="100000"/>
              </a:schemeClr>
            </a:gs>
            <a:gs pos="100000">
              <a:schemeClr val="accent2">
                <a:hueOff val="-1453136"/>
                <a:satOff val="35285"/>
                <a:lumOff val="1127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Reflecting Jesus in our lives</a:t>
          </a:r>
          <a:endParaRPr lang="es-ES" sz="2000" kern="1200">
            <a:solidFill>
              <a:schemeClr val="tx1"/>
            </a:solidFill>
          </a:endParaRPr>
        </a:p>
      </dsp:txBody>
      <dsp:txXfrm>
        <a:off x="1319132" y="2129956"/>
        <a:ext cx="5082896" cy="387264"/>
      </dsp:txXfrm>
    </dsp:sp>
    <dsp:sp modelId="{5E78D2C8-1D37-434A-BD66-82348607AEE1}">
      <dsp:nvSpPr>
        <dsp:cNvPr id="0" name=""/>
        <dsp:cNvSpPr/>
      </dsp:nvSpPr>
      <dsp:spPr>
        <a:xfrm>
          <a:off x="236005" y="2168682"/>
          <a:ext cx="611995" cy="309811"/>
        </a:xfrm>
        <a:prstGeom prst="diamond">
          <a:avLst/>
        </a:prstGeom>
        <a:solidFill>
          <a:schemeClr val="accent2">
            <a:tint val="50000"/>
            <a:hueOff val="-1784431"/>
            <a:satOff val="44131"/>
            <a:lumOff val="4264"/>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2777B78-2609-4E4E-BDBF-013A298041D4}">
      <dsp:nvSpPr>
        <dsp:cNvPr id="0" name=""/>
        <dsp:cNvSpPr/>
      </dsp:nvSpPr>
      <dsp:spPr>
        <a:xfrm>
          <a:off x="0" y="2555947"/>
          <a:ext cx="6402029" cy="387264"/>
        </a:xfrm>
        <a:prstGeom prst="roundRect">
          <a:avLst>
            <a:gd name="adj" fmla="val 10000"/>
          </a:avLst>
        </a:prstGeom>
        <a:gradFill rotWithShape="0">
          <a:gsLst>
            <a:gs pos="0">
              <a:schemeClr val="accent2">
                <a:hueOff val="-1743763"/>
                <a:satOff val="42342"/>
                <a:lumOff val="13529"/>
                <a:alphaOff val="0"/>
                <a:satMod val="103000"/>
                <a:lumMod val="102000"/>
                <a:tint val="94000"/>
              </a:schemeClr>
            </a:gs>
            <a:gs pos="50000">
              <a:schemeClr val="accent2">
                <a:hueOff val="-1743763"/>
                <a:satOff val="42342"/>
                <a:lumOff val="13529"/>
                <a:alphaOff val="0"/>
                <a:satMod val="110000"/>
                <a:lumMod val="100000"/>
                <a:shade val="100000"/>
              </a:schemeClr>
            </a:gs>
            <a:gs pos="100000">
              <a:schemeClr val="accent2">
                <a:hueOff val="-1743763"/>
                <a:satOff val="42342"/>
                <a:lumOff val="1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76200" rIns="0" bIns="76200" numCol="1" spcCol="1270" anchor="ctr" anchorCtr="0">
          <a:noAutofit/>
        </a:bodyPr>
        <a:lstStyle/>
        <a:p>
          <a:pPr marL="0" lvl="0" indent="0" algn="l" defTabSz="889000">
            <a:lnSpc>
              <a:spcPct val="90000"/>
            </a:lnSpc>
            <a:spcBef>
              <a:spcPct val="0"/>
            </a:spcBef>
            <a:spcAft>
              <a:spcPct val="35000"/>
            </a:spcAft>
            <a:buNone/>
          </a:pPr>
          <a:r>
            <a:rPr lang="en" sz="2000" b="1" kern="1200">
              <a:solidFill>
                <a:schemeClr val="tx1"/>
              </a:solidFill>
            </a:rPr>
            <a:t>Accept the gift of His grace</a:t>
          </a:r>
          <a:endParaRPr lang="es-ES" sz="2000" kern="1200">
            <a:solidFill>
              <a:schemeClr val="tx1"/>
            </a:solidFill>
          </a:endParaRPr>
        </a:p>
      </dsp:txBody>
      <dsp:txXfrm>
        <a:off x="1319132" y="2555947"/>
        <a:ext cx="5082896" cy="387264"/>
      </dsp:txXfrm>
    </dsp:sp>
    <dsp:sp modelId="{C4C89F38-D772-4667-8CF5-2685CE87D1D2}">
      <dsp:nvSpPr>
        <dsp:cNvPr id="0" name=""/>
        <dsp:cNvSpPr/>
      </dsp:nvSpPr>
      <dsp:spPr>
        <a:xfrm>
          <a:off x="236005" y="2594673"/>
          <a:ext cx="611995" cy="309811"/>
        </a:xfrm>
        <a:prstGeom prst="wave">
          <a:avLst/>
        </a:prstGeom>
        <a:solidFill>
          <a:schemeClr val="accent2">
            <a:tint val="50000"/>
            <a:hueOff val="-2141317"/>
            <a:satOff val="52957"/>
            <a:lumOff val="5117"/>
            <a:alphaOff val="0"/>
          </a:schemeClr>
        </a:solidFill>
        <a:ln>
          <a:solidFill>
            <a:schemeClr val="tx1"/>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F6EEE1-FDDC-46AD-8A65-CD3E7EFDD739}" type="datetimeFigureOut">
              <a:rPr lang="es-ES" smtClean="0"/>
              <a:t>15/04/2026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5823E7-CE34-4F0C-85DE-0368B2A8A95E}" type="slidenum">
              <a:rPr lang="es-ES" smtClean="0"/>
              <a:t>‹Nº›</a:t>
            </a:fld>
            <a:endParaRPr lang="es-ES"/>
          </a:p>
        </p:txBody>
      </p:sp>
    </p:spTree>
    <p:extLst>
      <p:ext uri="{BB962C8B-B14F-4D97-AF65-F5344CB8AC3E}">
        <p14:creationId xmlns:p14="http://schemas.microsoft.com/office/powerpoint/2010/main" val="285924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75823E7-CE34-4F0C-85DE-0368B2A8A95E}" type="slidenum">
              <a:rPr lang="es-ES" smtClean="0"/>
              <a:t>9</a:t>
            </a:fld>
            <a:endParaRPr lang="es-ES"/>
          </a:p>
        </p:txBody>
      </p:sp>
    </p:spTree>
    <p:extLst>
      <p:ext uri="{BB962C8B-B14F-4D97-AF65-F5344CB8AC3E}">
        <p14:creationId xmlns:p14="http://schemas.microsoft.com/office/powerpoint/2010/main" val="3200123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80772-33B8-B7F8-9C0C-74DBA39375E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0080179-1584-7390-4D18-2E91C8DC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4A5B917-2803-DA8A-BA0B-3C9841CA01B6}"/>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761A2F72-9435-AFF5-E9CF-E9F33CB299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ED209E-720E-CB69-9E24-E5E3FFBFD15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000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6647F6-CDBE-9814-E9A1-AF2006FED6E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53D824E-1676-3529-754E-63880114DF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14279F-160A-382C-BAEB-5D8911D4E33E}"/>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273E93BE-6B40-ACBB-4FF3-5AD3880E9A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68591B2-8BDF-8944-97D4-6DB2ECCA839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34456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101301-1425-3F99-2D1F-01221860AA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40794EA-298D-2AD2-BA8B-08FF336840F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335E7A-EFF6-2367-9B07-565D0D02084D}"/>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516A5770-7C6D-7D63-9470-C5478143D8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EDCD94-5AAF-4043-F7D4-7169A1DEB1F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6946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119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6869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8378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95405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2690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8719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9856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33688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D54DD-83A5-38BF-043F-D0495407BE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9E2170-A355-EB4F-9646-7634FA1976A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9CBDCA1-60B5-B58E-6B0A-5957D8178388}"/>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220C3C19-418B-5583-B47A-7CBAD5D074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FF57E4-E6EE-183F-2CB4-EB6EB1D8016F}"/>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5845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582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367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065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63EEE-4C36-2D5C-B643-6B545601DA0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3B58227-F2BB-3F4F-7EEF-7BD2F9E1E9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6CEDCC6-68EA-DD2D-C619-E9C29B1AE6C6}"/>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3EF9184D-FF2C-A767-5DB2-CC182705A8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050D9F-15C4-046A-8ECB-E1AF818A8503}"/>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773116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44D8F8-439E-0F9C-117B-6752D6842A0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87BBACB-F771-0499-0867-7E38C0AB16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296ABEB-9270-7AB0-19F4-B49CFBC0DC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084284B-19F1-36FF-2FE4-537423611617}"/>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6" name="Marcador de pie de página 5">
            <a:extLst>
              <a:ext uri="{FF2B5EF4-FFF2-40B4-BE49-F238E27FC236}">
                <a16:creationId xmlns:a16="http://schemas.microsoft.com/office/drawing/2014/main" id="{84DF0F94-E2E7-B88D-73D0-05F3020027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A72E01D-28EF-30E7-B8F1-D715A9E669CD}"/>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27042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E627F-20AB-3008-B2A1-BE862180106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77BC72-4518-EAE0-4C23-2761227446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7B05A30-08EF-2324-1E33-C6533FE6CB8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EEA8F60-E5F6-766A-F100-0B8469E1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8FA750B-56C1-F101-C74D-5C7E85839E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4A703B4-423A-DA9A-CC6D-8B6C22E3910D}"/>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8" name="Marcador de pie de página 7">
            <a:extLst>
              <a:ext uri="{FF2B5EF4-FFF2-40B4-BE49-F238E27FC236}">
                <a16:creationId xmlns:a16="http://schemas.microsoft.com/office/drawing/2014/main" id="{F197A251-8A5E-B76E-8109-5D39CBA006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0F0A99C-AAF4-6811-E4BB-5623EA885685}"/>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555777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50414D-3FBB-80FA-33A6-896E4E93F45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56F5EA3-0A88-CB6B-26FE-3E7731452FE6}"/>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4" name="Marcador de pie de página 3">
            <a:extLst>
              <a:ext uri="{FF2B5EF4-FFF2-40B4-BE49-F238E27FC236}">
                <a16:creationId xmlns:a16="http://schemas.microsoft.com/office/drawing/2014/main" id="{C527110A-D3F9-79FE-D88F-2509A242426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0780DFA-8FC5-CEE2-BD71-A0050147EF27}"/>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381794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5AA8913-FBE0-984E-152C-69AE2AF6AEB5}"/>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3" name="Marcador de pie de página 2">
            <a:extLst>
              <a:ext uri="{FF2B5EF4-FFF2-40B4-BE49-F238E27FC236}">
                <a16:creationId xmlns:a16="http://schemas.microsoft.com/office/drawing/2014/main" id="{BDCD64A2-701C-06D3-D4C7-B2DB55C9CF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5DABD8-59DA-E876-F683-3034B4AFAF08}"/>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178650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AF0FB8-4661-68BB-6D48-4662F21560C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17D966B-B7B2-7C97-1251-E6ADA6F60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493281A-D3B3-CE37-ECF9-17A9376577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5F3914F-8D8C-FEF0-6C21-C27A923018DD}"/>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6" name="Marcador de pie de página 5">
            <a:extLst>
              <a:ext uri="{FF2B5EF4-FFF2-40B4-BE49-F238E27FC236}">
                <a16:creationId xmlns:a16="http://schemas.microsoft.com/office/drawing/2014/main" id="{F0258E06-67AD-EA10-A73B-989611C3DD1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C55D34-B254-892F-E829-0231BF565E92}"/>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3336195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668BCC-9CB5-0249-A915-F4B60580E1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2870B16-96DF-EABB-A928-9525F5A3D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89B4F9-5740-BEF5-1568-EB1B944B9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30D39-D542-FD59-C456-36B4E12E68C8}"/>
              </a:ext>
            </a:extLst>
          </p:cNvPr>
          <p:cNvSpPr>
            <a:spLocks noGrp="1"/>
          </p:cNvSpPr>
          <p:nvPr>
            <p:ph type="dt" sz="half" idx="10"/>
          </p:nvPr>
        </p:nvSpPr>
        <p:spPr/>
        <p:txBody>
          <a:bodyPr/>
          <a:lstStyle/>
          <a:p>
            <a:fld id="{CE282066-D420-45BD-B10C-0C995AE2D4AB}" type="datetimeFigureOut">
              <a:rPr lang="es-ES" smtClean="0"/>
              <a:t>15/04/2026</a:t>
            </a:fld>
            <a:endParaRPr lang="es-ES"/>
          </a:p>
        </p:txBody>
      </p:sp>
      <p:sp>
        <p:nvSpPr>
          <p:cNvPr id="6" name="Marcador de pie de página 5">
            <a:extLst>
              <a:ext uri="{FF2B5EF4-FFF2-40B4-BE49-F238E27FC236}">
                <a16:creationId xmlns:a16="http://schemas.microsoft.com/office/drawing/2014/main" id="{F544E1C9-95B5-DD18-D468-D781BDBC3A8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60669D5-D47C-ADF2-092D-F98F0A78FBA9}"/>
              </a:ext>
            </a:extLst>
          </p:cNvPr>
          <p:cNvSpPr>
            <a:spLocks noGrp="1"/>
          </p:cNvSpPr>
          <p:nvPr>
            <p:ph type="sldNum" sz="quarter" idx="12"/>
          </p:nvPr>
        </p:nvSpPr>
        <p:spPr/>
        <p:txBody>
          <a:bodyPr/>
          <a:lstStyle/>
          <a:p>
            <a:fld id="{ECCAF1F6-8D98-42ED-AF85-257E5B8759B6}" type="slidenum">
              <a:rPr lang="es-ES" smtClean="0"/>
              <a:t>‹Nº›</a:t>
            </a:fld>
            <a:endParaRPr lang="es-ES"/>
          </a:p>
        </p:txBody>
      </p:sp>
    </p:spTree>
    <p:extLst>
      <p:ext uri="{BB962C8B-B14F-4D97-AF65-F5344CB8AC3E}">
        <p14:creationId xmlns:p14="http://schemas.microsoft.com/office/powerpoint/2010/main" val="208810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D1D176-9D36-E377-CB7F-A50B878E3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4C5A13-38ED-DA1B-D446-704605CB55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F3D9652-357F-3F05-B7CC-1FDF64AED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282066-D420-45BD-B10C-0C995AE2D4AB}" type="datetimeFigureOut">
              <a:rPr lang="es-ES" smtClean="0"/>
              <a:t>15/04/2026</a:t>
            </a:fld>
            <a:endParaRPr lang="es-ES"/>
          </a:p>
        </p:txBody>
      </p:sp>
      <p:sp>
        <p:nvSpPr>
          <p:cNvPr id="5" name="Marcador de pie de página 4">
            <a:extLst>
              <a:ext uri="{FF2B5EF4-FFF2-40B4-BE49-F238E27FC236}">
                <a16:creationId xmlns:a16="http://schemas.microsoft.com/office/drawing/2014/main" id="{A913295E-BB36-B8C8-5D12-157F625DC9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A20C39D-8AC4-758A-7849-688C56B3CA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CAF1F6-8D98-42ED-AF85-257E5B8759B6}" type="slidenum">
              <a:rPr lang="es-ES" smtClean="0"/>
              <a:t>‹Nº›</a:t>
            </a:fld>
            <a:endParaRPr lang="es-ES"/>
          </a:p>
        </p:txBody>
      </p:sp>
    </p:spTree>
    <p:extLst>
      <p:ext uri="{BB962C8B-B14F-4D97-AF65-F5344CB8AC3E}">
        <p14:creationId xmlns:p14="http://schemas.microsoft.com/office/powerpoint/2010/main" val="2764359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15/04/2026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24558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8.jpeg"/><Relationship Id="rId7" Type="http://schemas.openxmlformats.org/officeDocument/2006/relationships/diagramColors" Target="../diagrams/colors3.xml"/><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microsoft.com/office/2007/relationships/hdphoto" Target="../media/hdphoto2.wdp"/><Relationship Id="rId5" Type="http://schemas.openxmlformats.org/officeDocument/2006/relationships/diagramLayout" Target="../diagrams/layout3.xml"/><Relationship Id="rId10" Type="http://schemas.openxmlformats.org/officeDocument/2006/relationships/image" Target="../media/image50.png"/><Relationship Id="rId4" Type="http://schemas.openxmlformats.org/officeDocument/2006/relationships/diagramData" Target="../diagrams/data3.xml"/><Relationship Id="rId9" Type="http://schemas.openxmlformats.org/officeDocument/2006/relationships/image" Target="../media/image49.jpeg"/></Relationships>
</file>

<file path=ppt/slides/_rels/slide1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7"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6.jpe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46.jpeg"/><Relationship Id="rId5" Type="http://schemas.openxmlformats.org/officeDocument/2006/relationships/image" Target="../media/image38.jpeg"/><Relationship Id="rId10" Type="http://schemas.microsoft.com/office/2007/relationships/diagramDrawing" Target="../diagrams/drawing2.xml"/><Relationship Id="rId4" Type="http://schemas.openxmlformats.org/officeDocument/2006/relationships/image" Target="../media/image37.jpe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85FEB8-8521-80F8-0EFD-63343B8AD70F}"/>
              </a:ext>
            </a:extLst>
          </p:cNvPr>
          <p:cNvSpPr txBox="1"/>
          <p:nvPr/>
        </p:nvSpPr>
        <p:spPr>
          <a:xfrm>
            <a:off x="0" y="619125"/>
            <a:ext cx="7362824" cy="1553333"/>
          </a:xfrm>
          <a:prstGeom prst="rect">
            <a:avLst/>
          </a:prstGeom>
          <a:noFill/>
        </p:spPr>
        <p:txBody>
          <a:bodyPr wrap="square" rtlCol="0">
            <a:prstTxWarp prst="textPlain">
              <a:avLst/>
            </a:prstTxWarp>
            <a:spAutoFit/>
            <a:scene3d>
              <a:camera prst="isometricOffAxis1Right"/>
              <a:lightRig rig="harsh" dir="t"/>
            </a:scene3d>
            <a:sp3d extrusionH="285750" contourW="12700" prstMaterial="matte">
              <a:bevelT h="38100" prst="angle"/>
              <a:extrusionClr>
                <a:schemeClr val="accent2">
                  <a:lumMod val="75000"/>
                </a:schemeClr>
              </a:extrusionClr>
              <a:contourClr>
                <a:schemeClr val="tx1"/>
              </a:contourClr>
            </a:sp3d>
          </a:bodyPr>
          <a:lstStyle/>
          <a:p>
            <a:pPr algn="ctr"/>
            <a:r>
              <a:rPr lang="en-US" b="1" noProof="0" dirty="0">
                <a:ln/>
                <a:solidFill>
                  <a:schemeClr val="accent5">
                    <a:lumMod val="40000"/>
                    <a:lumOff val="60000"/>
                  </a:schemeClr>
                </a:solidFill>
              </a:rPr>
              <a:t>HAVING FAITH</a:t>
            </a:r>
          </a:p>
        </p:txBody>
      </p:sp>
      <p:sp>
        <p:nvSpPr>
          <p:cNvPr id="5" name="CuadroTexto 4">
            <a:extLst>
              <a:ext uri="{FF2B5EF4-FFF2-40B4-BE49-F238E27FC236}">
                <a16:creationId xmlns:a16="http://schemas.microsoft.com/office/drawing/2014/main" id="{48716890-660A-44E1-60CA-70CFD7F19B9B}"/>
              </a:ext>
            </a:extLst>
          </p:cNvPr>
          <p:cNvSpPr txBox="1"/>
          <p:nvPr/>
        </p:nvSpPr>
        <p:spPr>
          <a:xfrm rot="20657153">
            <a:off x="7686755" y="2334944"/>
            <a:ext cx="3038332" cy="400110"/>
          </a:xfrm>
          <a:prstGeom prst="rect">
            <a:avLst/>
          </a:prstGeom>
          <a:noFill/>
        </p:spPr>
        <p:txBody>
          <a:bodyPr wrap="none" rtlCol="0">
            <a:spAutoFit/>
          </a:bodyPr>
          <a:lstStyle/>
          <a:p>
            <a:pPr algn="r"/>
            <a:r>
              <a:rPr lang="en" sz="2000" b="1" dirty="0">
                <a:solidFill>
                  <a:schemeClr val="accent3">
                    <a:lumMod val="40000"/>
                    <a:lumOff val="60000"/>
                  </a:schemeClr>
                </a:solidFill>
                <a:effectLst>
                  <a:outerShdw blurRad="38100" dist="38100" dir="2700000" algn="tl">
                    <a:srgbClr val="000000"/>
                  </a:outerShdw>
                </a:effectLst>
              </a:rPr>
              <a:t>Lesson 8 for May 23, 2026</a:t>
            </a:r>
          </a:p>
        </p:txBody>
      </p:sp>
    </p:spTree>
    <p:extLst>
      <p:ext uri="{BB962C8B-B14F-4D97-AF65-F5344CB8AC3E}">
        <p14:creationId xmlns:p14="http://schemas.microsoft.com/office/powerpoint/2010/main" val="197436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A883792-1A50-9051-9679-EE65063C3B98}"/>
            </a:ext>
          </a:extLst>
        </p:cNvPr>
        <p:cNvGrpSpPr/>
        <p:nvPr/>
      </p:nvGrpSpPr>
      <p:grpSpPr>
        <a:xfrm>
          <a:off x="0" y="0"/>
          <a:ext cx="0" cy="0"/>
          <a:chOff x="0" y="0"/>
          <a:chExt cx="0" cy="0"/>
        </a:xfrm>
      </p:grpSpPr>
      <p:sp>
        <p:nvSpPr>
          <p:cNvPr id="12" name="Rectángulo 11">
            <a:extLst>
              <a:ext uri="{FF2B5EF4-FFF2-40B4-BE49-F238E27FC236}">
                <a16:creationId xmlns:a16="http://schemas.microsoft.com/office/drawing/2014/main" id="{ABDE83D0-850D-DAB5-BF9B-066C6693DECD}"/>
              </a:ext>
            </a:extLst>
          </p:cNvPr>
          <p:cNvSpPr>
            <a:spLocks noGrp="1" noRot="1" noMove="1" noResize="1" noEditPoints="1" noAdjustHandles="1" noChangeArrowheads="1" noChangeShapeType="1"/>
          </p:cNvSpPr>
          <p:nvPr/>
        </p:nvSpPr>
        <p:spPr>
          <a:xfrm>
            <a:off x="0" y="0"/>
            <a:ext cx="12192000" cy="130736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1072045-EC91-B134-5AF2-6E2294B642A7}"/>
              </a:ext>
            </a:extLst>
          </p:cNvPr>
          <p:cNvSpPr txBox="1"/>
          <p:nvPr/>
        </p:nvSpPr>
        <p:spPr>
          <a:xfrm>
            <a:off x="1612489" y="0"/>
            <a:ext cx="10579511"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THE FAITH OF JESUS</a:t>
            </a:r>
          </a:p>
        </p:txBody>
      </p:sp>
      <p:sp>
        <p:nvSpPr>
          <p:cNvPr id="4" name="CuadroTexto 3">
            <a:extLst>
              <a:ext uri="{FF2B5EF4-FFF2-40B4-BE49-F238E27FC236}">
                <a16:creationId xmlns:a16="http://schemas.microsoft.com/office/drawing/2014/main" id="{1414A643-1BE9-40FB-411C-8C6D9345ACB3}"/>
              </a:ext>
            </a:extLst>
          </p:cNvPr>
          <p:cNvSpPr txBox="1"/>
          <p:nvPr/>
        </p:nvSpPr>
        <p:spPr>
          <a:xfrm>
            <a:off x="2355286" y="623246"/>
            <a:ext cx="9172575" cy="646331"/>
          </a:xfrm>
          <a:prstGeom prst="rect">
            <a:avLst/>
          </a:prstGeom>
          <a:noFill/>
        </p:spPr>
        <p:txBody>
          <a:bodyPr wrap="square">
            <a:spAutoFit/>
          </a:bodyPr>
          <a:lstStyle/>
          <a:p>
            <a:pPr algn="ct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a:t>
            </a:r>
            <a:r>
              <a:rPr lang="en-US" b="1" dirty="0">
                <a:solidFill>
                  <a:schemeClr val="accent3">
                    <a:lumMod val="75000"/>
                  </a:schemeClr>
                </a:solidFill>
                <a:effectLst>
                  <a:outerShdw blurRad="38100" dist="38100" dir="2700000" algn="tl">
                    <a:srgbClr val="000000"/>
                  </a:outerShdw>
                </a:effectLst>
                <a:latin typeface="Comic Sans MS" panose="030F0702030302020204" pitchFamily="66" charset="0"/>
              </a:rPr>
              <a:t>Here is the patience of the saints. Here are the ones who keep the commandments of God and the faith of Jesus</a:t>
            </a:r>
            <a:r>
              <a:rPr lang="en" b="1" dirty="0">
                <a:solidFill>
                  <a:schemeClr val="accent3">
                    <a:lumMod val="75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accent3">
                    <a:lumMod val="75000"/>
                  </a:schemeClr>
                </a:solidFill>
                <a:effectLst>
                  <a:outerShdw blurRad="38100" dist="38100" dir="2700000" algn="tl">
                    <a:srgbClr val="000000"/>
                  </a:outerShdw>
                </a:effectLst>
                <a:latin typeface="Comic Sans MS" panose="030F0702030302020204" pitchFamily="66" charset="0"/>
              </a:rPr>
              <a:t>(Revelation 14:12)</a:t>
            </a:r>
          </a:p>
        </p:txBody>
      </p:sp>
      <p:sp>
        <p:nvSpPr>
          <p:cNvPr id="5" name="CuadroTexto 4">
            <a:extLst>
              <a:ext uri="{FF2B5EF4-FFF2-40B4-BE49-F238E27FC236}">
                <a16:creationId xmlns:a16="http://schemas.microsoft.com/office/drawing/2014/main" id="{367551D6-C966-4246-4336-5D0569DDA9CC}"/>
              </a:ext>
            </a:extLst>
          </p:cNvPr>
          <p:cNvSpPr txBox="1"/>
          <p:nvPr/>
        </p:nvSpPr>
        <p:spPr>
          <a:xfrm>
            <a:off x="0" y="1453157"/>
            <a:ext cx="7277100" cy="1323439"/>
          </a:xfrm>
          <a:prstGeom prst="rect">
            <a:avLst/>
          </a:prstGeom>
          <a:noFill/>
        </p:spPr>
        <p:txBody>
          <a:bodyPr wrap="square" rtlCol="0">
            <a:spAutoFit/>
          </a:bodyPr>
          <a:lstStyle/>
          <a:p>
            <a:pPr>
              <a:spcBef>
                <a:spcPts val="600"/>
              </a:spcBef>
            </a:pPr>
            <a:r>
              <a:rPr lang="en" sz="2000" b="1" dirty="0"/>
              <a:t>We, the faithful who live close to the return of Jesus, are distinguished by two things that we must "keep" (that is, obey or preserve): the commandments and the faith of Jesus </a:t>
            </a:r>
            <a:br>
              <a:rPr lang="en" sz="2000" b="1" dirty="0"/>
            </a:br>
            <a:r>
              <a:rPr lang="en" sz="2000" b="1" dirty="0"/>
              <a:t>(Rev. 14:12).</a:t>
            </a:r>
          </a:p>
        </p:txBody>
      </p:sp>
      <p:graphicFrame>
        <p:nvGraphicFramePr>
          <p:cNvPr id="2" name="Diagrama 1">
            <a:extLst>
              <a:ext uri="{FF2B5EF4-FFF2-40B4-BE49-F238E27FC236}">
                <a16:creationId xmlns:a16="http://schemas.microsoft.com/office/drawing/2014/main" id="{4EB3C7AB-AC34-FC08-BB2B-2156A9D5DA4D}"/>
              </a:ext>
            </a:extLst>
          </p:cNvPr>
          <p:cNvGraphicFramePr/>
          <p:nvPr>
            <p:extLst>
              <p:ext uri="{D42A27DB-BD31-4B8C-83A1-F6EECF244321}">
                <p14:modId xmlns:p14="http://schemas.microsoft.com/office/powerpoint/2010/main" val="599303163"/>
              </p:ext>
            </p:extLst>
          </p:nvPr>
        </p:nvGraphicFramePr>
        <p:xfrm>
          <a:off x="342899" y="3776870"/>
          <a:ext cx="6402029" cy="2948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E8351061-90A2-91A7-8303-95DE6C7DD928}"/>
              </a:ext>
            </a:extLst>
          </p:cNvPr>
          <p:cNvSpPr txBox="1"/>
          <p:nvPr/>
        </p:nvSpPr>
        <p:spPr>
          <a:xfrm>
            <a:off x="6941574" y="5809305"/>
            <a:ext cx="5250426" cy="1015663"/>
          </a:xfrm>
          <a:prstGeom prst="rect">
            <a:avLst/>
          </a:prstGeom>
          <a:noFill/>
        </p:spPr>
        <p:txBody>
          <a:bodyPr wrap="square" rtlCol="0">
            <a:spAutoFit/>
          </a:bodyPr>
          <a:lstStyle/>
          <a:p>
            <a:pPr>
              <a:spcBef>
                <a:spcPts val="600"/>
              </a:spcBef>
            </a:pPr>
            <a:r>
              <a:rPr lang="en" sz="2000" b="1" dirty="0"/>
              <a:t>By having faith in Jesus we are justified.                   (Rom. 5:1), sanctified (Acts 26:18), and become children of God (John 1:12).</a:t>
            </a:r>
          </a:p>
        </p:txBody>
      </p:sp>
      <p:pic>
        <p:nvPicPr>
          <p:cNvPr id="9" name="Imagen 8">
            <a:extLst>
              <a:ext uri="{FF2B5EF4-FFF2-40B4-BE49-F238E27FC236}">
                <a16:creationId xmlns:a16="http://schemas.microsoft.com/office/drawing/2014/main" id="{8430C3B6-1720-6D0A-F597-35AB7745A25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391400" y="1492485"/>
            <a:ext cx="4697669" cy="4210357"/>
          </a:xfrm>
          <a:prstGeom prst="roundRect">
            <a:avLst>
              <a:gd name="adj" fmla="val 942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a:extLst>
              <a:ext uri="{FF2B5EF4-FFF2-40B4-BE49-F238E27FC236}">
                <a16:creationId xmlns:a16="http://schemas.microsoft.com/office/drawing/2014/main" id="{1500BFD5-9E75-DB0C-F732-4C093602C487}"/>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251183" y="140035"/>
            <a:ext cx="1258529" cy="1258529"/>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084F858B-C2A8-B68C-B6AE-94FD61AD1850}"/>
              </a:ext>
            </a:extLst>
          </p:cNvPr>
          <p:cNvSpPr txBox="1"/>
          <p:nvPr/>
        </p:nvSpPr>
        <p:spPr>
          <a:xfrm>
            <a:off x="0" y="2670385"/>
            <a:ext cx="72771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The Law (the commandments) and the Gospel (faith) are intertwined. You cannot obey without having faith, nor believe without obeying. But what does “the faith of Jesus” mean?</a:t>
            </a:r>
          </a:p>
        </p:txBody>
      </p:sp>
    </p:spTree>
    <p:extLst>
      <p:ext uri="{BB962C8B-B14F-4D97-AF65-F5344CB8AC3E}">
        <p14:creationId xmlns:p14="http://schemas.microsoft.com/office/powerpoint/2010/main" val="201696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par>
                          <p:cTn id="30" fill="hold">
                            <p:stCondLst>
                              <p:cond delay="1500"/>
                            </p:stCondLst>
                            <p:childTnLst>
                              <p:par>
                                <p:cTn id="31" presetID="49" presetClass="entr" presetSubtype="0" decel="10000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 calcmode="lin" valueType="num">
                                      <p:cBhvr>
                                        <p:cTn id="35" dur="500" fill="hold"/>
                                        <p:tgtEl>
                                          <p:spTgt spid="11"/>
                                        </p:tgtEl>
                                        <p:attrNameLst>
                                          <p:attrName>style.rotation</p:attrName>
                                        </p:attrNameLst>
                                      </p:cBhvr>
                                      <p:tavLst>
                                        <p:tav tm="0">
                                          <p:val>
                                            <p:fltVal val="360"/>
                                          </p:val>
                                        </p:tav>
                                        <p:tav tm="100000">
                                          <p:val>
                                            <p:fltVal val="0"/>
                                          </p:val>
                                        </p:tav>
                                      </p:tavLst>
                                    </p:anim>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288"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strVal val="4/3*#ppt_w"/>
                                          </p:val>
                                        </p:tav>
                                        <p:tav tm="100000">
                                          <p:val>
                                            <p:strVal val="#ppt_w"/>
                                          </p:val>
                                        </p:tav>
                                      </p:tavLst>
                                    </p:anim>
                                    <p:anim calcmode="lin" valueType="num">
                                      <p:cBhvr>
                                        <p:cTn id="42" dur="500" fill="hold"/>
                                        <p:tgtEl>
                                          <p:spTgt spid="9"/>
                                        </p:tgtEl>
                                        <p:attrNameLst>
                                          <p:attrName>ppt_h</p:attrName>
                                        </p:attrNameLst>
                                      </p:cBhvr>
                                      <p:tavLst>
                                        <p:tav tm="0">
                                          <p:val>
                                            <p:strVal val="4/3*#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5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2">
                                            <p:graphicEl>
                                              <a:dgm id="{E835C4C8-F2C2-42FA-9602-AAF342B613DA}"/>
                                            </p:graphicEl>
                                          </p:spTgt>
                                        </p:tgtEl>
                                        <p:attrNameLst>
                                          <p:attrName>style.visibility</p:attrName>
                                        </p:attrNameLst>
                                      </p:cBhvr>
                                      <p:to>
                                        <p:strVal val="visible"/>
                                      </p:to>
                                    </p:set>
                                    <p:anim calcmode="lin" valueType="num">
                                      <p:cBhvr>
                                        <p:cTn id="56" dur="250" fill="hold"/>
                                        <p:tgtEl>
                                          <p:spTgt spid="2">
                                            <p:graphicEl>
                                              <a:dgm id="{E835C4C8-F2C2-42FA-9602-AAF342B613DA}"/>
                                            </p:graphicEl>
                                          </p:spTgt>
                                        </p:tgtEl>
                                        <p:attrNameLst>
                                          <p:attrName>ppt_w</p:attrName>
                                        </p:attrNameLst>
                                      </p:cBhvr>
                                      <p:tavLst>
                                        <p:tav tm="0">
                                          <p:val>
                                            <p:fltVal val="0"/>
                                          </p:val>
                                        </p:tav>
                                        <p:tav tm="100000">
                                          <p:val>
                                            <p:strVal val="#ppt_w"/>
                                          </p:val>
                                        </p:tav>
                                      </p:tavLst>
                                    </p:anim>
                                    <p:anim calcmode="lin" valueType="num">
                                      <p:cBhvr>
                                        <p:cTn id="57" dur="250" fill="hold"/>
                                        <p:tgtEl>
                                          <p:spTgt spid="2">
                                            <p:graphicEl>
                                              <a:dgm id="{E835C4C8-F2C2-42FA-9602-AAF342B613DA}"/>
                                            </p:graphicEl>
                                          </p:spTgt>
                                        </p:tgtEl>
                                        <p:attrNameLst>
                                          <p:attrName>ppt_h</p:attrName>
                                        </p:attrNameLst>
                                      </p:cBhvr>
                                      <p:tavLst>
                                        <p:tav tm="0">
                                          <p:val>
                                            <p:fltVal val="0"/>
                                          </p:val>
                                        </p:tav>
                                        <p:tav tm="100000">
                                          <p:val>
                                            <p:strVal val="#ppt_h"/>
                                          </p:val>
                                        </p:tav>
                                      </p:tavLst>
                                    </p:anim>
                                    <p:anim calcmode="lin" valueType="num">
                                      <p:cBhvr>
                                        <p:cTn id="58" dur="250" fill="hold"/>
                                        <p:tgtEl>
                                          <p:spTgt spid="2">
                                            <p:graphicEl>
                                              <a:dgm id="{E835C4C8-F2C2-42FA-9602-AAF342B613DA}"/>
                                            </p:graphicEl>
                                          </p:spTgt>
                                        </p:tgtEl>
                                        <p:attrNameLst>
                                          <p:attrName>style.rotation</p:attrName>
                                        </p:attrNameLst>
                                      </p:cBhvr>
                                      <p:tavLst>
                                        <p:tav tm="0">
                                          <p:val>
                                            <p:fltVal val="90"/>
                                          </p:val>
                                        </p:tav>
                                        <p:tav tm="100000">
                                          <p:val>
                                            <p:fltVal val="0"/>
                                          </p:val>
                                        </p:tav>
                                      </p:tavLst>
                                    </p:anim>
                                    <p:animEffect transition="in" filter="fade">
                                      <p:cBhvr>
                                        <p:cTn id="59" dur="250"/>
                                        <p:tgtEl>
                                          <p:spTgt spid="2">
                                            <p:graphicEl>
                                              <a:dgm id="{E835C4C8-F2C2-42FA-9602-AAF342B613DA}"/>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BF02E0C6-0B31-44B9-A796-AB4B83F63C24}"/>
                                            </p:graphicEl>
                                          </p:spTgt>
                                        </p:tgtEl>
                                        <p:attrNameLst>
                                          <p:attrName>style.visibility</p:attrName>
                                        </p:attrNameLst>
                                      </p:cBhvr>
                                      <p:to>
                                        <p:strVal val="visible"/>
                                      </p:to>
                                    </p:set>
                                    <p:animEffect transition="in" filter="wipe(left)">
                                      <p:cBhvr>
                                        <p:cTn id="62" dur="500"/>
                                        <p:tgtEl>
                                          <p:spTgt spid="2">
                                            <p:graphicEl>
                                              <a:dgm id="{BF02E0C6-0B31-44B9-A796-AB4B83F63C24}"/>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AEF0314F-F1E8-4B53-ACB8-4DD5EEE46E7B}"/>
                                            </p:graphicEl>
                                          </p:spTgt>
                                        </p:tgtEl>
                                        <p:attrNameLst>
                                          <p:attrName>style.visibility</p:attrName>
                                        </p:attrNameLst>
                                      </p:cBhvr>
                                      <p:to>
                                        <p:strVal val="visible"/>
                                      </p:to>
                                    </p:set>
                                    <p:anim calcmode="lin" valueType="num">
                                      <p:cBhvr>
                                        <p:cTn id="67" dur="250" fill="hold"/>
                                        <p:tgtEl>
                                          <p:spTgt spid="2">
                                            <p:graphicEl>
                                              <a:dgm id="{AEF0314F-F1E8-4B53-ACB8-4DD5EEE46E7B}"/>
                                            </p:graphicEl>
                                          </p:spTgt>
                                        </p:tgtEl>
                                        <p:attrNameLst>
                                          <p:attrName>ppt_w</p:attrName>
                                        </p:attrNameLst>
                                      </p:cBhvr>
                                      <p:tavLst>
                                        <p:tav tm="0">
                                          <p:val>
                                            <p:fltVal val="0"/>
                                          </p:val>
                                        </p:tav>
                                        <p:tav tm="100000">
                                          <p:val>
                                            <p:strVal val="#ppt_w"/>
                                          </p:val>
                                        </p:tav>
                                      </p:tavLst>
                                    </p:anim>
                                    <p:anim calcmode="lin" valueType="num">
                                      <p:cBhvr>
                                        <p:cTn id="68" dur="250" fill="hold"/>
                                        <p:tgtEl>
                                          <p:spTgt spid="2">
                                            <p:graphicEl>
                                              <a:dgm id="{AEF0314F-F1E8-4B53-ACB8-4DD5EEE46E7B}"/>
                                            </p:graphicEl>
                                          </p:spTgt>
                                        </p:tgtEl>
                                        <p:attrNameLst>
                                          <p:attrName>ppt_h</p:attrName>
                                        </p:attrNameLst>
                                      </p:cBhvr>
                                      <p:tavLst>
                                        <p:tav tm="0">
                                          <p:val>
                                            <p:fltVal val="0"/>
                                          </p:val>
                                        </p:tav>
                                        <p:tav tm="100000">
                                          <p:val>
                                            <p:strVal val="#ppt_h"/>
                                          </p:val>
                                        </p:tav>
                                      </p:tavLst>
                                    </p:anim>
                                    <p:anim calcmode="lin" valueType="num">
                                      <p:cBhvr>
                                        <p:cTn id="69" dur="250" fill="hold"/>
                                        <p:tgtEl>
                                          <p:spTgt spid="2">
                                            <p:graphicEl>
                                              <a:dgm id="{AEF0314F-F1E8-4B53-ACB8-4DD5EEE46E7B}"/>
                                            </p:graphicEl>
                                          </p:spTgt>
                                        </p:tgtEl>
                                        <p:attrNameLst>
                                          <p:attrName>style.rotation</p:attrName>
                                        </p:attrNameLst>
                                      </p:cBhvr>
                                      <p:tavLst>
                                        <p:tav tm="0">
                                          <p:val>
                                            <p:fltVal val="90"/>
                                          </p:val>
                                        </p:tav>
                                        <p:tav tm="100000">
                                          <p:val>
                                            <p:fltVal val="0"/>
                                          </p:val>
                                        </p:tav>
                                      </p:tavLst>
                                    </p:anim>
                                    <p:animEffect transition="in" filter="fade">
                                      <p:cBhvr>
                                        <p:cTn id="70" dur="250"/>
                                        <p:tgtEl>
                                          <p:spTgt spid="2">
                                            <p:graphicEl>
                                              <a:dgm id="{AEF0314F-F1E8-4B53-ACB8-4DD5EEE46E7B}"/>
                                            </p:graphicEl>
                                          </p:spTgt>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
                                            <p:graphicEl>
                                              <a:dgm id="{B06D5F5D-23AC-43F5-878E-819020F23AEA}"/>
                                            </p:graphicEl>
                                          </p:spTgt>
                                        </p:tgtEl>
                                        <p:attrNameLst>
                                          <p:attrName>style.visibility</p:attrName>
                                        </p:attrNameLst>
                                      </p:cBhvr>
                                      <p:to>
                                        <p:strVal val="visible"/>
                                      </p:to>
                                    </p:set>
                                    <p:animEffect transition="in" filter="wipe(left)">
                                      <p:cBhvr>
                                        <p:cTn id="73" dur="500"/>
                                        <p:tgtEl>
                                          <p:spTgt spid="2">
                                            <p:graphicEl>
                                              <a:dgm id="{B06D5F5D-23AC-43F5-878E-819020F23AEA}"/>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2">
                                            <p:graphicEl>
                                              <a:dgm id="{29130CAC-5C1C-4F14-BE19-F526D819B4BE}"/>
                                            </p:graphicEl>
                                          </p:spTgt>
                                        </p:tgtEl>
                                        <p:attrNameLst>
                                          <p:attrName>style.visibility</p:attrName>
                                        </p:attrNameLst>
                                      </p:cBhvr>
                                      <p:to>
                                        <p:strVal val="visible"/>
                                      </p:to>
                                    </p:set>
                                    <p:anim calcmode="lin" valueType="num">
                                      <p:cBhvr>
                                        <p:cTn id="78" dur="250" fill="hold"/>
                                        <p:tgtEl>
                                          <p:spTgt spid="2">
                                            <p:graphicEl>
                                              <a:dgm id="{29130CAC-5C1C-4F14-BE19-F526D819B4BE}"/>
                                            </p:graphicEl>
                                          </p:spTgt>
                                        </p:tgtEl>
                                        <p:attrNameLst>
                                          <p:attrName>ppt_w</p:attrName>
                                        </p:attrNameLst>
                                      </p:cBhvr>
                                      <p:tavLst>
                                        <p:tav tm="0">
                                          <p:val>
                                            <p:fltVal val="0"/>
                                          </p:val>
                                        </p:tav>
                                        <p:tav tm="100000">
                                          <p:val>
                                            <p:strVal val="#ppt_w"/>
                                          </p:val>
                                        </p:tav>
                                      </p:tavLst>
                                    </p:anim>
                                    <p:anim calcmode="lin" valueType="num">
                                      <p:cBhvr>
                                        <p:cTn id="79" dur="250" fill="hold"/>
                                        <p:tgtEl>
                                          <p:spTgt spid="2">
                                            <p:graphicEl>
                                              <a:dgm id="{29130CAC-5C1C-4F14-BE19-F526D819B4BE}"/>
                                            </p:graphicEl>
                                          </p:spTgt>
                                        </p:tgtEl>
                                        <p:attrNameLst>
                                          <p:attrName>ppt_h</p:attrName>
                                        </p:attrNameLst>
                                      </p:cBhvr>
                                      <p:tavLst>
                                        <p:tav tm="0">
                                          <p:val>
                                            <p:fltVal val="0"/>
                                          </p:val>
                                        </p:tav>
                                        <p:tav tm="100000">
                                          <p:val>
                                            <p:strVal val="#ppt_h"/>
                                          </p:val>
                                        </p:tav>
                                      </p:tavLst>
                                    </p:anim>
                                    <p:anim calcmode="lin" valueType="num">
                                      <p:cBhvr>
                                        <p:cTn id="80" dur="250" fill="hold"/>
                                        <p:tgtEl>
                                          <p:spTgt spid="2">
                                            <p:graphicEl>
                                              <a:dgm id="{29130CAC-5C1C-4F14-BE19-F526D819B4BE}"/>
                                            </p:graphicEl>
                                          </p:spTgt>
                                        </p:tgtEl>
                                        <p:attrNameLst>
                                          <p:attrName>style.rotation</p:attrName>
                                        </p:attrNameLst>
                                      </p:cBhvr>
                                      <p:tavLst>
                                        <p:tav tm="0">
                                          <p:val>
                                            <p:fltVal val="90"/>
                                          </p:val>
                                        </p:tav>
                                        <p:tav tm="100000">
                                          <p:val>
                                            <p:fltVal val="0"/>
                                          </p:val>
                                        </p:tav>
                                      </p:tavLst>
                                    </p:anim>
                                    <p:animEffect transition="in" filter="fade">
                                      <p:cBhvr>
                                        <p:cTn id="81" dur="250"/>
                                        <p:tgtEl>
                                          <p:spTgt spid="2">
                                            <p:graphicEl>
                                              <a:dgm id="{29130CAC-5C1C-4F14-BE19-F526D819B4BE}"/>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
                                            <p:graphicEl>
                                              <a:dgm id="{0D1FDDB1-DFD5-4D88-AF1C-475796FD361E}"/>
                                            </p:graphicEl>
                                          </p:spTgt>
                                        </p:tgtEl>
                                        <p:attrNameLst>
                                          <p:attrName>style.visibility</p:attrName>
                                        </p:attrNameLst>
                                      </p:cBhvr>
                                      <p:to>
                                        <p:strVal val="visible"/>
                                      </p:to>
                                    </p:set>
                                    <p:animEffect transition="in" filter="wipe(left)">
                                      <p:cBhvr>
                                        <p:cTn id="84" dur="500"/>
                                        <p:tgtEl>
                                          <p:spTgt spid="2">
                                            <p:graphicEl>
                                              <a:dgm id="{0D1FDDB1-DFD5-4D88-AF1C-475796FD361E}"/>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0" nodeType="clickEffect">
                                  <p:stCondLst>
                                    <p:cond delay="0"/>
                                  </p:stCondLst>
                                  <p:childTnLst>
                                    <p:set>
                                      <p:cBhvr>
                                        <p:cTn id="88" dur="1" fill="hold">
                                          <p:stCondLst>
                                            <p:cond delay="0"/>
                                          </p:stCondLst>
                                        </p:cTn>
                                        <p:tgtEl>
                                          <p:spTgt spid="2">
                                            <p:graphicEl>
                                              <a:dgm id="{D4445071-C11D-4914-ABA6-58CDEDE87975}"/>
                                            </p:graphicEl>
                                          </p:spTgt>
                                        </p:tgtEl>
                                        <p:attrNameLst>
                                          <p:attrName>style.visibility</p:attrName>
                                        </p:attrNameLst>
                                      </p:cBhvr>
                                      <p:to>
                                        <p:strVal val="visible"/>
                                      </p:to>
                                    </p:set>
                                    <p:anim calcmode="lin" valueType="num">
                                      <p:cBhvr>
                                        <p:cTn id="89" dur="250" fill="hold"/>
                                        <p:tgtEl>
                                          <p:spTgt spid="2">
                                            <p:graphicEl>
                                              <a:dgm id="{D4445071-C11D-4914-ABA6-58CDEDE87975}"/>
                                            </p:graphicEl>
                                          </p:spTgt>
                                        </p:tgtEl>
                                        <p:attrNameLst>
                                          <p:attrName>ppt_w</p:attrName>
                                        </p:attrNameLst>
                                      </p:cBhvr>
                                      <p:tavLst>
                                        <p:tav tm="0">
                                          <p:val>
                                            <p:fltVal val="0"/>
                                          </p:val>
                                        </p:tav>
                                        <p:tav tm="100000">
                                          <p:val>
                                            <p:strVal val="#ppt_w"/>
                                          </p:val>
                                        </p:tav>
                                      </p:tavLst>
                                    </p:anim>
                                    <p:anim calcmode="lin" valueType="num">
                                      <p:cBhvr>
                                        <p:cTn id="90" dur="250" fill="hold"/>
                                        <p:tgtEl>
                                          <p:spTgt spid="2">
                                            <p:graphicEl>
                                              <a:dgm id="{D4445071-C11D-4914-ABA6-58CDEDE87975}"/>
                                            </p:graphicEl>
                                          </p:spTgt>
                                        </p:tgtEl>
                                        <p:attrNameLst>
                                          <p:attrName>ppt_h</p:attrName>
                                        </p:attrNameLst>
                                      </p:cBhvr>
                                      <p:tavLst>
                                        <p:tav tm="0">
                                          <p:val>
                                            <p:fltVal val="0"/>
                                          </p:val>
                                        </p:tav>
                                        <p:tav tm="100000">
                                          <p:val>
                                            <p:strVal val="#ppt_h"/>
                                          </p:val>
                                        </p:tav>
                                      </p:tavLst>
                                    </p:anim>
                                    <p:anim calcmode="lin" valueType="num">
                                      <p:cBhvr>
                                        <p:cTn id="91" dur="250" fill="hold"/>
                                        <p:tgtEl>
                                          <p:spTgt spid="2">
                                            <p:graphicEl>
                                              <a:dgm id="{D4445071-C11D-4914-ABA6-58CDEDE87975}"/>
                                            </p:graphicEl>
                                          </p:spTgt>
                                        </p:tgtEl>
                                        <p:attrNameLst>
                                          <p:attrName>style.rotation</p:attrName>
                                        </p:attrNameLst>
                                      </p:cBhvr>
                                      <p:tavLst>
                                        <p:tav tm="0">
                                          <p:val>
                                            <p:fltVal val="90"/>
                                          </p:val>
                                        </p:tav>
                                        <p:tav tm="100000">
                                          <p:val>
                                            <p:fltVal val="0"/>
                                          </p:val>
                                        </p:tav>
                                      </p:tavLst>
                                    </p:anim>
                                    <p:animEffect transition="in" filter="fade">
                                      <p:cBhvr>
                                        <p:cTn id="92" dur="250"/>
                                        <p:tgtEl>
                                          <p:spTgt spid="2">
                                            <p:graphicEl>
                                              <a:dgm id="{D4445071-C11D-4914-ABA6-58CDEDE87975}"/>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
                                            <p:graphicEl>
                                              <a:dgm id="{862BD39D-E53B-4831-8DB9-6DB9A2650A7A}"/>
                                            </p:graphicEl>
                                          </p:spTgt>
                                        </p:tgtEl>
                                        <p:attrNameLst>
                                          <p:attrName>style.visibility</p:attrName>
                                        </p:attrNameLst>
                                      </p:cBhvr>
                                      <p:to>
                                        <p:strVal val="visible"/>
                                      </p:to>
                                    </p:set>
                                    <p:animEffect transition="in" filter="wipe(left)">
                                      <p:cBhvr>
                                        <p:cTn id="95" dur="500"/>
                                        <p:tgtEl>
                                          <p:spTgt spid="2">
                                            <p:graphicEl>
                                              <a:dgm id="{862BD39D-E53B-4831-8DB9-6DB9A2650A7A}"/>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grpId="0" nodeType="clickEffect">
                                  <p:stCondLst>
                                    <p:cond delay="0"/>
                                  </p:stCondLst>
                                  <p:childTnLst>
                                    <p:set>
                                      <p:cBhvr>
                                        <p:cTn id="99" dur="1" fill="hold">
                                          <p:stCondLst>
                                            <p:cond delay="0"/>
                                          </p:stCondLst>
                                        </p:cTn>
                                        <p:tgtEl>
                                          <p:spTgt spid="2">
                                            <p:graphicEl>
                                              <a:dgm id="{7D3FD46A-4E62-4938-8AB3-965BC35CB05A}"/>
                                            </p:graphicEl>
                                          </p:spTgt>
                                        </p:tgtEl>
                                        <p:attrNameLst>
                                          <p:attrName>style.visibility</p:attrName>
                                        </p:attrNameLst>
                                      </p:cBhvr>
                                      <p:to>
                                        <p:strVal val="visible"/>
                                      </p:to>
                                    </p:set>
                                    <p:anim calcmode="lin" valueType="num">
                                      <p:cBhvr>
                                        <p:cTn id="100" dur="250" fill="hold"/>
                                        <p:tgtEl>
                                          <p:spTgt spid="2">
                                            <p:graphicEl>
                                              <a:dgm id="{7D3FD46A-4E62-4938-8AB3-965BC35CB05A}"/>
                                            </p:graphicEl>
                                          </p:spTgt>
                                        </p:tgtEl>
                                        <p:attrNameLst>
                                          <p:attrName>ppt_w</p:attrName>
                                        </p:attrNameLst>
                                      </p:cBhvr>
                                      <p:tavLst>
                                        <p:tav tm="0">
                                          <p:val>
                                            <p:fltVal val="0"/>
                                          </p:val>
                                        </p:tav>
                                        <p:tav tm="100000">
                                          <p:val>
                                            <p:strVal val="#ppt_w"/>
                                          </p:val>
                                        </p:tav>
                                      </p:tavLst>
                                    </p:anim>
                                    <p:anim calcmode="lin" valueType="num">
                                      <p:cBhvr>
                                        <p:cTn id="101" dur="250" fill="hold"/>
                                        <p:tgtEl>
                                          <p:spTgt spid="2">
                                            <p:graphicEl>
                                              <a:dgm id="{7D3FD46A-4E62-4938-8AB3-965BC35CB05A}"/>
                                            </p:graphicEl>
                                          </p:spTgt>
                                        </p:tgtEl>
                                        <p:attrNameLst>
                                          <p:attrName>ppt_h</p:attrName>
                                        </p:attrNameLst>
                                      </p:cBhvr>
                                      <p:tavLst>
                                        <p:tav tm="0">
                                          <p:val>
                                            <p:fltVal val="0"/>
                                          </p:val>
                                        </p:tav>
                                        <p:tav tm="100000">
                                          <p:val>
                                            <p:strVal val="#ppt_h"/>
                                          </p:val>
                                        </p:tav>
                                      </p:tavLst>
                                    </p:anim>
                                    <p:anim calcmode="lin" valueType="num">
                                      <p:cBhvr>
                                        <p:cTn id="102" dur="250" fill="hold"/>
                                        <p:tgtEl>
                                          <p:spTgt spid="2">
                                            <p:graphicEl>
                                              <a:dgm id="{7D3FD46A-4E62-4938-8AB3-965BC35CB05A}"/>
                                            </p:graphicEl>
                                          </p:spTgt>
                                        </p:tgtEl>
                                        <p:attrNameLst>
                                          <p:attrName>style.rotation</p:attrName>
                                        </p:attrNameLst>
                                      </p:cBhvr>
                                      <p:tavLst>
                                        <p:tav tm="0">
                                          <p:val>
                                            <p:fltVal val="90"/>
                                          </p:val>
                                        </p:tav>
                                        <p:tav tm="100000">
                                          <p:val>
                                            <p:fltVal val="0"/>
                                          </p:val>
                                        </p:tav>
                                      </p:tavLst>
                                    </p:anim>
                                    <p:animEffect transition="in" filter="fade">
                                      <p:cBhvr>
                                        <p:cTn id="103" dur="250"/>
                                        <p:tgtEl>
                                          <p:spTgt spid="2">
                                            <p:graphicEl>
                                              <a:dgm id="{7D3FD46A-4E62-4938-8AB3-965BC35CB05A}"/>
                                            </p:graphicEl>
                                          </p:spTgt>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
                                            <p:graphicEl>
                                              <a:dgm id="{CB43BCF0-FC66-4AC6-A30E-FC7C0A34FA8C}"/>
                                            </p:graphicEl>
                                          </p:spTgt>
                                        </p:tgtEl>
                                        <p:attrNameLst>
                                          <p:attrName>style.visibility</p:attrName>
                                        </p:attrNameLst>
                                      </p:cBhvr>
                                      <p:to>
                                        <p:strVal val="visible"/>
                                      </p:to>
                                    </p:set>
                                    <p:animEffect transition="in" filter="wipe(left)">
                                      <p:cBhvr>
                                        <p:cTn id="106" dur="500"/>
                                        <p:tgtEl>
                                          <p:spTgt spid="2">
                                            <p:graphicEl>
                                              <a:dgm id="{CB43BCF0-FC66-4AC6-A30E-FC7C0A34FA8C}"/>
                                            </p:graphicEl>
                                          </p:spTgt>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2">
                                            <p:graphicEl>
                                              <a:dgm id="{5E78D2C8-1D37-434A-BD66-82348607AEE1}"/>
                                            </p:graphicEl>
                                          </p:spTgt>
                                        </p:tgtEl>
                                        <p:attrNameLst>
                                          <p:attrName>style.visibility</p:attrName>
                                        </p:attrNameLst>
                                      </p:cBhvr>
                                      <p:to>
                                        <p:strVal val="visible"/>
                                      </p:to>
                                    </p:set>
                                    <p:anim calcmode="lin" valueType="num">
                                      <p:cBhvr>
                                        <p:cTn id="111" dur="250" fill="hold"/>
                                        <p:tgtEl>
                                          <p:spTgt spid="2">
                                            <p:graphicEl>
                                              <a:dgm id="{5E78D2C8-1D37-434A-BD66-82348607AEE1}"/>
                                            </p:graphicEl>
                                          </p:spTgt>
                                        </p:tgtEl>
                                        <p:attrNameLst>
                                          <p:attrName>ppt_w</p:attrName>
                                        </p:attrNameLst>
                                      </p:cBhvr>
                                      <p:tavLst>
                                        <p:tav tm="0">
                                          <p:val>
                                            <p:fltVal val="0"/>
                                          </p:val>
                                        </p:tav>
                                        <p:tav tm="100000">
                                          <p:val>
                                            <p:strVal val="#ppt_w"/>
                                          </p:val>
                                        </p:tav>
                                      </p:tavLst>
                                    </p:anim>
                                    <p:anim calcmode="lin" valueType="num">
                                      <p:cBhvr>
                                        <p:cTn id="112" dur="250" fill="hold"/>
                                        <p:tgtEl>
                                          <p:spTgt spid="2">
                                            <p:graphicEl>
                                              <a:dgm id="{5E78D2C8-1D37-434A-BD66-82348607AEE1}"/>
                                            </p:graphicEl>
                                          </p:spTgt>
                                        </p:tgtEl>
                                        <p:attrNameLst>
                                          <p:attrName>ppt_h</p:attrName>
                                        </p:attrNameLst>
                                      </p:cBhvr>
                                      <p:tavLst>
                                        <p:tav tm="0">
                                          <p:val>
                                            <p:fltVal val="0"/>
                                          </p:val>
                                        </p:tav>
                                        <p:tav tm="100000">
                                          <p:val>
                                            <p:strVal val="#ppt_h"/>
                                          </p:val>
                                        </p:tav>
                                      </p:tavLst>
                                    </p:anim>
                                    <p:anim calcmode="lin" valueType="num">
                                      <p:cBhvr>
                                        <p:cTn id="113" dur="250" fill="hold"/>
                                        <p:tgtEl>
                                          <p:spTgt spid="2">
                                            <p:graphicEl>
                                              <a:dgm id="{5E78D2C8-1D37-434A-BD66-82348607AEE1}"/>
                                            </p:graphicEl>
                                          </p:spTgt>
                                        </p:tgtEl>
                                        <p:attrNameLst>
                                          <p:attrName>style.rotation</p:attrName>
                                        </p:attrNameLst>
                                      </p:cBhvr>
                                      <p:tavLst>
                                        <p:tav tm="0">
                                          <p:val>
                                            <p:fltVal val="90"/>
                                          </p:val>
                                        </p:tav>
                                        <p:tav tm="100000">
                                          <p:val>
                                            <p:fltVal val="0"/>
                                          </p:val>
                                        </p:tav>
                                      </p:tavLst>
                                    </p:anim>
                                    <p:animEffect transition="in" filter="fade">
                                      <p:cBhvr>
                                        <p:cTn id="114" dur="250"/>
                                        <p:tgtEl>
                                          <p:spTgt spid="2">
                                            <p:graphicEl>
                                              <a:dgm id="{5E78D2C8-1D37-434A-BD66-82348607AEE1}"/>
                                            </p:graphicEl>
                                          </p:spTgt>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2">
                                            <p:graphicEl>
                                              <a:dgm id="{3ACF9048-328A-40E7-BAD3-68307C05C6E2}"/>
                                            </p:graphicEl>
                                          </p:spTgt>
                                        </p:tgtEl>
                                        <p:attrNameLst>
                                          <p:attrName>style.visibility</p:attrName>
                                        </p:attrNameLst>
                                      </p:cBhvr>
                                      <p:to>
                                        <p:strVal val="visible"/>
                                      </p:to>
                                    </p:set>
                                    <p:animEffect transition="in" filter="wipe(left)">
                                      <p:cBhvr>
                                        <p:cTn id="117" dur="500"/>
                                        <p:tgtEl>
                                          <p:spTgt spid="2">
                                            <p:graphicEl>
                                              <a:dgm id="{3ACF9048-328A-40E7-BAD3-68307C05C6E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31" presetClass="entr" presetSubtype="0" fill="hold" grpId="0" nodeType="clickEffect">
                                  <p:stCondLst>
                                    <p:cond delay="0"/>
                                  </p:stCondLst>
                                  <p:childTnLst>
                                    <p:set>
                                      <p:cBhvr>
                                        <p:cTn id="121" dur="1" fill="hold">
                                          <p:stCondLst>
                                            <p:cond delay="0"/>
                                          </p:stCondLst>
                                        </p:cTn>
                                        <p:tgtEl>
                                          <p:spTgt spid="2">
                                            <p:graphicEl>
                                              <a:dgm id="{C4C89F38-D772-4667-8CF5-2685CE87D1D2}"/>
                                            </p:graphicEl>
                                          </p:spTgt>
                                        </p:tgtEl>
                                        <p:attrNameLst>
                                          <p:attrName>style.visibility</p:attrName>
                                        </p:attrNameLst>
                                      </p:cBhvr>
                                      <p:to>
                                        <p:strVal val="visible"/>
                                      </p:to>
                                    </p:set>
                                    <p:anim calcmode="lin" valueType="num">
                                      <p:cBhvr>
                                        <p:cTn id="122" dur="250" fill="hold"/>
                                        <p:tgtEl>
                                          <p:spTgt spid="2">
                                            <p:graphicEl>
                                              <a:dgm id="{C4C89F38-D772-4667-8CF5-2685CE87D1D2}"/>
                                            </p:graphicEl>
                                          </p:spTgt>
                                        </p:tgtEl>
                                        <p:attrNameLst>
                                          <p:attrName>ppt_w</p:attrName>
                                        </p:attrNameLst>
                                      </p:cBhvr>
                                      <p:tavLst>
                                        <p:tav tm="0">
                                          <p:val>
                                            <p:fltVal val="0"/>
                                          </p:val>
                                        </p:tav>
                                        <p:tav tm="100000">
                                          <p:val>
                                            <p:strVal val="#ppt_w"/>
                                          </p:val>
                                        </p:tav>
                                      </p:tavLst>
                                    </p:anim>
                                    <p:anim calcmode="lin" valueType="num">
                                      <p:cBhvr>
                                        <p:cTn id="123" dur="250" fill="hold"/>
                                        <p:tgtEl>
                                          <p:spTgt spid="2">
                                            <p:graphicEl>
                                              <a:dgm id="{C4C89F38-D772-4667-8CF5-2685CE87D1D2}"/>
                                            </p:graphicEl>
                                          </p:spTgt>
                                        </p:tgtEl>
                                        <p:attrNameLst>
                                          <p:attrName>ppt_h</p:attrName>
                                        </p:attrNameLst>
                                      </p:cBhvr>
                                      <p:tavLst>
                                        <p:tav tm="0">
                                          <p:val>
                                            <p:fltVal val="0"/>
                                          </p:val>
                                        </p:tav>
                                        <p:tav tm="100000">
                                          <p:val>
                                            <p:strVal val="#ppt_h"/>
                                          </p:val>
                                        </p:tav>
                                      </p:tavLst>
                                    </p:anim>
                                    <p:anim calcmode="lin" valueType="num">
                                      <p:cBhvr>
                                        <p:cTn id="124" dur="250" fill="hold"/>
                                        <p:tgtEl>
                                          <p:spTgt spid="2">
                                            <p:graphicEl>
                                              <a:dgm id="{C4C89F38-D772-4667-8CF5-2685CE87D1D2}"/>
                                            </p:graphicEl>
                                          </p:spTgt>
                                        </p:tgtEl>
                                        <p:attrNameLst>
                                          <p:attrName>style.rotation</p:attrName>
                                        </p:attrNameLst>
                                      </p:cBhvr>
                                      <p:tavLst>
                                        <p:tav tm="0">
                                          <p:val>
                                            <p:fltVal val="90"/>
                                          </p:val>
                                        </p:tav>
                                        <p:tav tm="100000">
                                          <p:val>
                                            <p:fltVal val="0"/>
                                          </p:val>
                                        </p:tav>
                                      </p:tavLst>
                                    </p:anim>
                                    <p:animEffect transition="in" filter="fade">
                                      <p:cBhvr>
                                        <p:cTn id="125" dur="250"/>
                                        <p:tgtEl>
                                          <p:spTgt spid="2">
                                            <p:graphicEl>
                                              <a:dgm id="{C4C89F38-D772-4667-8CF5-2685CE87D1D2}"/>
                                            </p:graphic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graphicEl>
                                              <a:dgm id="{72777B78-2609-4E4E-BDBF-013A298041D4}"/>
                                            </p:graphicEl>
                                          </p:spTgt>
                                        </p:tgtEl>
                                        <p:attrNameLst>
                                          <p:attrName>style.visibility</p:attrName>
                                        </p:attrNameLst>
                                      </p:cBhvr>
                                      <p:to>
                                        <p:strVal val="visible"/>
                                      </p:to>
                                    </p:set>
                                    <p:animEffect transition="in" filter="wipe(left)">
                                      <p:cBhvr>
                                        <p:cTn id="128" dur="500"/>
                                        <p:tgtEl>
                                          <p:spTgt spid="2">
                                            <p:graphicEl>
                                              <a:dgm id="{72777B78-2609-4E4E-BDBF-013A298041D4}"/>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
                                        </p:tgtEl>
                                        <p:attrNameLst>
                                          <p:attrName>style.visibility</p:attrName>
                                        </p:attrNameLst>
                                      </p:cBhvr>
                                      <p:to>
                                        <p:strVal val="visible"/>
                                      </p:to>
                                    </p:set>
                                    <p:animEffect transition="in" filter="wipe(left)">
                                      <p:cBhvr>
                                        <p:cTn id="1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A08512-7A24-7597-3609-7FDB4C0EACD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7B09E93-ECC8-2EFB-341C-2D21D0F70342}"/>
              </a:ext>
            </a:extLst>
          </p:cNvPr>
          <p:cNvSpPr txBox="1"/>
          <p:nvPr/>
        </p:nvSpPr>
        <p:spPr>
          <a:xfrm>
            <a:off x="1204773" y="1157444"/>
            <a:ext cx="9782453" cy="4401205"/>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Then trust in the Lord Jesus to lead you step by step into the right path. You can derive assurance and strength at every step you advance, for you can be assured that your hand is in His hand. You can “run and not be weary”; you can “walk and not faint,” for you can realize by faith that you have your hand in the hand of Christ. You will not sink under discouragement, for as you follow on to know the Lord, trusting in Him, you will have the assurance that the One who never forsakes those who fully trust Him is your constant Helper</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B26AC28A-3D09-EC12-BFF5-49EBDE8357D9}"/>
              </a:ext>
            </a:extLst>
          </p:cNvPr>
          <p:cNvSpPr txBox="1"/>
          <p:nvPr/>
        </p:nvSpPr>
        <p:spPr>
          <a:xfrm>
            <a:off x="8074336" y="5558649"/>
            <a:ext cx="3389839" cy="338554"/>
          </a:xfrm>
          <a:prstGeom prst="rect">
            <a:avLst/>
          </a:prstGeom>
          <a:noFill/>
        </p:spPr>
        <p:txBody>
          <a:bodyPr wrap="none" rtlCol="0">
            <a:spAutoFit/>
          </a:bodyPr>
          <a:lstStyle/>
          <a:p>
            <a:pPr algn="r"/>
            <a:r>
              <a:rPr lang="en" sz="1600" b="1" dirty="0"/>
              <a:t>EGW (</a:t>
            </a:r>
            <a:r>
              <a:rPr lang="en-US" sz="1600" b="1" dirty="0"/>
              <a:t>Our Father Cares</a:t>
            </a:r>
            <a:r>
              <a:rPr lang="en" sz="1600" b="1" dirty="0"/>
              <a:t>, October 27)</a:t>
            </a:r>
          </a:p>
        </p:txBody>
      </p:sp>
    </p:spTree>
    <p:extLst>
      <p:ext uri="{BB962C8B-B14F-4D97-AF65-F5344CB8AC3E}">
        <p14:creationId xmlns:p14="http://schemas.microsoft.com/office/powerpoint/2010/main" val="171421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a:extLst>
            <a:ext uri="{FF2B5EF4-FFF2-40B4-BE49-F238E27FC236}">
              <a16:creationId xmlns:a16="http://schemas.microsoft.com/office/drawing/2014/main" id="{C73E205D-4D50-370C-3B2B-E188B8124E08}"/>
            </a:ext>
          </a:extLst>
        </p:cNvPr>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36" name="Rectangle 103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26" name="Picture 2">
            <a:extLst>
              <a:ext uri="{FF2B5EF4-FFF2-40B4-BE49-F238E27FC236}">
                <a16:creationId xmlns:a16="http://schemas.microsoft.com/office/drawing/2014/main" id="{9E086BAC-2827-16CF-DEC1-CDAF1207534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1828" r="11828"/>
          <a:stretch/>
        </p:blipFill>
        <p:spPr bwMode="auto">
          <a:xfrm>
            <a:off x="20" y="10"/>
            <a:ext cx="8289870"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51FF5E67-B4EF-E2F6-3230-11BF83C2D38E}"/>
              </a:ext>
            </a:extLst>
          </p:cNvPr>
          <p:cNvSpPr txBox="1"/>
          <p:nvPr/>
        </p:nvSpPr>
        <p:spPr>
          <a:xfrm>
            <a:off x="8289890" y="343539"/>
            <a:ext cx="3810000" cy="61709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en-U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Faith shows the reality of what we hope for; it is the evidence of things we cannot see</a:t>
            </a:r>
            <a:r>
              <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Hebrews</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 11:1, </a:t>
            </a:r>
            <a:r>
              <a:rPr kumimoji="0" lang="es-ES" sz="2000" b="1" i="0" u="none" strike="noStrike" kern="1200" cap="none" spc="0" normalizeH="0" baseline="0" noProof="0" dirty="0" err="1">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NLT</a:t>
            </a:r>
            <a:r>
              <a:rPr kumimoji="0" lang="es-ES" sz="28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rPr>
              <a:t>)</a:t>
            </a:r>
            <a:endParaRPr kumimoji="0" lang="es-ES" sz="4400" b="1" i="0" u="none" strike="noStrike" kern="1200" cap="none" spc="0" normalizeH="0" baseline="0" noProof="0" dirty="0">
              <a:ln w="6600">
                <a:solidFill>
                  <a:srgbClr val="F2711A"/>
                </a:solidFill>
                <a:prstDash val="solid"/>
              </a:ln>
              <a:solidFill>
                <a:srgbClr val="FFFFFF"/>
              </a:solidFill>
              <a:effectLst>
                <a:outerShdw dist="38100" dir="2700000" algn="tl" rotWithShape="0">
                  <a:srgbClr val="C4550B"/>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3178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05E608-1250-29BC-0971-D4D2A29D4C77}"/>
              </a:ext>
            </a:extLst>
          </p:cNvPr>
          <p:cNvSpPr txBox="1"/>
          <p:nvPr/>
        </p:nvSpPr>
        <p:spPr>
          <a:xfrm>
            <a:off x="7363927" y="3771900"/>
            <a:ext cx="4837597" cy="2862322"/>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highlight>
                  <a:srgbClr val="BC4037"/>
                </a:highlight>
              </a:rPr>
              <a:t> Different types of faith:</a:t>
            </a:r>
          </a:p>
          <a:p>
            <a:pPr lvl="1">
              <a:spcBef>
                <a:spcPts val="600"/>
              </a:spcBef>
            </a:pPr>
            <a:r>
              <a:rPr lang="en" sz="2000" b="1" dirty="0"/>
              <a:t>Faith and signs</a:t>
            </a:r>
          </a:p>
          <a:p>
            <a:pPr lvl="1">
              <a:spcBef>
                <a:spcPts val="600"/>
              </a:spcBef>
            </a:pPr>
            <a:r>
              <a:rPr lang="en" sz="2000" b="1" dirty="0"/>
              <a:t>The measure of faith</a:t>
            </a:r>
          </a:p>
          <a:p>
            <a:pPr lvl="1">
              <a:spcBef>
                <a:spcPts val="600"/>
              </a:spcBef>
            </a:pPr>
            <a:r>
              <a:rPr lang="en" sz="2000" b="1" dirty="0"/>
              <a:t>Faith and feelings</a:t>
            </a:r>
          </a:p>
          <a:p>
            <a:pPr>
              <a:spcBef>
                <a:spcPts val="1800"/>
              </a:spcBef>
            </a:pPr>
            <a:r>
              <a:rPr lang="en" sz="2000" b="1" dirty="0">
                <a:solidFill>
                  <a:schemeClr val="bg1"/>
                </a:solidFill>
                <a:effectLst>
                  <a:outerShdw blurRad="38100" dist="38100" dir="2700000" algn="tl">
                    <a:srgbClr val="000000">
                      <a:alpha val="43137"/>
                    </a:srgbClr>
                  </a:outerShdw>
                </a:effectLst>
                <a:highlight>
                  <a:srgbClr val="375BBD"/>
                </a:highlight>
              </a:rPr>
              <a:t> What is faith?</a:t>
            </a:r>
          </a:p>
          <a:p>
            <a:pPr lvl="1">
              <a:spcBef>
                <a:spcPts val="600"/>
              </a:spcBef>
            </a:pPr>
            <a:r>
              <a:rPr lang="en" sz="2000" b="1" dirty="0"/>
              <a:t>Definition and development of faith</a:t>
            </a:r>
          </a:p>
          <a:p>
            <a:pPr lvl="1">
              <a:spcBef>
                <a:spcPts val="600"/>
              </a:spcBef>
            </a:pPr>
            <a:r>
              <a:rPr lang="en" sz="2000" b="1" dirty="0"/>
              <a:t>The faith of Jesus</a:t>
            </a:r>
          </a:p>
        </p:txBody>
      </p:sp>
      <p:sp>
        <p:nvSpPr>
          <p:cNvPr id="3" name="CuadroTexto 2">
            <a:extLst>
              <a:ext uri="{FF2B5EF4-FFF2-40B4-BE49-F238E27FC236}">
                <a16:creationId xmlns:a16="http://schemas.microsoft.com/office/drawing/2014/main" id="{17414030-F7FA-2E79-D751-D9AE843ED254}"/>
              </a:ext>
            </a:extLst>
          </p:cNvPr>
          <p:cNvSpPr txBox="1"/>
          <p:nvPr/>
        </p:nvSpPr>
        <p:spPr>
          <a:xfrm>
            <a:off x="190500" y="158518"/>
            <a:ext cx="6800850" cy="1015663"/>
          </a:xfrm>
          <a:prstGeom prst="rect">
            <a:avLst/>
          </a:prstGeom>
          <a:noFill/>
        </p:spPr>
        <p:txBody>
          <a:bodyPr wrap="square" rtlCol="0">
            <a:spAutoFit/>
          </a:bodyPr>
          <a:lstStyle/>
          <a:p>
            <a:pPr>
              <a:spcBef>
                <a:spcPts val="600"/>
              </a:spcBef>
            </a:pPr>
            <a:r>
              <a:rPr lang="en" sz="2000" b="1" dirty="0"/>
              <a:t>Knowledge of God, Bible study, and prayer must have one common element in order to become transformative elements in our lives: faith.</a:t>
            </a:r>
          </a:p>
        </p:txBody>
      </p:sp>
      <p:pic>
        <p:nvPicPr>
          <p:cNvPr id="5" name="Imagen 4">
            <a:extLst>
              <a:ext uri="{FF2B5EF4-FFF2-40B4-BE49-F238E27FC236}">
                <a16:creationId xmlns:a16="http://schemas.microsoft.com/office/drawing/2014/main" id="{853F10FA-33DC-45F3-E79D-D76A641F69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300" y="295275"/>
            <a:ext cx="4648200" cy="3016210"/>
          </a:xfrm>
          <a:prstGeom prst="roundRect">
            <a:avLst>
              <a:gd name="adj" fmla="val 11111"/>
            </a:avLst>
          </a:prstGeom>
          <a:ln w="190500" cap="rnd">
            <a:solidFill>
              <a:schemeClr val="accent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Imagen 8">
            <a:extLst>
              <a:ext uri="{FF2B5EF4-FFF2-40B4-BE49-F238E27FC236}">
                <a16:creationId xmlns:a16="http://schemas.microsoft.com/office/drawing/2014/main" id="{18C4371B-7A41-F133-6B2B-48E7FC8A85B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90500" y="3429000"/>
            <a:ext cx="4438650" cy="3205222"/>
          </a:xfrm>
          <a:prstGeom prst="round2DiagRect">
            <a:avLst>
              <a:gd name="adj1" fmla="val 0"/>
              <a:gd name="adj2" fmla="val 29429"/>
            </a:avLst>
          </a:prstGeom>
          <a:ln w="38100" cap="sq">
            <a:solidFill>
              <a:srgbClr val="375BBD"/>
            </a:solidFill>
            <a:miter lim="800000"/>
          </a:ln>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D11E810A-A7E8-BE48-DFDF-051B6C2548D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4026" y="3428999"/>
            <a:ext cx="1791739" cy="3205221"/>
          </a:xfrm>
          <a:prstGeom prst="round2DiagRect">
            <a:avLst>
              <a:gd name="adj1" fmla="val 38155"/>
              <a:gd name="adj2" fmla="val 0"/>
            </a:avLst>
          </a:prstGeom>
          <a:ln w="38100" cap="sq">
            <a:solidFill>
              <a:srgbClr val="706D3A"/>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78340CE-AB4F-33E9-B697-AD98753535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6983" y="5920841"/>
            <a:ext cx="219075" cy="219075"/>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30732C6D-9734-0F1C-3F6A-8B2543CA98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6983" y="4632744"/>
            <a:ext cx="219075" cy="219075"/>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B4012255-213F-D9BB-E241-558CCB689E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76983" y="6305150"/>
            <a:ext cx="219075" cy="219075"/>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657BED71-D6CB-C99E-D20A-46FBB06FA5C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76983" y="4255202"/>
            <a:ext cx="219075" cy="219075"/>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973A4D10-1DAE-F7C8-A285-9F227266BD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576983" y="5005009"/>
            <a:ext cx="219075" cy="219075"/>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2EB1356B-79AE-D0D3-1AE8-7DA4CEF541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871073" y="5457138"/>
            <a:ext cx="364413" cy="486540"/>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FDC6B1A1-EBA6-FF03-9CC2-B3899A6D96E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871073" y="3758964"/>
            <a:ext cx="364413" cy="48654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4B4C9B3-4208-1470-B3AB-359EE23D3B46}"/>
              </a:ext>
            </a:extLst>
          </p:cNvPr>
          <p:cNvSpPr txBox="1"/>
          <p:nvPr/>
        </p:nvSpPr>
        <p:spPr>
          <a:xfrm>
            <a:off x="190500" y="2098931"/>
            <a:ext cx="68008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But with faith, they are powerful elements that will take us to the highest peaks of our spiritual experience: “all things are possible to him who believes” (Mark 9:23).</a:t>
            </a:r>
          </a:p>
        </p:txBody>
      </p:sp>
      <p:sp>
        <p:nvSpPr>
          <p:cNvPr id="8" name="CuadroTexto 7">
            <a:extLst>
              <a:ext uri="{FF2B5EF4-FFF2-40B4-BE49-F238E27FC236}">
                <a16:creationId xmlns:a16="http://schemas.microsoft.com/office/drawing/2014/main" id="{3A6DF935-2D1B-CF98-F452-297EF8877C2A}"/>
              </a:ext>
            </a:extLst>
          </p:cNvPr>
          <p:cNvSpPr txBox="1"/>
          <p:nvPr/>
        </p:nvSpPr>
        <p:spPr>
          <a:xfrm>
            <a:off x="190500" y="1282613"/>
            <a:ext cx="680085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Without faith, these elements become mere knowledge, or rituals devoid of meaning.</a:t>
            </a:r>
          </a:p>
        </p:txBody>
      </p:sp>
    </p:spTree>
    <p:extLst>
      <p:ext uri="{BB962C8B-B14F-4D97-AF65-F5344CB8AC3E}">
        <p14:creationId xmlns:p14="http://schemas.microsoft.com/office/powerpoint/2010/main" val="209249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upLeft)">
                                      <p:cBhvr>
                                        <p:cTn id="22" dur="500"/>
                                        <p:tgtEl>
                                          <p:spTgt spid="9"/>
                                        </p:tgtEl>
                                      </p:cBhvr>
                                    </p:animEffect>
                                  </p:childTnLst>
                                </p:cTn>
                              </p:par>
                              <p:par>
                                <p:cTn id="23" presetID="18" presetClass="entr" presetSubtype="3"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upRight)">
                                      <p:cBhvr>
                                        <p:cTn id="25" dur="500"/>
                                        <p:tgtEl>
                                          <p:spTgt spid="11"/>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p:cTn id="34" dur="500" fill="hold"/>
                                        <p:tgtEl>
                                          <p:spTgt spid="28"/>
                                        </p:tgtEl>
                                        <p:attrNameLst>
                                          <p:attrName>ppt_w</p:attrName>
                                        </p:attrNameLst>
                                      </p:cBhvr>
                                      <p:tavLst>
                                        <p:tav tm="0">
                                          <p:val>
                                            <p:fltVal val="0"/>
                                          </p:val>
                                        </p:tav>
                                        <p:tav tm="100000">
                                          <p:val>
                                            <p:strVal val="#ppt_w"/>
                                          </p:val>
                                        </p:tav>
                                      </p:tavLst>
                                    </p:anim>
                                    <p:anim calcmode="lin" valueType="num">
                                      <p:cBhvr>
                                        <p:cTn id="35" dur="500" fill="hold"/>
                                        <p:tgtEl>
                                          <p:spTgt spid="28"/>
                                        </p:tgtEl>
                                        <p:attrNameLst>
                                          <p:attrName>ppt_h</p:attrName>
                                        </p:attrNameLst>
                                      </p:cBhvr>
                                      <p:tavLst>
                                        <p:tav tm="0">
                                          <p:val>
                                            <p:fltVal val="0"/>
                                          </p:val>
                                        </p:tav>
                                        <p:tav tm="100000">
                                          <p:val>
                                            <p:strVal val="#ppt_h"/>
                                          </p:val>
                                        </p:tav>
                                      </p:tavLst>
                                    </p:anim>
                                    <p:anim calcmode="lin" valueType="num">
                                      <p:cBhvr>
                                        <p:cTn id="36" dur="500" fill="hold"/>
                                        <p:tgtEl>
                                          <p:spTgt spid="28"/>
                                        </p:tgtEl>
                                        <p:attrNameLst>
                                          <p:attrName>style.rotation</p:attrName>
                                        </p:attrNameLst>
                                      </p:cBhvr>
                                      <p:tavLst>
                                        <p:tav tm="0">
                                          <p:val>
                                            <p:fltVal val="90"/>
                                          </p:val>
                                        </p:tav>
                                        <p:tav tm="100000">
                                          <p:val>
                                            <p:fltVal val="0"/>
                                          </p:val>
                                        </p:tav>
                                      </p:tavLst>
                                    </p:anim>
                                    <p:animEffect transition="in" filter="fade">
                                      <p:cBhvr>
                                        <p:cTn id="37" dur="500"/>
                                        <p:tgtEl>
                                          <p:spTgt spid="2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Effect transition="in" filter="wipe(left)">
                                      <p:cBhvr>
                                        <p:cTn id="41" dur="500"/>
                                        <p:tgtEl>
                                          <p:spTgt spid="2">
                                            <p:txEl>
                                              <p:pRg st="0" end="0"/>
                                            </p:txEl>
                                          </p:spTgt>
                                        </p:tgtEl>
                                      </p:cBhvr>
                                    </p:animEffect>
                                  </p:childTnLst>
                                </p:cTn>
                              </p:par>
                            </p:childTnLst>
                          </p:cTn>
                        </p:par>
                        <p:par>
                          <p:cTn id="42" fill="hold">
                            <p:stCondLst>
                              <p:cond delay="1000"/>
                            </p:stCondLst>
                            <p:childTnLst>
                              <p:par>
                                <p:cTn id="43" presetID="50" presetClass="entr" presetSubtype="0" decel="100000"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strVal val="#ppt_w+.3"/>
                                          </p:val>
                                        </p:tav>
                                        <p:tav tm="100000">
                                          <p:val>
                                            <p:strVal val="#ppt_w"/>
                                          </p:val>
                                        </p:tav>
                                      </p:tavLst>
                                    </p:anim>
                                    <p:anim calcmode="lin" valueType="num">
                                      <p:cBhvr>
                                        <p:cTn id="46" dur="500" fill="hold"/>
                                        <p:tgtEl>
                                          <p:spTgt spid="17"/>
                                        </p:tgtEl>
                                        <p:attrNameLst>
                                          <p:attrName>ppt_h</p:attrName>
                                        </p:attrNameLst>
                                      </p:cBhvr>
                                      <p:tavLst>
                                        <p:tav tm="0">
                                          <p:val>
                                            <p:strVal val="#ppt_h"/>
                                          </p:val>
                                        </p:tav>
                                        <p:tav tm="100000">
                                          <p:val>
                                            <p:strVal val="#ppt_h"/>
                                          </p:val>
                                        </p:tav>
                                      </p:tavLst>
                                    </p:anim>
                                    <p:animEffect transition="in" filter="fade">
                                      <p:cBhvr>
                                        <p:cTn id="47" dur="500"/>
                                        <p:tgtEl>
                                          <p:spTgt spid="1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50" presetClass="entr" presetSubtype="0" decel="10000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strVal val="#ppt_w+.3"/>
                                          </p:val>
                                        </p:tav>
                                        <p:tav tm="100000">
                                          <p:val>
                                            <p:strVal val="#ppt_w"/>
                                          </p:val>
                                        </p:tav>
                                      </p:tavLst>
                                    </p:anim>
                                    <p:anim calcmode="lin" valueType="num">
                                      <p:cBhvr>
                                        <p:cTn id="56" dur="500" fill="hold"/>
                                        <p:tgtEl>
                                          <p:spTgt spid="13"/>
                                        </p:tgtEl>
                                        <p:attrNameLst>
                                          <p:attrName>ppt_h</p:attrName>
                                        </p:attrNameLst>
                                      </p:cBhvr>
                                      <p:tavLst>
                                        <p:tav tm="0">
                                          <p:val>
                                            <p:strVal val="#ppt_h"/>
                                          </p:val>
                                        </p:tav>
                                        <p:tav tm="100000">
                                          <p:val>
                                            <p:strVal val="#ppt_h"/>
                                          </p:val>
                                        </p:tav>
                                      </p:tavLst>
                                    </p:anim>
                                    <p:animEffect transition="in" filter="fade">
                                      <p:cBhvr>
                                        <p:cTn id="57" dur="500"/>
                                        <p:tgtEl>
                                          <p:spTgt spid="13"/>
                                        </p:tgtEl>
                                      </p:cBhvr>
                                    </p:animEffect>
                                  </p:childTnLst>
                                </p:cTn>
                              </p:par>
                            </p:childTnLst>
                          </p:cTn>
                        </p:par>
                        <p:par>
                          <p:cTn id="58" fill="hold">
                            <p:stCondLst>
                              <p:cond delay="2500"/>
                            </p:stCondLst>
                            <p:childTnLst>
                              <p:par>
                                <p:cTn id="59" presetID="22" presetClass="entr" presetSubtype="8" fill="hold" grpId="0" nodeType="afterEffect">
                                  <p:stCondLst>
                                    <p:cond delay="0"/>
                                  </p:stCondLst>
                                  <p:childTnLst>
                                    <p:set>
                                      <p:cBhvr>
                                        <p:cTn id="60" dur="1" fill="hold">
                                          <p:stCondLst>
                                            <p:cond delay="0"/>
                                          </p:stCondLst>
                                        </p:cTn>
                                        <p:tgtEl>
                                          <p:spTgt spid="2">
                                            <p:txEl>
                                              <p:pRg st="2" end="2"/>
                                            </p:txEl>
                                          </p:spTgt>
                                        </p:tgtEl>
                                        <p:attrNameLst>
                                          <p:attrName>style.visibility</p:attrName>
                                        </p:attrNameLst>
                                      </p:cBhvr>
                                      <p:to>
                                        <p:strVal val="visible"/>
                                      </p:to>
                                    </p:set>
                                    <p:animEffect transition="in" filter="wipe(left)">
                                      <p:cBhvr>
                                        <p:cTn id="61" dur="500"/>
                                        <p:tgtEl>
                                          <p:spTgt spid="2">
                                            <p:txEl>
                                              <p:pRg st="2" end="2"/>
                                            </p:txEl>
                                          </p:spTgt>
                                        </p:tgtEl>
                                      </p:cBhvr>
                                    </p:animEffect>
                                  </p:childTnLst>
                                </p:cTn>
                              </p:par>
                            </p:childTnLst>
                          </p:cTn>
                        </p:par>
                        <p:par>
                          <p:cTn id="62" fill="hold">
                            <p:stCondLst>
                              <p:cond delay="3000"/>
                            </p:stCondLst>
                            <p:childTnLst>
                              <p:par>
                                <p:cTn id="63" presetID="50" presetClass="entr" presetSubtype="0" decel="100000"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strVal val="#ppt_w+.3"/>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animEffect transition="in" filter="fade">
                                      <p:cBhvr>
                                        <p:cTn id="67" dur="500"/>
                                        <p:tgtEl>
                                          <p:spTgt spid="18"/>
                                        </p:tgtEl>
                                      </p:cBhvr>
                                    </p:animEffect>
                                  </p:childTnLst>
                                </p:cTn>
                              </p:par>
                            </p:childTnLst>
                          </p:cTn>
                        </p:par>
                        <p:par>
                          <p:cTn id="68" fill="hold">
                            <p:stCondLst>
                              <p:cond delay="3500"/>
                            </p:stCondLst>
                            <p:childTnLst>
                              <p:par>
                                <p:cTn id="69" presetID="22" presetClass="entr" presetSubtype="8" fill="hold" grpId="0" nodeType="afterEffect">
                                  <p:stCondLst>
                                    <p:cond delay="0"/>
                                  </p:stCondLst>
                                  <p:childTnLst>
                                    <p:set>
                                      <p:cBhvr>
                                        <p:cTn id="70" dur="1" fill="hold">
                                          <p:stCondLst>
                                            <p:cond delay="0"/>
                                          </p:stCondLst>
                                        </p:cTn>
                                        <p:tgtEl>
                                          <p:spTgt spid="2">
                                            <p:txEl>
                                              <p:pRg st="3" end="3"/>
                                            </p:txEl>
                                          </p:spTgt>
                                        </p:tgtEl>
                                        <p:attrNameLst>
                                          <p:attrName>style.visibility</p:attrName>
                                        </p:attrNameLst>
                                      </p:cBhvr>
                                      <p:to>
                                        <p:strVal val="visible"/>
                                      </p:to>
                                    </p:set>
                                    <p:animEffect transition="in" filter="wipe(left)">
                                      <p:cBhvr>
                                        <p:cTn id="71" dur="500"/>
                                        <p:tgtEl>
                                          <p:spTgt spid="2">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 calcmode="lin" valueType="num">
                                      <p:cBhvr>
                                        <p:cTn id="78" dur="500" fill="hold"/>
                                        <p:tgtEl>
                                          <p:spTgt spid="24"/>
                                        </p:tgtEl>
                                        <p:attrNameLst>
                                          <p:attrName>style.rotation</p:attrName>
                                        </p:attrNameLst>
                                      </p:cBhvr>
                                      <p:tavLst>
                                        <p:tav tm="0">
                                          <p:val>
                                            <p:fltVal val="90"/>
                                          </p:val>
                                        </p:tav>
                                        <p:tav tm="100000">
                                          <p:val>
                                            <p:fltVal val="0"/>
                                          </p:val>
                                        </p:tav>
                                      </p:tavLst>
                                    </p:anim>
                                    <p:animEffect transition="in" filter="fade">
                                      <p:cBhvr>
                                        <p:cTn id="79" dur="500"/>
                                        <p:tgtEl>
                                          <p:spTgt spid="24"/>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par>
                          <p:cTn id="84" fill="hold">
                            <p:stCondLst>
                              <p:cond delay="1000"/>
                            </p:stCondLst>
                            <p:childTnLst>
                              <p:par>
                                <p:cTn id="85" presetID="50" presetClass="entr" presetSubtype="0" decel="10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strVal val="#ppt_w+.3"/>
                                          </p:val>
                                        </p:tav>
                                        <p:tav tm="100000">
                                          <p:val>
                                            <p:strVal val="#ppt_w"/>
                                          </p:val>
                                        </p:tav>
                                      </p:tavLst>
                                    </p:anim>
                                    <p:anim calcmode="lin" valueType="num">
                                      <p:cBhvr>
                                        <p:cTn id="88" dur="500" fill="hold"/>
                                        <p:tgtEl>
                                          <p:spTgt spid="12"/>
                                        </p:tgtEl>
                                        <p:attrNameLst>
                                          <p:attrName>ppt_h</p:attrName>
                                        </p:attrNameLst>
                                      </p:cBhvr>
                                      <p:tavLst>
                                        <p:tav tm="0">
                                          <p:val>
                                            <p:strVal val="#ppt_h"/>
                                          </p:val>
                                        </p:tav>
                                        <p:tav tm="100000">
                                          <p:val>
                                            <p:strVal val="#ppt_h"/>
                                          </p:val>
                                        </p:tav>
                                      </p:tavLst>
                                    </p:anim>
                                    <p:animEffect transition="in" filter="fade">
                                      <p:cBhvr>
                                        <p:cTn id="89" dur="500"/>
                                        <p:tgtEl>
                                          <p:spTgt spid="12"/>
                                        </p:tgtEl>
                                      </p:cBhvr>
                                    </p:animEffect>
                                  </p:childTnLst>
                                </p:cTn>
                              </p:par>
                            </p:childTnLst>
                          </p:cTn>
                        </p:par>
                        <p:par>
                          <p:cTn id="90" fill="hold">
                            <p:stCondLst>
                              <p:cond delay="1500"/>
                            </p:stCondLst>
                            <p:childTnLst>
                              <p:par>
                                <p:cTn id="91" presetID="22" presetClass="entr" presetSubtype="8" fill="hold" grpId="0" nodeType="afterEffect">
                                  <p:stCondLst>
                                    <p:cond delay="0"/>
                                  </p:stCondLst>
                                  <p:childTnLst>
                                    <p:set>
                                      <p:cBhvr>
                                        <p:cTn id="92" dur="1" fill="hold">
                                          <p:stCondLst>
                                            <p:cond delay="0"/>
                                          </p:stCondLst>
                                        </p:cTn>
                                        <p:tgtEl>
                                          <p:spTgt spid="2">
                                            <p:txEl>
                                              <p:pRg st="5" end="5"/>
                                            </p:txEl>
                                          </p:spTgt>
                                        </p:tgtEl>
                                        <p:attrNameLst>
                                          <p:attrName>style.visibility</p:attrName>
                                        </p:attrNameLst>
                                      </p:cBhvr>
                                      <p:to>
                                        <p:strVal val="visible"/>
                                      </p:to>
                                    </p:set>
                                    <p:animEffect transition="in" filter="wipe(left)">
                                      <p:cBhvr>
                                        <p:cTn id="93" dur="500"/>
                                        <p:tgtEl>
                                          <p:spTgt spid="2">
                                            <p:txEl>
                                              <p:pRg st="5" end="5"/>
                                            </p:txEl>
                                          </p:spTgt>
                                        </p:tgtEl>
                                      </p:cBhvr>
                                    </p:animEffect>
                                  </p:childTnLst>
                                </p:cTn>
                              </p:par>
                            </p:childTnLst>
                          </p:cTn>
                        </p:par>
                        <p:par>
                          <p:cTn id="94" fill="hold">
                            <p:stCondLst>
                              <p:cond delay="2000"/>
                            </p:stCondLst>
                            <p:childTnLst>
                              <p:par>
                                <p:cTn id="95" presetID="50" presetClass="entr" presetSubtype="0" decel="100000"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p:cTn id="97" dur="500" fill="hold"/>
                                        <p:tgtEl>
                                          <p:spTgt spid="16"/>
                                        </p:tgtEl>
                                        <p:attrNameLst>
                                          <p:attrName>ppt_w</p:attrName>
                                        </p:attrNameLst>
                                      </p:cBhvr>
                                      <p:tavLst>
                                        <p:tav tm="0">
                                          <p:val>
                                            <p:strVal val="#ppt_w+.3"/>
                                          </p:val>
                                        </p:tav>
                                        <p:tav tm="100000">
                                          <p:val>
                                            <p:strVal val="#ppt_w"/>
                                          </p:val>
                                        </p:tav>
                                      </p:tavLst>
                                    </p:anim>
                                    <p:anim calcmode="lin" valueType="num">
                                      <p:cBhvr>
                                        <p:cTn id="98" dur="500" fill="hold"/>
                                        <p:tgtEl>
                                          <p:spTgt spid="16"/>
                                        </p:tgtEl>
                                        <p:attrNameLst>
                                          <p:attrName>ppt_h</p:attrName>
                                        </p:attrNameLst>
                                      </p:cBhvr>
                                      <p:tavLst>
                                        <p:tav tm="0">
                                          <p:val>
                                            <p:strVal val="#ppt_h"/>
                                          </p:val>
                                        </p:tav>
                                        <p:tav tm="100000">
                                          <p:val>
                                            <p:strVal val="#ppt_h"/>
                                          </p:val>
                                        </p:tav>
                                      </p:tavLst>
                                    </p:anim>
                                    <p:animEffect transition="in" filter="fade">
                                      <p:cBhvr>
                                        <p:cTn id="99" dur="500"/>
                                        <p:tgtEl>
                                          <p:spTgt spid="16"/>
                                        </p:tgtEl>
                                      </p:cBhvr>
                                    </p:animEffect>
                                  </p:childTnLst>
                                </p:cTn>
                              </p:par>
                            </p:childTnLst>
                          </p:cTn>
                        </p:par>
                        <p:par>
                          <p:cTn id="100" fill="hold">
                            <p:stCondLst>
                              <p:cond delay="2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59AD71-6986-6A40-11D0-1D080690F848}"/>
              </a:ext>
            </a:extLst>
          </p:cNvPr>
          <p:cNvSpPr txBox="1"/>
          <p:nvPr/>
        </p:nvSpPr>
        <p:spPr>
          <a:xfrm>
            <a:off x="2143432" y="1618600"/>
            <a:ext cx="10048568" cy="3046988"/>
          </a:xfrm>
          <a:prstGeom prst="rect">
            <a:avLst/>
          </a:prstGeom>
          <a:noFill/>
        </p:spPr>
        <p:txBody>
          <a:bodyPr wrap="square">
            <a:spAutoFit/>
          </a:bodyPr>
          <a:lstStyle/>
          <a:p>
            <a:pPr algn="ctr"/>
            <a:r>
              <a:rPr lang="en" sz="9600" b="1" dirty="0">
                <a:ln w="9525">
                  <a:solidFill>
                    <a:schemeClr val="bg1"/>
                  </a:solidFill>
                  <a:prstDash val="solid"/>
                </a:ln>
                <a:solidFill>
                  <a:srgbClr val="731717"/>
                </a:solidFill>
                <a:effectLst>
                  <a:outerShdw blurRad="12700" dist="38100" dir="2700000" algn="tl" rotWithShape="0">
                    <a:srgbClr val="70A138"/>
                  </a:outerShdw>
                </a:effectLst>
              </a:rPr>
              <a:t>DIFFERENT TYPES OF FAITH</a:t>
            </a:r>
          </a:p>
        </p:txBody>
      </p:sp>
    </p:spTree>
    <p:extLst>
      <p:ext uri="{BB962C8B-B14F-4D97-AF65-F5344CB8AC3E}">
        <p14:creationId xmlns:p14="http://schemas.microsoft.com/office/powerpoint/2010/main" val="23577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B5463D9-8B14-131D-1C7F-59697C288E31}"/>
              </a:ext>
            </a:extLst>
          </p:cNvPr>
          <p:cNvSpPr>
            <a:spLocks noGrp="1" noRot="1" noMove="1" noResize="1" noEditPoints="1" noAdjustHandles="1" noChangeArrowheads="1" noChangeShapeType="1"/>
          </p:cNvSpPr>
          <p:nvPr/>
        </p:nvSpPr>
        <p:spPr>
          <a:xfrm>
            <a:off x="0" y="0"/>
            <a:ext cx="12191998" cy="118697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1" name="Conector recto 20">
            <a:extLst>
              <a:ext uri="{FF2B5EF4-FFF2-40B4-BE49-F238E27FC236}">
                <a16:creationId xmlns:a16="http://schemas.microsoft.com/office/drawing/2014/main" id="{46F8F027-C6BA-E7A6-A740-889BE2D81637}"/>
              </a:ext>
            </a:extLst>
          </p:cNvPr>
          <p:cNvCxnSpPr>
            <a:cxnSpLocks noGrp="1" noRot="1" noMove="1" noResize="1" noEditPoints="1" noAdjustHandles="1" noChangeArrowheads="1" noChangeShapeType="1"/>
          </p:cNvCxnSpPr>
          <p:nvPr/>
        </p:nvCxnSpPr>
        <p:spPr>
          <a:xfrm flipH="1">
            <a:off x="0" y="1186971"/>
            <a:ext cx="12191998" cy="0"/>
          </a:xfrm>
          <a:prstGeom prst="line">
            <a:avLst/>
          </a:prstGeom>
          <a:ln>
            <a:solidFill>
              <a:srgbClr val="EDA987"/>
            </a:solidFill>
          </a:ln>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1F612A98-BD8D-B44F-93BC-96B5D8CB6D36}"/>
              </a:ext>
            </a:extLst>
          </p:cNvPr>
          <p:cNvSpPr txBox="1"/>
          <p:nvPr/>
        </p:nvSpPr>
        <p:spPr>
          <a:xfrm>
            <a:off x="3463748" y="-47625"/>
            <a:ext cx="8728251" cy="769441"/>
          </a:xfrm>
          <a:prstGeom prst="rect">
            <a:avLst/>
          </a:prstGeom>
          <a:noFill/>
        </p:spPr>
        <p:txBody>
          <a:bodyPr wrap="square">
            <a:spAutoFit/>
          </a:bodyPr>
          <a:lstStyle/>
          <a:p>
            <a:pPr algn="ctr"/>
            <a:r>
              <a:rPr lang="en" sz="4400" b="1" spc="300" dirty="0">
                <a:ln w="13462">
                  <a:solidFill>
                    <a:schemeClr val="bg1"/>
                  </a:solidFill>
                  <a:prstDash val="solid"/>
                </a:ln>
                <a:solidFill>
                  <a:schemeClr val="accent1">
                    <a:lumMod val="75000"/>
                  </a:schemeClr>
                </a:solidFill>
                <a:effectLst>
                  <a:outerShdw dist="38100" dir="2700000" algn="bl" rotWithShape="0">
                    <a:schemeClr val="accent5"/>
                  </a:outerShdw>
                </a:effectLst>
              </a:rPr>
              <a:t>FAITH AND SIGNS</a:t>
            </a:r>
          </a:p>
        </p:txBody>
      </p:sp>
      <p:sp>
        <p:nvSpPr>
          <p:cNvPr id="5" name="CuadroTexto 4">
            <a:extLst>
              <a:ext uri="{FF2B5EF4-FFF2-40B4-BE49-F238E27FC236}">
                <a16:creationId xmlns:a16="http://schemas.microsoft.com/office/drawing/2014/main" id="{CAB20848-9DED-ED9F-E355-969668D64E6E}"/>
              </a:ext>
            </a:extLst>
          </p:cNvPr>
          <p:cNvSpPr txBox="1"/>
          <p:nvPr/>
        </p:nvSpPr>
        <p:spPr>
          <a:xfrm>
            <a:off x="3772503" y="583146"/>
            <a:ext cx="8110739"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2A3C64"/>
                </a:solidFill>
                <a:latin typeface="Comic Sans MS" panose="030F0702030302020204" pitchFamily="66" charset="0"/>
              </a:rPr>
              <a:t>“ ‘</a:t>
            </a:r>
            <a:r>
              <a:rPr lang="en-US" b="1" dirty="0">
                <a:solidFill>
                  <a:srgbClr val="2A3C64"/>
                </a:solidFill>
                <a:latin typeface="Comic Sans MS" panose="030F0702030302020204" pitchFamily="66" charset="0"/>
              </a:rPr>
              <a:t>Unless you people see signs and wonders,’ Jesus told him, ‘you will never believe</a:t>
            </a:r>
            <a:r>
              <a:rPr lang="en" b="1" dirty="0">
                <a:solidFill>
                  <a:srgbClr val="2A3C64"/>
                </a:solidFill>
                <a:latin typeface="Comic Sans MS" panose="030F0702030302020204" pitchFamily="66" charset="0"/>
              </a:rPr>
              <a:t>.’ ” </a:t>
            </a:r>
            <a:r>
              <a:rPr lang="en" sz="1400" b="1" dirty="0">
                <a:solidFill>
                  <a:srgbClr val="2A3C64"/>
                </a:solidFill>
                <a:latin typeface="Comic Sans MS" panose="030F0702030302020204" pitchFamily="66" charset="0"/>
              </a:rPr>
              <a:t>(John 4:48)</a:t>
            </a:r>
          </a:p>
        </p:txBody>
      </p:sp>
      <p:sp>
        <p:nvSpPr>
          <p:cNvPr id="6" name="CuadroTexto 5">
            <a:extLst>
              <a:ext uri="{FF2B5EF4-FFF2-40B4-BE49-F238E27FC236}">
                <a16:creationId xmlns:a16="http://schemas.microsoft.com/office/drawing/2014/main" id="{0B0AB516-79BF-53D8-4CCE-59963E1E13E1}"/>
              </a:ext>
            </a:extLst>
          </p:cNvPr>
          <p:cNvSpPr txBox="1"/>
          <p:nvPr/>
        </p:nvSpPr>
        <p:spPr>
          <a:xfrm>
            <a:off x="3657600" y="1177976"/>
            <a:ext cx="8534399" cy="1631216"/>
          </a:xfrm>
          <a:prstGeom prst="rect">
            <a:avLst/>
          </a:prstGeom>
          <a:noFill/>
        </p:spPr>
        <p:txBody>
          <a:bodyPr wrap="square" rtlCol="0">
            <a:spAutoFit/>
          </a:bodyPr>
          <a:lstStyle/>
          <a:p>
            <a:pPr>
              <a:spcBef>
                <a:spcPts val="600"/>
              </a:spcBef>
            </a:pPr>
            <a:r>
              <a:rPr lang="en" sz="2000" b="1" dirty="0"/>
              <a:t>A sign is a distinctive mark or demonstration given to confirm an inspired message or to support divine authority. Although a sign is generally understood to be a miraculous event—like the wedding at Cana (John 2:11)—the fact that Israel camped before Mount Sinai to worship God                              (Exodus 3:12) was also given as a sign.</a:t>
            </a:r>
          </a:p>
        </p:txBody>
      </p:sp>
      <p:pic>
        <p:nvPicPr>
          <p:cNvPr id="4" name="Imagen 3">
            <a:extLst>
              <a:ext uri="{FF2B5EF4-FFF2-40B4-BE49-F238E27FC236}">
                <a16:creationId xmlns:a16="http://schemas.microsoft.com/office/drawing/2014/main" id="{4F867EE9-F90F-B5D5-6E13-EC1D459863C1}"/>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525" y="157925"/>
            <a:ext cx="3324224" cy="1833027"/>
          </a:xfrm>
          <a:prstGeom prst="snip2DiagRect">
            <a:avLst>
              <a:gd name="adj1" fmla="val 0"/>
              <a:gd name="adj2" fmla="val 35893"/>
            </a:avLst>
          </a:prstGeom>
          <a:solidFill>
            <a:srgbClr val="FFFFFF">
              <a:shade val="85000"/>
            </a:srgbClr>
          </a:solidFill>
          <a:ln w="88900" cap="sq">
            <a:solidFill>
              <a:srgbClr val="446778"/>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456CDA66-41AB-664B-46A4-445781C7B8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525" y="2175272"/>
            <a:ext cx="3324224" cy="1833027"/>
          </a:xfrm>
          <a:prstGeom prst="snip2DiagRect">
            <a:avLst>
              <a:gd name="adj1" fmla="val 33256"/>
              <a:gd name="adj2" fmla="val 0"/>
            </a:avLst>
          </a:prstGeom>
          <a:solidFill>
            <a:srgbClr val="FFFFFF">
              <a:shade val="85000"/>
            </a:srgbClr>
          </a:solidFill>
          <a:ln w="88900" cap="sq">
            <a:solidFill>
              <a:srgbClr val="BD766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187DA621-E1B2-A94D-4A5B-DC7F72028DA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432977" y="3013710"/>
            <a:ext cx="3619498" cy="2378242"/>
          </a:xfrm>
          <a:prstGeom prst="rect">
            <a:avLst/>
          </a:prstGeom>
          <a:solidFill>
            <a:srgbClr val="FFFFFF">
              <a:shade val="85000"/>
            </a:srgbClr>
          </a:solidFill>
          <a:ln w="88900" cap="sq">
            <a:solidFill>
              <a:srgbClr val="9B0F4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E3754206-61DE-5212-9352-625E4C754D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9525" y="4192619"/>
            <a:ext cx="3343275" cy="2507456"/>
          </a:xfrm>
          <a:prstGeom prst="snip2DiagRect">
            <a:avLst>
              <a:gd name="adj1" fmla="val 0"/>
              <a:gd name="adj2" fmla="val 25784"/>
            </a:avLst>
          </a:prstGeom>
          <a:solidFill>
            <a:srgbClr val="FFFFFF">
              <a:shade val="85000"/>
            </a:srgbClr>
          </a:solidFill>
          <a:ln w="88900" cap="sq">
            <a:solidFill>
              <a:srgbClr val="94C5A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A205B1D5-6DF2-06F0-6225-579DF0470C7C}"/>
              </a:ext>
            </a:extLst>
          </p:cNvPr>
          <p:cNvSpPr txBox="1"/>
          <p:nvPr/>
        </p:nvSpPr>
        <p:spPr>
          <a:xfrm>
            <a:off x="3676651" y="2739091"/>
            <a:ext cx="469300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The Pharisees asked Jesus to show them a sign of any kind that could prove that He was the Messiah, so that they could believe in Him (Mark 8:11).</a:t>
            </a:r>
          </a:p>
        </p:txBody>
      </p:sp>
      <p:sp>
        <p:nvSpPr>
          <p:cNvPr id="16" name="CuadroTexto 15">
            <a:extLst>
              <a:ext uri="{FF2B5EF4-FFF2-40B4-BE49-F238E27FC236}">
                <a16:creationId xmlns:a16="http://schemas.microsoft.com/office/drawing/2014/main" id="{49638F99-FA2E-642B-AA2D-20FE3E0ACA64}"/>
              </a:ext>
            </a:extLst>
          </p:cNvPr>
          <p:cNvSpPr txBox="1"/>
          <p:nvPr/>
        </p:nvSpPr>
        <p:spPr>
          <a:xfrm>
            <a:off x="3657599" y="5553545"/>
            <a:ext cx="8534399" cy="1323439"/>
          </a:xfrm>
          <a:prstGeom prst="rect">
            <a:avLst/>
          </a:prstGeom>
          <a:noFill/>
        </p:spPr>
        <p:txBody>
          <a:bodyPr wrap="square">
            <a:spAutoFit/>
          </a:bodyPr>
          <a:lstStyle/>
          <a:p>
            <a:pPr lvl="0">
              <a:spcBef>
                <a:spcPts val="600"/>
              </a:spcBef>
              <a:defRPr/>
            </a:pPr>
            <a:r>
              <a:rPr lang="en-US" sz="2000" b="1" dirty="0">
                <a:solidFill>
                  <a:srgbClr val="000000"/>
                </a:solidFill>
              </a:rPr>
              <a:t>God has given us sufficient evidence in His Word and in nature so that whoever wishes to believe may believe.</a:t>
            </a: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 However, there is always room for doubt. That is why Jesus gave a special blessing to “those who have not seen and yet have believed” (John 20:29).</a:t>
            </a:r>
          </a:p>
        </p:txBody>
      </p:sp>
      <p:sp>
        <p:nvSpPr>
          <p:cNvPr id="18" name="CuadroTexto 17">
            <a:extLst>
              <a:ext uri="{FF2B5EF4-FFF2-40B4-BE49-F238E27FC236}">
                <a16:creationId xmlns:a16="http://schemas.microsoft.com/office/drawing/2014/main" id="{CC387833-33D0-FFC3-74AA-8AE56490C385}"/>
              </a:ext>
            </a:extLst>
          </p:cNvPr>
          <p:cNvSpPr txBox="1"/>
          <p:nvPr/>
        </p:nvSpPr>
        <p:spPr>
          <a:xfrm>
            <a:off x="3676650" y="3992429"/>
            <a:ext cx="4693002"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Jesus was exasperated when they asked for a sign to justify their lack of faith (Mark 8:12). When someone doesn't want to believe, no sign will be able to convince them.</a:t>
            </a:r>
          </a:p>
        </p:txBody>
      </p:sp>
      <p:sp>
        <p:nvSpPr>
          <p:cNvPr id="22" name="Triángulo rectángulo 21">
            <a:extLst>
              <a:ext uri="{FF2B5EF4-FFF2-40B4-BE49-F238E27FC236}">
                <a16:creationId xmlns:a16="http://schemas.microsoft.com/office/drawing/2014/main" id="{AD6CA4C0-E789-391B-A0AF-EA40B667E125}"/>
              </a:ext>
            </a:extLst>
          </p:cNvPr>
          <p:cNvSpPr/>
          <p:nvPr/>
        </p:nvSpPr>
        <p:spPr>
          <a:xfrm>
            <a:off x="106451" y="1476375"/>
            <a:ext cx="533400" cy="552145"/>
          </a:xfrm>
          <a:prstGeom prst="rtTriangle">
            <a:avLst/>
          </a:prstGeom>
          <a:solidFill>
            <a:srgbClr val="446778"/>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Triángulo rectángulo 22">
            <a:extLst>
              <a:ext uri="{FF2B5EF4-FFF2-40B4-BE49-F238E27FC236}">
                <a16:creationId xmlns:a16="http://schemas.microsoft.com/office/drawing/2014/main" id="{A7975855-D485-B3D5-BDA4-F58CB96D1ED9}"/>
              </a:ext>
            </a:extLst>
          </p:cNvPr>
          <p:cNvSpPr/>
          <p:nvPr/>
        </p:nvSpPr>
        <p:spPr>
          <a:xfrm flipV="1">
            <a:off x="106451" y="2099801"/>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Triángulo rectángulo 23">
            <a:extLst>
              <a:ext uri="{FF2B5EF4-FFF2-40B4-BE49-F238E27FC236}">
                <a16:creationId xmlns:a16="http://schemas.microsoft.com/office/drawing/2014/main" id="{8DCC6397-1B65-8ABC-479E-E34E91532716}"/>
              </a:ext>
            </a:extLst>
          </p:cNvPr>
          <p:cNvSpPr/>
          <p:nvPr/>
        </p:nvSpPr>
        <p:spPr>
          <a:xfrm flipH="1">
            <a:off x="2993673" y="3512575"/>
            <a:ext cx="533400" cy="552145"/>
          </a:xfrm>
          <a:prstGeom prst="rtTriangle">
            <a:avLst/>
          </a:prstGeom>
          <a:solidFill>
            <a:srgbClr val="BD766E"/>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riángulo rectángulo 24">
            <a:extLst>
              <a:ext uri="{FF2B5EF4-FFF2-40B4-BE49-F238E27FC236}">
                <a16:creationId xmlns:a16="http://schemas.microsoft.com/office/drawing/2014/main" id="{4DDCCCAA-C42E-6D62-6715-B22BDD3DB884}"/>
              </a:ext>
            </a:extLst>
          </p:cNvPr>
          <p:cNvSpPr/>
          <p:nvPr/>
        </p:nvSpPr>
        <p:spPr>
          <a:xfrm flipH="1" flipV="1">
            <a:off x="2993673" y="4144570"/>
            <a:ext cx="533400" cy="552145"/>
          </a:xfrm>
          <a:prstGeom prst="rtTriangle">
            <a:avLst/>
          </a:prstGeom>
          <a:solidFill>
            <a:srgbClr val="94C5AC"/>
          </a:solidFill>
          <a:ln>
            <a:no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149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ppt_h/2"/>
                                          </p:val>
                                        </p:tav>
                                        <p:tav tm="100000">
                                          <p:val>
                                            <p:strVal val="#ppt_y"/>
                                          </p:val>
                                        </p:tav>
                                      </p:tavLst>
                                    </p:anim>
                                    <p:anim calcmode="lin" valueType="num">
                                      <p:cBhvr>
                                        <p:cTn id="23" dur="500" fill="hold"/>
                                        <p:tgtEl>
                                          <p:spTgt spid="22"/>
                                        </p:tgtEl>
                                        <p:attrNameLst>
                                          <p:attrName>ppt_w</p:attrName>
                                        </p:attrNameLst>
                                      </p:cBhvr>
                                      <p:tavLst>
                                        <p:tav tm="0">
                                          <p:val>
                                            <p:strVal val="#ppt_w"/>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17"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y+#ppt_h/2"/>
                                          </p:val>
                                        </p:tav>
                                        <p:tav tm="100000">
                                          <p:val>
                                            <p:strVal val="#ppt_y"/>
                                          </p:val>
                                        </p:tav>
                                      </p:tavLst>
                                    </p:anim>
                                    <p:anim calcmode="lin" valueType="num">
                                      <p:cBhvr>
                                        <p:cTn id="29" dur="500" fill="hold"/>
                                        <p:tgtEl>
                                          <p:spTgt spid="4"/>
                                        </p:tgtEl>
                                        <p:attrNameLst>
                                          <p:attrName>ppt_w</p:attrName>
                                        </p:attrNameLst>
                                      </p:cBhvr>
                                      <p:tavLst>
                                        <p:tav tm="0">
                                          <p:val>
                                            <p:strVal val="#ppt_w"/>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childTnLst>
                                </p:cTn>
                              </p:par>
                              <p:par>
                                <p:cTn id="31" presetID="17"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100000">
                                          <p:val>
                                            <p:strVal val="#ppt_x"/>
                                          </p:val>
                                        </p:tav>
                                      </p:tavLst>
                                    </p:anim>
                                    <p:anim calcmode="lin" valueType="num">
                                      <p:cBhvr>
                                        <p:cTn id="34" dur="500" fill="hold"/>
                                        <p:tgtEl>
                                          <p:spTgt spid="23"/>
                                        </p:tgtEl>
                                        <p:attrNameLst>
                                          <p:attrName>ppt_y</p:attrName>
                                        </p:attrNameLst>
                                      </p:cBhvr>
                                      <p:tavLst>
                                        <p:tav tm="0">
                                          <p:val>
                                            <p:strVal val="#ppt_y-#ppt_h/2"/>
                                          </p:val>
                                        </p:tav>
                                        <p:tav tm="100000">
                                          <p:val>
                                            <p:strVal val="#ppt_y"/>
                                          </p:val>
                                        </p:tav>
                                      </p:tavLst>
                                    </p:anim>
                                    <p:anim calcmode="lin" valueType="num">
                                      <p:cBhvr>
                                        <p:cTn id="35" dur="500" fill="hold"/>
                                        <p:tgtEl>
                                          <p:spTgt spid="23"/>
                                        </p:tgtEl>
                                        <p:attrNameLst>
                                          <p:attrName>ppt_w</p:attrName>
                                        </p:attrNameLst>
                                      </p:cBhvr>
                                      <p:tavLst>
                                        <p:tav tm="0">
                                          <p:val>
                                            <p:strVal val="#ppt_w"/>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childTnLst>
                                </p:cTn>
                              </p:par>
                              <p:par>
                                <p:cTn id="37" presetID="17" presetClass="entr" presetSubtype="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ppt_x</p:attrName>
                                        </p:attrNameLst>
                                      </p:cBhvr>
                                      <p:tavLst>
                                        <p:tav tm="0">
                                          <p:val>
                                            <p:strVal val="#ppt_x"/>
                                          </p:val>
                                        </p:tav>
                                        <p:tav tm="100000">
                                          <p:val>
                                            <p:strVal val="#ppt_x"/>
                                          </p:val>
                                        </p:tav>
                                      </p:tavLst>
                                    </p:anim>
                                    <p:anim calcmode="lin" valueType="num">
                                      <p:cBhvr>
                                        <p:cTn id="40" dur="500" fill="hold"/>
                                        <p:tgtEl>
                                          <p:spTgt spid="8"/>
                                        </p:tgtEl>
                                        <p:attrNameLst>
                                          <p:attrName>ppt_y</p:attrName>
                                        </p:attrNameLst>
                                      </p:cBhvr>
                                      <p:tavLst>
                                        <p:tav tm="0">
                                          <p:val>
                                            <p:strVal val="#ppt_y-#ppt_h/2"/>
                                          </p:val>
                                        </p:tav>
                                        <p:tav tm="100000">
                                          <p:val>
                                            <p:strVal val="#ppt_y"/>
                                          </p:val>
                                        </p:tav>
                                      </p:tavLst>
                                    </p:anim>
                                    <p:anim calcmode="lin" valueType="num">
                                      <p:cBhvr>
                                        <p:cTn id="41" dur="500" fill="hold"/>
                                        <p:tgtEl>
                                          <p:spTgt spid="8"/>
                                        </p:tgtEl>
                                        <p:attrNameLst>
                                          <p:attrName>ppt_w</p:attrName>
                                        </p:attrNameLst>
                                      </p:cBhvr>
                                      <p:tavLst>
                                        <p:tav tm="0">
                                          <p:val>
                                            <p:strVal val="#ppt_w"/>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500"/>
                                        <p:tgtEl>
                                          <p:spTgt spid="6"/>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 calcmode="lin" valueType="num">
                                      <p:cBhvr>
                                        <p:cTn id="57" dur="500" fill="hold"/>
                                        <p:tgtEl>
                                          <p:spTgt spid="10"/>
                                        </p:tgtEl>
                                        <p:attrNameLst>
                                          <p:attrName>style.rotation</p:attrName>
                                        </p:attrNameLst>
                                      </p:cBhvr>
                                      <p:tavLst>
                                        <p:tav tm="0">
                                          <p:val>
                                            <p:fltVal val="360"/>
                                          </p:val>
                                        </p:tav>
                                        <p:tav tm="100000">
                                          <p:val>
                                            <p:fltVal val="0"/>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1"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ppt_x</p:attrName>
                                        </p:attrNameLst>
                                      </p:cBhvr>
                                      <p:tavLst>
                                        <p:tav tm="0">
                                          <p:val>
                                            <p:strVal val="#ppt_x"/>
                                          </p:val>
                                        </p:tav>
                                        <p:tav tm="100000">
                                          <p:val>
                                            <p:strVal val="#ppt_x"/>
                                          </p:val>
                                        </p:tav>
                                      </p:tavLst>
                                    </p:anim>
                                    <p:anim calcmode="lin" valueType="num">
                                      <p:cBhvr>
                                        <p:cTn id="73" dur="500" fill="hold"/>
                                        <p:tgtEl>
                                          <p:spTgt spid="12"/>
                                        </p:tgtEl>
                                        <p:attrNameLst>
                                          <p:attrName>ppt_y</p:attrName>
                                        </p:attrNameLst>
                                      </p:cBhvr>
                                      <p:tavLst>
                                        <p:tav tm="0">
                                          <p:val>
                                            <p:strVal val="#ppt_y-#ppt_h/2"/>
                                          </p:val>
                                        </p:tav>
                                        <p:tav tm="100000">
                                          <p:val>
                                            <p:strVal val="#ppt_y"/>
                                          </p:val>
                                        </p:tav>
                                      </p:tavLst>
                                    </p:anim>
                                    <p:anim calcmode="lin" valueType="num">
                                      <p:cBhvr>
                                        <p:cTn id="74" dur="500" fill="hold"/>
                                        <p:tgtEl>
                                          <p:spTgt spid="12"/>
                                        </p:tgtEl>
                                        <p:attrNameLst>
                                          <p:attrName>ppt_w</p:attrName>
                                        </p:attrNameLst>
                                      </p:cBhvr>
                                      <p:tavLst>
                                        <p:tav tm="0">
                                          <p:val>
                                            <p:strVal val="#ppt_w"/>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ppt_x</p:attrName>
                                        </p:attrNameLst>
                                      </p:cBhvr>
                                      <p:tavLst>
                                        <p:tav tm="0">
                                          <p:val>
                                            <p:strVal val="#ppt_x"/>
                                          </p:val>
                                        </p:tav>
                                        <p:tav tm="100000">
                                          <p:val>
                                            <p:strVal val="#ppt_x"/>
                                          </p:val>
                                        </p:tav>
                                      </p:tavLst>
                                    </p:anim>
                                    <p:anim calcmode="lin" valueType="num">
                                      <p:cBhvr>
                                        <p:cTn id="79" dur="500" fill="hold"/>
                                        <p:tgtEl>
                                          <p:spTgt spid="25"/>
                                        </p:tgtEl>
                                        <p:attrNameLst>
                                          <p:attrName>ppt_y</p:attrName>
                                        </p:attrNameLst>
                                      </p:cBhvr>
                                      <p:tavLst>
                                        <p:tav tm="0">
                                          <p:val>
                                            <p:strVal val="#ppt_y-#ppt_h/2"/>
                                          </p:val>
                                        </p:tav>
                                        <p:tav tm="100000">
                                          <p:val>
                                            <p:strVal val="#ppt_y"/>
                                          </p:val>
                                        </p:tav>
                                      </p:tavLst>
                                    </p:anim>
                                    <p:anim calcmode="lin" valueType="num">
                                      <p:cBhvr>
                                        <p:cTn id="80" dur="500" fill="hold"/>
                                        <p:tgtEl>
                                          <p:spTgt spid="25"/>
                                        </p:tgtEl>
                                        <p:attrNameLst>
                                          <p:attrName>ppt_w</p:attrName>
                                        </p:attrNameLst>
                                      </p:cBhvr>
                                      <p:tavLst>
                                        <p:tav tm="0">
                                          <p:val>
                                            <p:strVal val="#ppt_w"/>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wipe(left)">
                                      <p:cBhvr>
                                        <p:cTn id="8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385897FE-4BAF-758D-4C29-79C252FE89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A726657-32A1-4B02-A2FC-A8D301A7409C}"/>
              </a:ext>
            </a:extLst>
          </p:cNvPr>
          <p:cNvSpPr txBox="1"/>
          <p:nvPr/>
        </p:nvSpPr>
        <p:spPr>
          <a:xfrm>
            <a:off x="1" y="0"/>
            <a:ext cx="9486900"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800" b="1" spc="300" dirty="0">
                <a:ln/>
                <a:solidFill>
                  <a:srgbClr val="CC9900"/>
                </a:solidFill>
              </a:rPr>
              <a:t>THE MEASURE OF FAITH</a:t>
            </a:r>
          </a:p>
        </p:txBody>
      </p:sp>
      <p:sp>
        <p:nvSpPr>
          <p:cNvPr id="4" name="CuadroTexto 3">
            <a:extLst>
              <a:ext uri="{FF2B5EF4-FFF2-40B4-BE49-F238E27FC236}">
                <a16:creationId xmlns:a16="http://schemas.microsoft.com/office/drawing/2014/main" id="{44686B8B-0449-F6F7-F3FE-503A980CCD5F}"/>
              </a:ext>
            </a:extLst>
          </p:cNvPr>
          <p:cNvSpPr txBox="1"/>
          <p:nvPr/>
        </p:nvSpPr>
        <p:spPr>
          <a:xfrm>
            <a:off x="0" y="683091"/>
            <a:ext cx="9747681" cy="646331"/>
          </a:xfrm>
          <a:prstGeom prst="rect">
            <a:avLst/>
          </a:prstGeom>
          <a:noFill/>
        </p:spPr>
        <p:txBody>
          <a:bodyPr wrap="square">
            <a:spAutoFit/>
          </a:bodyPr>
          <a:lstStyle/>
          <a:p>
            <a:pPr algn="ctr"/>
            <a:r>
              <a:rPr lang="en-US" b="1" dirty="0">
                <a:solidFill>
                  <a:schemeClr val="accent2">
                    <a:lumMod val="50000"/>
                  </a:schemeClr>
                </a:solidFill>
                <a:latin typeface="Comic Sans MS" panose="030F0702030302020204" pitchFamily="66" charset="0"/>
              </a:rPr>
              <a:t>“He replied, ‘If you have faith as small as a mustard seed, you can say to this mulberry tree, «Be uprooted and planted in the sea,» and it will obey you’ ”</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(Lk 17:6)</a:t>
            </a:r>
          </a:p>
        </p:txBody>
      </p:sp>
      <p:graphicFrame>
        <p:nvGraphicFramePr>
          <p:cNvPr id="9" name="Diagrama 8">
            <a:extLst>
              <a:ext uri="{FF2B5EF4-FFF2-40B4-BE49-F238E27FC236}">
                <a16:creationId xmlns:a16="http://schemas.microsoft.com/office/drawing/2014/main" id="{25FE12BC-ACA2-50B7-72E8-8007B4460F2A}"/>
              </a:ext>
            </a:extLst>
          </p:cNvPr>
          <p:cNvGraphicFramePr/>
          <p:nvPr>
            <p:extLst>
              <p:ext uri="{D42A27DB-BD31-4B8C-83A1-F6EECF244321}">
                <p14:modId xmlns:p14="http://schemas.microsoft.com/office/powerpoint/2010/main" val="2970159901"/>
              </p:ext>
            </p:extLst>
          </p:nvPr>
        </p:nvGraphicFramePr>
        <p:xfrm>
          <a:off x="171450" y="1762185"/>
          <a:ext cx="11896725" cy="361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E98A345C-60C9-4F82-43F5-140CC5EC6DBC}"/>
              </a:ext>
            </a:extLst>
          </p:cNvPr>
          <p:cNvSpPr txBox="1"/>
          <p:nvPr/>
        </p:nvSpPr>
        <p:spPr>
          <a:xfrm>
            <a:off x="361951" y="1345748"/>
            <a:ext cx="9196384" cy="400110"/>
          </a:xfrm>
          <a:prstGeom prst="rect">
            <a:avLst/>
          </a:prstGeom>
          <a:noFill/>
        </p:spPr>
        <p:txBody>
          <a:bodyPr wrap="square" rtlCol="0">
            <a:spAutoFit/>
          </a:bodyPr>
          <a:lstStyle/>
          <a:p>
            <a:pPr>
              <a:spcBef>
                <a:spcPts val="600"/>
              </a:spcBef>
            </a:pPr>
            <a:r>
              <a:rPr lang="en" sz="2000" b="1" dirty="0"/>
              <a:t>There are different measures of faith:</a:t>
            </a:r>
          </a:p>
        </p:txBody>
      </p:sp>
      <p:sp>
        <p:nvSpPr>
          <p:cNvPr id="7" name="CuadroTexto 6">
            <a:extLst>
              <a:ext uri="{FF2B5EF4-FFF2-40B4-BE49-F238E27FC236}">
                <a16:creationId xmlns:a16="http://schemas.microsoft.com/office/drawing/2014/main" id="{A576F986-0CF8-430D-9527-437172F3AF6F}"/>
              </a:ext>
            </a:extLst>
          </p:cNvPr>
          <p:cNvSpPr txBox="1"/>
          <p:nvPr/>
        </p:nvSpPr>
        <p:spPr>
          <a:xfrm>
            <a:off x="-2" y="5307962"/>
            <a:ext cx="9747681" cy="707886"/>
          </a:xfrm>
          <a:prstGeom prst="rect">
            <a:avLst/>
          </a:prstGeom>
          <a:noFill/>
        </p:spPr>
        <p:txBody>
          <a:bodyPr wrap="square" rtlCol="0">
            <a:spAutoFit/>
          </a:bodyPr>
          <a:lstStyle/>
          <a:p>
            <a:pPr>
              <a:spcBef>
                <a:spcPts val="600"/>
              </a:spcBef>
            </a:pPr>
            <a:r>
              <a:rPr lang="en" sz="2000" b="1" dirty="0"/>
              <a:t>It is clear that faith can grow as the roots of unbelief are uprooted. Conviction must gradually replace doubt. Our request should be: “Increase our faith” (Lk. 17:5).</a:t>
            </a:r>
          </a:p>
        </p:txBody>
      </p:sp>
      <p:sp>
        <p:nvSpPr>
          <p:cNvPr id="8" name="CuadroTexto 7">
            <a:extLst>
              <a:ext uri="{FF2B5EF4-FFF2-40B4-BE49-F238E27FC236}">
                <a16:creationId xmlns:a16="http://schemas.microsoft.com/office/drawing/2014/main" id="{C1ECA924-5FEC-A1CF-4E29-407A9965AC68}"/>
              </a:ext>
            </a:extLst>
          </p:cNvPr>
          <p:cNvSpPr txBox="1"/>
          <p:nvPr/>
        </p:nvSpPr>
        <p:spPr>
          <a:xfrm>
            <a:off x="-2" y="6015848"/>
            <a:ext cx="9747681" cy="707886"/>
          </a:xfrm>
          <a:prstGeom prst="rect">
            <a:avLst/>
          </a:prstGeom>
          <a:noFill/>
        </p:spPr>
        <p:txBody>
          <a:bodyPr wrap="square">
            <a:spAutoFit/>
          </a:bodyPr>
          <a:lstStyle/>
          <a:p>
            <a:pPr>
              <a:spcBef>
                <a:spcPts val="600"/>
              </a:spcBef>
            </a:pPr>
            <a:r>
              <a:rPr lang="en" sz="2000" b="1" dirty="0"/>
              <a:t>Through the work of the Holy Spirit, the study of the Bible, and our experience with God we will be able to observe that “your faith is growing” (2Th. 1:3).</a:t>
            </a:r>
          </a:p>
        </p:txBody>
      </p:sp>
      <p:pic>
        <p:nvPicPr>
          <p:cNvPr id="11" name="Imagen 10">
            <a:extLst>
              <a:ext uri="{FF2B5EF4-FFF2-40B4-BE49-F238E27FC236}">
                <a16:creationId xmlns:a16="http://schemas.microsoft.com/office/drawing/2014/main" id="{CD78D27D-6DD7-C4C8-43BD-28C722BF96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9858374" y="140278"/>
            <a:ext cx="2047875" cy="1555252"/>
          </a:xfrm>
          <a:prstGeom prst="rect">
            <a:avLst/>
          </a:prstGeom>
          <a:ln w="88900" cap="sq" cmpd="thickThin">
            <a:solidFill>
              <a:srgbClr val="CC9900"/>
            </a:solidFill>
            <a:prstDash val="solid"/>
            <a:miter lim="800000"/>
          </a:ln>
          <a:effectLst>
            <a:innerShdw blurRad="76200">
              <a:srgbClr val="000000"/>
            </a:innerShdw>
          </a:effectLst>
        </p:spPr>
      </p:pic>
      <p:pic>
        <p:nvPicPr>
          <p:cNvPr id="12" name="Imagen 11">
            <a:extLst>
              <a:ext uri="{FF2B5EF4-FFF2-40B4-BE49-F238E27FC236}">
                <a16:creationId xmlns:a16="http://schemas.microsoft.com/office/drawing/2014/main" id="{B0803AE2-3B3E-1146-9AAA-FC144E7E1366}"/>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982" r="1982"/>
          <a:stretch>
            <a:fillRect/>
          </a:stretch>
        </p:blipFill>
        <p:spPr>
          <a:xfrm>
            <a:off x="9747679" y="5307168"/>
            <a:ext cx="2320496" cy="145546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49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750" fill="hold"/>
                                        <p:tgtEl>
                                          <p:spTgt spid="4"/>
                                        </p:tgtEl>
                                        <p:attrNameLst>
                                          <p:attrName>ppt_w</p:attrName>
                                        </p:attrNameLst>
                                      </p:cBhvr>
                                      <p:tavLst>
                                        <p:tav tm="0">
                                          <p:val>
                                            <p:fltVal val="0"/>
                                          </p:val>
                                        </p:tav>
                                        <p:tav tm="100000">
                                          <p:val>
                                            <p:strVal val="#ppt_w"/>
                                          </p:val>
                                        </p:tav>
                                      </p:tavLst>
                                    </p:anim>
                                    <p:anim calcmode="lin" valueType="num">
                                      <p:cBhvr>
                                        <p:cTn id="17" dur="750" fill="hold"/>
                                        <p:tgtEl>
                                          <p:spTgt spid="4"/>
                                        </p:tgtEl>
                                        <p:attrNameLst>
                                          <p:attrName>ppt_h</p:attrName>
                                        </p:attrNameLst>
                                      </p:cBhvr>
                                      <p:tavLst>
                                        <p:tav tm="0">
                                          <p:val>
                                            <p:fltVal val="0"/>
                                          </p:val>
                                        </p:tav>
                                        <p:tav tm="100000">
                                          <p:val>
                                            <p:strVal val="#ppt_h"/>
                                          </p:val>
                                        </p:tav>
                                      </p:tavLst>
                                    </p:anim>
                                    <p:anim calcmode="lin" valueType="num">
                                      <p:cBhvr>
                                        <p:cTn id="18" dur="750" fill="hold"/>
                                        <p:tgtEl>
                                          <p:spTgt spid="4"/>
                                        </p:tgtEl>
                                        <p:attrNameLst>
                                          <p:attrName>style.rotation</p:attrName>
                                        </p:attrNameLst>
                                      </p:cBhvr>
                                      <p:tavLst>
                                        <p:tav tm="0">
                                          <p:val>
                                            <p:fltVal val="90"/>
                                          </p:val>
                                        </p:tav>
                                        <p:tav tm="100000">
                                          <p:val>
                                            <p:fltVal val="0"/>
                                          </p:val>
                                        </p:tav>
                                      </p:tavLst>
                                    </p:anim>
                                    <p:animEffect transition="in" filter="fade">
                                      <p:cBhvr>
                                        <p:cTn id="19" dur="750"/>
                                        <p:tgtEl>
                                          <p:spTgt spid="4"/>
                                        </p:tgtEl>
                                      </p:cBhvr>
                                    </p:animEffect>
                                  </p:childTnLst>
                                </p:cTn>
                              </p:par>
                            </p:childTnLst>
                          </p:cTn>
                        </p:par>
                        <p:par>
                          <p:cTn id="20" fill="hold">
                            <p:stCondLst>
                              <p:cond delay="1750"/>
                            </p:stCondLst>
                            <p:childTnLst>
                              <p:par>
                                <p:cTn id="21" presetID="14" presetClass="entr" presetSubtype="1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randombar(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9">
                                            <p:graphicEl>
                                              <a:dgm id="{E7EDA260-4468-444A-AEC2-FBB17746BB72}"/>
                                            </p:graphicEl>
                                          </p:spTgt>
                                        </p:tgtEl>
                                        <p:attrNameLst>
                                          <p:attrName>style.visibility</p:attrName>
                                        </p:attrNameLst>
                                      </p:cBhvr>
                                      <p:to>
                                        <p:strVal val="visible"/>
                                      </p:to>
                                    </p:set>
                                    <p:anim calcmode="lin" valueType="num">
                                      <p:cBhvr>
                                        <p:cTn id="33" dur="500" fill="hold"/>
                                        <p:tgtEl>
                                          <p:spTgt spid="9">
                                            <p:graphicEl>
                                              <a:dgm id="{E7EDA260-4468-444A-AEC2-FBB17746BB72}"/>
                                            </p:graphicEl>
                                          </p:spTgt>
                                        </p:tgtEl>
                                        <p:attrNameLst>
                                          <p:attrName>ppt_w</p:attrName>
                                        </p:attrNameLst>
                                      </p:cBhvr>
                                      <p:tavLst>
                                        <p:tav tm="0">
                                          <p:val>
                                            <p:fltVal val="0"/>
                                          </p:val>
                                        </p:tav>
                                        <p:tav tm="100000">
                                          <p:val>
                                            <p:strVal val="#ppt_w"/>
                                          </p:val>
                                        </p:tav>
                                      </p:tavLst>
                                    </p:anim>
                                    <p:anim calcmode="lin" valueType="num">
                                      <p:cBhvr>
                                        <p:cTn id="34" dur="500" fill="hold"/>
                                        <p:tgtEl>
                                          <p:spTgt spid="9">
                                            <p:graphicEl>
                                              <a:dgm id="{E7EDA260-4468-444A-AEC2-FBB17746BB72}"/>
                                            </p:graphicEl>
                                          </p:spTgt>
                                        </p:tgtEl>
                                        <p:attrNameLst>
                                          <p:attrName>ppt_h</p:attrName>
                                        </p:attrNameLst>
                                      </p:cBhvr>
                                      <p:tavLst>
                                        <p:tav tm="0">
                                          <p:val>
                                            <p:fltVal val="0"/>
                                          </p:val>
                                        </p:tav>
                                        <p:tav tm="100000">
                                          <p:val>
                                            <p:strVal val="#ppt_h"/>
                                          </p:val>
                                        </p:tav>
                                      </p:tavLst>
                                    </p:anim>
                                    <p:animEffect transition="in" filter="fade">
                                      <p:cBhvr>
                                        <p:cTn id="35" dur="500"/>
                                        <p:tgtEl>
                                          <p:spTgt spid="9">
                                            <p:graphicEl>
                                              <a:dgm id="{E7EDA260-4468-444A-AEC2-FBB17746BB72}"/>
                                            </p:graphicEl>
                                          </p:spTgt>
                                        </p:tgtEl>
                                      </p:cBhvr>
                                    </p:animEffect>
                                    <p:anim calcmode="lin" valueType="num">
                                      <p:cBhvr>
                                        <p:cTn id="36" dur="500" fill="hold"/>
                                        <p:tgtEl>
                                          <p:spTgt spid="9">
                                            <p:graphicEl>
                                              <a:dgm id="{E7EDA260-4468-444A-AEC2-FBB17746BB72}"/>
                                            </p:graphicEl>
                                          </p:spTgt>
                                        </p:tgtEl>
                                        <p:attrNameLst>
                                          <p:attrName>ppt_x</p:attrName>
                                        </p:attrNameLst>
                                      </p:cBhvr>
                                      <p:tavLst>
                                        <p:tav tm="0">
                                          <p:val>
                                            <p:fltVal val="0.5"/>
                                          </p:val>
                                        </p:tav>
                                        <p:tav tm="100000">
                                          <p:val>
                                            <p:strVal val="#ppt_x"/>
                                          </p:val>
                                        </p:tav>
                                      </p:tavLst>
                                    </p:anim>
                                    <p:anim calcmode="lin" valueType="num">
                                      <p:cBhvr>
                                        <p:cTn id="37" dur="500" fill="hold"/>
                                        <p:tgtEl>
                                          <p:spTgt spid="9">
                                            <p:graphicEl>
                                              <a:dgm id="{E7EDA260-4468-444A-AEC2-FBB17746BB72}"/>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
                                            <p:graphicEl>
                                              <a:dgm id="{20353C1A-2C31-46B6-8675-4EDA9186D27F}"/>
                                            </p:graphicEl>
                                          </p:spTgt>
                                        </p:tgtEl>
                                        <p:attrNameLst>
                                          <p:attrName>style.visibility</p:attrName>
                                        </p:attrNameLst>
                                      </p:cBhvr>
                                      <p:to>
                                        <p:strVal val="visible"/>
                                      </p:to>
                                    </p:set>
                                    <p:anim calcmode="lin" valueType="num">
                                      <p:cBhvr>
                                        <p:cTn id="40" dur="500" fill="hold"/>
                                        <p:tgtEl>
                                          <p:spTgt spid="9">
                                            <p:graphicEl>
                                              <a:dgm id="{20353C1A-2C31-46B6-8675-4EDA9186D27F}"/>
                                            </p:graphicEl>
                                          </p:spTgt>
                                        </p:tgtEl>
                                        <p:attrNameLst>
                                          <p:attrName>ppt_w</p:attrName>
                                        </p:attrNameLst>
                                      </p:cBhvr>
                                      <p:tavLst>
                                        <p:tav tm="0">
                                          <p:val>
                                            <p:fltVal val="0"/>
                                          </p:val>
                                        </p:tav>
                                        <p:tav tm="100000">
                                          <p:val>
                                            <p:strVal val="#ppt_w"/>
                                          </p:val>
                                        </p:tav>
                                      </p:tavLst>
                                    </p:anim>
                                    <p:anim calcmode="lin" valueType="num">
                                      <p:cBhvr>
                                        <p:cTn id="41" dur="500" fill="hold"/>
                                        <p:tgtEl>
                                          <p:spTgt spid="9">
                                            <p:graphicEl>
                                              <a:dgm id="{20353C1A-2C31-46B6-8675-4EDA9186D27F}"/>
                                            </p:graphicEl>
                                          </p:spTgt>
                                        </p:tgtEl>
                                        <p:attrNameLst>
                                          <p:attrName>ppt_h</p:attrName>
                                        </p:attrNameLst>
                                      </p:cBhvr>
                                      <p:tavLst>
                                        <p:tav tm="0">
                                          <p:val>
                                            <p:fltVal val="0"/>
                                          </p:val>
                                        </p:tav>
                                        <p:tav tm="100000">
                                          <p:val>
                                            <p:strVal val="#ppt_h"/>
                                          </p:val>
                                        </p:tav>
                                      </p:tavLst>
                                    </p:anim>
                                    <p:animEffect transition="in" filter="fade">
                                      <p:cBhvr>
                                        <p:cTn id="42" dur="500"/>
                                        <p:tgtEl>
                                          <p:spTgt spid="9">
                                            <p:graphicEl>
                                              <a:dgm id="{20353C1A-2C31-46B6-8675-4EDA9186D27F}"/>
                                            </p:graphicEl>
                                          </p:spTgt>
                                        </p:tgtEl>
                                      </p:cBhvr>
                                    </p:animEffect>
                                    <p:anim calcmode="lin" valueType="num">
                                      <p:cBhvr>
                                        <p:cTn id="43" dur="500" fill="hold"/>
                                        <p:tgtEl>
                                          <p:spTgt spid="9">
                                            <p:graphicEl>
                                              <a:dgm id="{20353C1A-2C31-46B6-8675-4EDA9186D27F}"/>
                                            </p:graphicEl>
                                          </p:spTgt>
                                        </p:tgtEl>
                                        <p:attrNameLst>
                                          <p:attrName>ppt_x</p:attrName>
                                        </p:attrNameLst>
                                      </p:cBhvr>
                                      <p:tavLst>
                                        <p:tav tm="0">
                                          <p:val>
                                            <p:fltVal val="0.5"/>
                                          </p:val>
                                        </p:tav>
                                        <p:tav tm="100000">
                                          <p:val>
                                            <p:strVal val="#ppt_x"/>
                                          </p:val>
                                        </p:tav>
                                      </p:tavLst>
                                    </p:anim>
                                    <p:anim calcmode="lin" valueType="num">
                                      <p:cBhvr>
                                        <p:cTn id="44" dur="500" fill="hold"/>
                                        <p:tgtEl>
                                          <p:spTgt spid="9">
                                            <p:graphicEl>
                                              <a:dgm id="{20353C1A-2C31-46B6-8675-4EDA9186D27F}"/>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9">
                                            <p:graphicEl>
                                              <a:dgm id="{1F6FB844-657E-401A-8421-034AC6EA11AD}"/>
                                            </p:graphicEl>
                                          </p:spTgt>
                                        </p:tgtEl>
                                        <p:attrNameLst>
                                          <p:attrName>style.visibility</p:attrName>
                                        </p:attrNameLst>
                                      </p:cBhvr>
                                      <p:to>
                                        <p:strVal val="visible"/>
                                      </p:to>
                                    </p:set>
                                    <p:anim calcmode="lin" valueType="num">
                                      <p:cBhvr>
                                        <p:cTn id="47" dur="500" fill="hold"/>
                                        <p:tgtEl>
                                          <p:spTgt spid="9">
                                            <p:graphicEl>
                                              <a:dgm id="{1F6FB844-657E-401A-8421-034AC6EA11AD}"/>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1F6FB844-657E-401A-8421-034AC6EA11AD}"/>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1F6FB844-657E-401A-8421-034AC6EA11AD}"/>
                                            </p:graphicEl>
                                          </p:spTgt>
                                        </p:tgtEl>
                                      </p:cBhvr>
                                    </p:animEffect>
                                    <p:anim calcmode="lin" valueType="num">
                                      <p:cBhvr>
                                        <p:cTn id="50" dur="500" fill="hold"/>
                                        <p:tgtEl>
                                          <p:spTgt spid="9">
                                            <p:graphicEl>
                                              <a:dgm id="{1F6FB844-657E-401A-8421-034AC6EA11AD}"/>
                                            </p:graphicEl>
                                          </p:spTgt>
                                        </p:tgtEl>
                                        <p:attrNameLst>
                                          <p:attrName>ppt_x</p:attrName>
                                        </p:attrNameLst>
                                      </p:cBhvr>
                                      <p:tavLst>
                                        <p:tav tm="0">
                                          <p:val>
                                            <p:fltVal val="0.5"/>
                                          </p:val>
                                        </p:tav>
                                        <p:tav tm="100000">
                                          <p:val>
                                            <p:strVal val="#ppt_x"/>
                                          </p:val>
                                        </p:tav>
                                      </p:tavLst>
                                    </p:anim>
                                    <p:anim calcmode="lin" valueType="num">
                                      <p:cBhvr>
                                        <p:cTn id="51" dur="500" fill="hold"/>
                                        <p:tgtEl>
                                          <p:spTgt spid="9">
                                            <p:graphicEl>
                                              <a:dgm id="{1F6FB844-657E-401A-8421-034AC6EA11A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 fill="hold" grpId="0" nodeType="clickEffect">
                                  <p:stCondLst>
                                    <p:cond delay="0"/>
                                  </p:stCondLst>
                                  <p:childTnLst>
                                    <p:set>
                                      <p:cBhvr>
                                        <p:cTn id="55" dur="1" fill="hold">
                                          <p:stCondLst>
                                            <p:cond delay="0"/>
                                          </p:stCondLst>
                                        </p:cTn>
                                        <p:tgtEl>
                                          <p:spTgt spid="9">
                                            <p:graphicEl>
                                              <a:dgm id="{A7C0AA37-3BBF-43AA-AE48-7C47D17098D8}"/>
                                            </p:graphicEl>
                                          </p:spTgt>
                                        </p:tgtEl>
                                        <p:attrNameLst>
                                          <p:attrName>style.visibility</p:attrName>
                                        </p:attrNameLst>
                                      </p:cBhvr>
                                      <p:to>
                                        <p:strVal val="visible"/>
                                      </p:to>
                                    </p:set>
                                    <p:anim calcmode="lin" valueType="num">
                                      <p:cBhvr>
                                        <p:cTn id="56" dur="500" fill="hold"/>
                                        <p:tgtEl>
                                          <p:spTgt spid="9">
                                            <p:graphicEl>
                                              <a:dgm id="{A7C0AA37-3BBF-43AA-AE48-7C47D17098D8}"/>
                                            </p:graphicEl>
                                          </p:spTgt>
                                        </p:tgtEl>
                                        <p:attrNameLst>
                                          <p:attrName>ppt_x</p:attrName>
                                        </p:attrNameLst>
                                      </p:cBhvr>
                                      <p:tavLst>
                                        <p:tav tm="0">
                                          <p:val>
                                            <p:strVal val="#ppt_x"/>
                                          </p:val>
                                        </p:tav>
                                        <p:tav tm="100000">
                                          <p:val>
                                            <p:strVal val="#ppt_x"/>
                                          </p:val>
                                        </p:tav>
                                      </p:tavLst>
                                    </p:anim>
                                    <p:anim calcmode="lin" valueType="num">
                                      <p:cBhvr>
                                        <p:cTn id="57" dur="500" fill="hold"/>
                                        <p:tgtEl>
                                          <p:spTgt spid="9">
                                            <p:graphicEl>
                                              <a:dgm id="{A7C0AA37-3BBF-43AA-AE48-7C47D17098D8}"/>
                                            </p:graphicEl>
                                          </p:spTgt>
                                        </p:tgtEl>
                                        <p:attrNameLst>
                                          <p:attrName>ppt_y</p:attrName>
                                        </p:attrNameLst>
                                      </p:cBhvr>
                                      <p:tavLst>
                                        <p:tav tm="0">
                                          <p:val>
                                            <p:strVal val="#ppt_y-#ppt_h/2"/>
                                          </p:val>
                                        </p:tav>
                                        <p:tav tm="100000">
                                          <p:val>
                                            <p:strVal val="#ppt_y"/>
                                          </p:val>
                                        </p:tav>
                                      </p:tavLst>
                                    </p:anim>
                                    <p:anim calcmode="lin" valueType="num">
                                      <p:cBhvr>
                                        <p:cTn id="58" dur="500" fill="hold"/>
                                        <p:tgtEl>
                                          <p:spTgt spid="9">
                                            <p:graphicEl>
                                              <a:dgm id="{A7C0AA37-3BBF-43AA-AE48-7C47D17098D8}"/>
                                            </p:graphicEl>
                                          </p:spTgt>
                                        </p:tgtEl>
                                        <p:attrNameLst>
                                          <p:attrName>ppt_w</p:attrName>
                                        </p:attrNameLst>
                                      </p:cBhvr>
                                      <p:tavLst>
                                        <p:tav tm="0">
                                          <p:val>
                                            <p:strVal val="#ppt_w"/>
                                          </p:val>
                                        </p:tav>
                                        <p:tav tm="100000">
                                          <p:val>
                                            <p:strVal val="#ppt_w"/>
                                          </p:val>
                                        </p:tav>
                                      </p:tavLst>
                                    </p:anim>
                                    <p:anim calcmode="lin" valueType="num">
                                      <p:cBhvr>
                                        <p:cTn id="59" dur="500" fill="hold"/>
                                        <p:tgtEl>
                                          <p:spTgt spid="9">
                                            <p:graphicEl>
                                              <a:dgm id="{A7C0AA37-3BBF-43AA-AE48-7C47D17098D8}"/>
                                            </p:graphicEl>
                                          </p:spTgt>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528" fill="hold" grpId="0" nodeType="clickEffect">
                                  <p:stCondLst>
                                    <p:cond delay="0"/>
                                  </p:stCondLst>
                                  <p:childTnLst>
                                    <p:set>
                                      <p:cBhvr>
                                        <p:cTn id="63" dur="1" fill="hold">
                                          <p:stCondLst>
                                            <p:cond delay="0"/>
                                          </p:stCondLst>
                                        </p:cTn>
                                        <p:tgtEl>
                                          <p:spTgt spid="9">
                                            <p:graphicEl>
                                              <a:dgm id="{520F905A-BE6D-4918-AF7F-A48815CC4DA5}"/>
                                            </p:graphicEl>
                                          </p:spTgt>
                                        </p:tgtEl>
                                        <p:attrNameLst>
                                          <p:attrName>style.visibility</p:attrName>
                                        </p:attrNameLst>
                                      </p:cBhvr>
                                      <p:to>
                                        <p:strVal val="visible"/>
                                      </p:to>
                                    </p:set>
                                    <p:anim calcmode="lin" valueType="num">
                                      <p:cBhvr>
                                        <p:cTn id="64" dur="500" fill="hold"/>
                                        <p:tgtEl>
                                          <p:spTgt spid="9">
                                            <p:graphicEl>
                                              <a:dgm id="{520F905A-BE6D-4918-AF7F-A48815CC4DA5}"/>
                                            </p:graphicEl>
                                          </p:spTgt>
                                        </p:tgtEl>
                                        <p:attrNameLst>
                                          <p:attrName>ppt_w</p:attrName>
                                        </p:attrNameLst>
                                      </p:cBhvr>
                                      <p:tavLst>
                                        <p:tav tm="0">
                                          <p:val>
                                            <p:fltVal val="0"/>
                                          </p:val>
                                        </p:tav>
                                        <p:tav tm="100000">
                                          <p:val>
                                            <p:strVal val="#ppt_w"/>
                                          </p:val>
                                        </p:tav>
                                      </p:tavLst>
                                    </p:anim>
                                    <p:anim calcmode="lin" valueType="num">
                                      <p:cBhvr>
                                        <p:cTn id="65" dur="500" fill="hold"/>
                                        <p:tgtEl>
                                          <p:spTgt spid="9">
                                            <p:graphicEl>
                                              <a:dgm id="{520F905A-BE6D-4918-AF7F-A48815CC4DA5}"/>
                                            </p:graphicEl>
                                          </p:spTgt>
                                        </p:tgtEl>
                                        <p:attrNameLst>
                                          <p:attrName>ppt_h</p:attrName>
                                        </p:attrNameLst>
                                      </p:cBhvr>
                                      <p:tavLst>
                                        <p:tav tm="0">
                                          <p:val>
                                            <p:fltVal val="0"/>
                                          </p:val>
                                        </p:tav>
                                        <p:tav tm="100000">
                                          <p:val>
                                            <p:strVal val="#ppt_h"/>
                                          </p:val>
                                        </p:tav>
                                      </p:tavLst>
                                    </p:anim>
                                    <p:animEffect transition="in" filter="fade">
                                      <p:cBhvr>
                                        <p:cTn id="66" dur="500"/>
                                        <p:tgtEl>
                                          <p:spTgt spid="9">
                                            <p:graphicEl>
                                              <a:dgm id="{520F905A-BE6D-4918-AF7F-A48815CC4DA5}"/>
                                            </p:graphicEl>
                                          </p:spTgt>
                                        </p:tgtEl>
                                      </p:cBhvr>
                                    </p:animEffect>
                                    <p:anim calcmode="lin" valueType="num">
                                      <p:cBhvr>
                                        <p:cTn id="67" dur="500" fill="hold"/>
                                        <p:tgtEl>
                                          <p:spTgt spid="9">
                                            <p:graphicEl>
                                              <a:dgm id="{520F905A-BE6D-4918-AF7F-A48815CC4DA5}"/>
                                            </p:graphicEl>
                                          </p:spTgt>
                                        </p:tgtEl>
                                        <p:attrNameLst>
                                          <p:attrName>ppt_x</p:attrName>
                                        </p:attrNameLst>
                                      </p:cBhvr>
                                      <p:tavLst>
                                        <p:tav tm="0">
                                          <p:val>
                                            <p:fltVal val="0.5"/>
                                          </p:val>
                                        </p:tav>
                                        <p:tav tm="100000">
                                          <p:val>
                                            <p:strVal val="#ppt_x"/>
                                          </p:val>
                                        </p:tav>
                                      </p:tavLst>
                                    </p:anim>
                                    <p:anim calcmode="lin" valueType="num">
                                      <p:cBhvr>
                                        <p:cTn id="68" dur="500" fill="hold"/>
                                        <p:tgtEl>
                                          <p:spTgt spid="9">
                                            <p:graphicEl>
                                              <a:dgm id="{520F905A-BE6D-4918-AF7F-A48815CC4DA5}"/>
                                            </p:graphicEl>
                                          </p:spTgt>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9">
                                            <p:graphicEl>
                                              <a:dgm id="{480D0FCD-E7DF-4D90-AD0E-23ED792B7859}"/>
                                            </p:graphicEl>
                                          </p:spTgt>
                                        </p:tgtEl>
                                        <p:attrNameLst>
                                          <p:attrName>style.visibility</p:attrName>
                                        </p:attrNameLst>
                                      </p:cBhvr>
                                      <p:to>
                                        <p:strVal val="visible"/>
                                      </p:to>
                                    </p:set>
                                    <p:anim calcmode="lin" valueType="num">
                                      <p:cBhvr>
                                        <p:cTn id="71" dur="500" fill="hold"/>
                                        <p:tgtEl>
                                          <p:spTgt spid="9">
                                            <p:graphicEl>
                                              <a:dgm id="{480D0FCD-E7DF-4D90-AD0E-23ED792B7859}"/>
                                            </p:graphicEl>
                                          </p:spTgt>
                                        </p:tgtEl>
                                        <p:attrNameLst>
                                          <p:attrName>ppt_w</p:attrName>
                                        </p:attrNameLst>
                                      </p:cBhvr>
                                      <p:tavLst>
                                        <p:tav tm="0">
                                          <p:val>
                                            <p:fltVal val="0"/>
                                          </p:val>
                                        </p:tav>
                                        <p:tav tm="100000">
                                          <p:val>
                                            <p:strVal val="#ppt_w"/>
                                          </p:val>
                                        </p:tav>
                                      </p:tavLst>
                                    </p:anim>
                                    <p:anim calcmode="lin" valueType="num">
                                      <p:cBhvr>
                                        <p:cTn id="72" dur="500" fill="hold"/>
                                        <p:tgtEl>
                                          <p:spTgt spid="9">
                                            <p:graphicEl>
                                              <a:dgm id="{480D0FCD-E7DF-4D90-AD0E-23ED792B7859}"/>
                                            </p:graphicEl>
                                          </p:spTgt>
                                        </p:tgtEl>
                                        <p:attrNameLst>
                                          <p:attrName>ppt_h</p:attrName>
                                        </p:attrNameLst>
                                      </p:cBhvr>
                                      <p:tavLst>
                                        <p:tav tm="0">
                                          <p:val>
                                            <p:fltVal val="0"/>
                                          </p:val>
                                        </p:tav>
                                        <p:tav tm="100000">
                                          <p:val>
                                            <p:strVal val="#ppt_h"/>
                                          </p:val>
                                        </p:tav>
                                      </p:tavLst>
                                    </p:anim>
                                    <p:animEffect transition="in" filter="fade">
                                      <p:cBhvr>
                                        <p:cTn id="73" dur="500"/>
                                        <p:tgtEl>
                                          <p:spTgt spid="9">
                                            <p:graphicEl>
                                              <a:dgm id="{480D0FCD-E7DF-4D90-AD0E-23ED792B7859}"/>
                                            </p:graphicEl>
                                          </p:spTgt>
                                        </p:tgtEl>
                                      </p:cBhvr>
                                    </p:animEffect>
                                    <p:anim calcmode="lin" valueType="num">
                                      <p:cBhvr>
                                        <p:cTn id="74" dur="500" fill="hold"/>
                                        <p:tgtEl>
                                          <p:spTgt spid="9">
                                            <p:graphicEl>
                                              <a:dgm id="{480D0FCD-E7DF-4D90-AD0E-23ED792B7859}"/>
                                            </p:graphicEl>
                                          </p:spTgt>
                                        </p:tgtEl>
                                        <p:attrNameLst>
                                          <p:attrName>ppt_x</p:attrName>
                                        </p:attrNameLst>
                                      </p:cBhvr>
                                      <p:tavLst>
                                        <p:tav tm="0">
                                          <p:val>
                                            <p:fltVal val="0.5"/>
                                          </p:val>
                                        </p:tav>
                                        <p:tav tm="100000">
                                          <p:val>
                                            <p:strVal val="#ppt_x"/>
                                          </p:val>
                                        </p:tav>
                                      </p:tavLst>
                                    </p:anim>
                                    <p:anim calcmode="lin" valueType="num">
                                      <p:cBhvr>
                                        <p:cTn id="75" dur="500" fill="hold"/>
                                        <p:tgtEl>
                                          <p:spTgt spid="9">
                                            <p:graphicEl>
                                              <a:dgm id="{480D0FCD-E7DF-4D90-AD0E-23ED792B7859}"/>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9">
                                            <p:graphicEl>
                                              <a:dgm id="{56B7292D-9731-4075-ADD4-E2A91D421C2C}"/>
                                            </p:graphicEl>
                                          </p:spTgt>
                                        </p:tgtEl>
                                        <p:attrNameLst>
                                          <p:attrName>style.visibility</p:attrName>
                                        </p:attrNameLst>
                                      </p:cBhvr>
                                      <p:to>
                                        <p:strVal val="visible"/>
                                      </p:to>
                                    </p:set>
                                    <p:anim calcmode="lin" valueType="num">
                                      <p:cBhvr>
                                        <p:cTn id="78" dur="500" fill="hold"/>
                                        <p:tgtEl>
                                          <p:spTgt spid="9">
                                            <p:graphicEl>
                                              <a:dgm id="{56B7292D-9731-4075-ADD4-E2A91D421C2C}"/>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56B7292D-9731-4075-ADD4-E2A91D421C2C}"/>
                                            </p:graphicEl>
                                          </p:spTgt>
                                        </p:tgtEl>
                                        <p:attrNameLst>
                                          <p:attrName>ppt_h</p:attrName>
                                        </p:attrNameLst>
                                      </p:cBhvr>
                                      <p:tavLst>
                                        <p:tav tm="0">
                                          <p:val>
                                            <p:fltVal val="0"/>
                                          </p:val>
                                        </p:tav>
                                        <p:tav tm="100000">
                                          <p:val>
                                            <p:strVal val="#ppt_h"/>
                                          </p:val>
                                        </p:tav>
                                      </p:tavLst>
                                    </p:anim>
                                    <p:animEffect transition="in" filter="fade">
                                      <p:cBhvr>
                                        <p:cTn id="80" dur="500"/>
                                        <p:tgtEl>
                                          <p:spTgt spid="9">
                                            <p:graphicEl>
                                              <a:dgm id="{56B7292D-9731-4075-ADD4-E2A91D421C2C}"/>
                                            </p:graphicEl>
                                          </p:spTgt>
                                        </p:tgtEl>
                                      </p:cBhvr>
                                    </p:animEffect>
                                    <p:anim calcmode="lin" valueType="num">
                                      <p:cBhvr>
                                        <p:cTn id="81" dur="500" fill="hold"/>
                                        <p:tgtEl>
                                          <p:spTgt spid="9">
                                            <p:graphicEl>
                                              <a:dgm id="{56B7292D-9731-4075-ADD4-E2A91D421C2C}"/>
                                            </p:graphicEl>
                                          </p:spTgt>
                                        </p:tgtEl>
                                        <p:attrNameLst>
                                          <p:attrName>ppt_x</p:attrName>
                                        </p:attrNameLst>
                                      </p:cBhvr>
                                      <p:tavLst>
                                        <p:tav tm="0">
                                          <p:val>
                                            <p:fltVal val="0.5"/>
                                          </p:val>
                                        </p:tav>
                                        <p:tav tm="100000">
                                          <p:val>
                                            <p:strVal val="#ppt_x"/>
                                          </p:val>
                                        </p:tav>
                                      </p:tavLst>
                                    </p:anim>
                                    <p:anim calcmode="lin" valueType="num">
                                      <p:cBhvr>
                                        <p:cTn id="82" dur="500" fill="hold"/>
                                        <p:tgtEl>
                                          <p:spTgt spid="9">
                                            <p:graphicEl>
                                              <a:dgm id="{56B7292D-9731-4075-ADD4-E2A91D421C2C}"/>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1" fill="hold" grpId="0" nodeType="clickEffect">
                                  <p:stCondLst>
                                    <p:cond delay="0"/>
                                  </p:stCondLst>
                                  <p:childTnLst>
                                    <p:set>
                                      <p:cBhvr>
                                        <p:cTn id="86" dur="1" fill="hold">
                                          <p:stCondLst>
                                            <p:cond delay="0"/>
                                          </p:stCondLst>
                                        </p:cTn>
                                        <p:tgtEl>
                                          <p:spTgt spid="9">
                                            <p:graphicEl>
                                              <a:dgm id="{41F42ECC-164F-4BA3-B8A0-C2E14FBA731B}"/>
                                            </p:graphicEl>
                                          </p:spTgt>
                                        </p:tgtEl>
                                        <p:attrNameLst>
                                          <p:attrName>style.visibility</p:attrName>
                                        </p:attrNameLst>
                                      </p:cBhvr>
                                      <p:to>
                                        <p:strVal val="visible"/>
                                      </p:to>
                                    </p:set>
                                    <p:anim calcmode="lin" valueType="num">
                                      <p:cBhvr>
                                        <p:cTn id="87" dur="500" fill="hold"/>
                                        <p:tgtEl>
                                          <p:spTgt spid="9">
                                            <p:graphicEl>
                                              <a:dgm id="{41F42ECC-164F-4BA3-B8A0-C2E14FBA731B}"/>
                                            </p:graphicEl>
                                          </p:spTgt>
                                        </p:tgtEl>
                                        <p:attrNameLst>
                                          <p:attrName>ppt_x</p:attrName>
                                        </p:attrNameLst>
                                      </p:cBhvr>
                                      <p:tavLst>
                                        <p:tav tm="0">
                                          <p:val>
                                            <p:strVal val="#ppt_x"/>
                                          </p:val>
                                        </p:tav>
                                        <p:tav tm="100000">
                                          <p:val>
                                            <p:strVal val="#ppt_x"/>
                                          </p:val>
                                        </p:tav>
                                      </p:tavLst>
                                    </p:anim>
                                    <p:anim calcmode="lin" valueType="num">
                                      <p:cBhvr>
                                        <p:cTn id="88" dur="500" fill="hold"/>
                                        <p:tgtEl>
                                          <p:spTgt spid="9">
                                            <p:graphicEl>
                                              <a:dgm id="{41F42ECC-164F-4BA3-B8A0-C2E14FBA731B}"/>
                                            </p:graphicEl>
                                          </p:spTgt>
                                        </p:tgtEl>
                                        <p:attrNameLst>
                                          <p:attrName>ppt_y</p:attrName>
                                        </p:attrNameLst>
                                      </p:cBhvr>
                                      <p:tavLst>
                                        <p:tav tm="0">
                                          <p:val>
                                            <p:strVal val="#ppt_y-#ppt_h/2"/>
                                          </p:val>
                                        </p:tav>
                                        <p:tav tm="100000">
                                          <p:val>
                                            <p:strVal val="#ppt_y"/>
                                          </p:val>
                                        </p:tav>
                                      </p:tavLst>
                                    </p:anim>
                                    <p:anim calcmode="lin" valueType="num">
                                      <p:cBhvr>
                                        <p:cTn id="89" dur="500" fill="hold"/>
                                        <p:tgtEl>
                                          <p:spTgt spid="9">
                                            <p:graphicEl>
                                              <a:dgm id="{41F42ECC-164F-4BA3-B8A0-C2E14FBA731B}"/>
                                            </p:graphicEl>
                                          </p:spTgt>
                                        </p:tgtEl>
                                        <p:attrNameLst>
                                          <p:attrName>ppt_w</p:attrName>
                                        </p:attrNameLst>
                                      </p:cBhvr>
                                      <p:tavLst>
                                        <p:tav tm="0">
                                          <p:val>
                                            <p:strVal val="#ppt_w"/>
                                          </p:val>
                                        </p:tav>
                                        <p:tav tm="100000">
                                          <p:val>
                                            <p:strVal val="#ppt_w"/>
                                          </p:val>
                                        </p:tav>
                                      </p:tavLst>
                                    </p:anim>
                                    <p:anim calcmode="lin" valueType="num">
                                      <p:cBhvr>
                                        <p:cTn id="90" dur="500" fill="hold"/>
                                        <p:tgtEl>
                                          <p:spTgt spid="9">
                                            <p:graphicEl>
                                              <a:dgm id="{41F42ECC-164F-4BA3-B8A0-C2E14FBA731B}"/>
                                            </p:graphicEl>
                                          </p:spTgt>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9">
                                            <p:graphicEl>
                                              <a:dgm id="{7CD9B7D2-5346-494E-909E-931407BEE132}"/>
                                            </p:graphicEl>
                                          </p:spTgt>
                                        </p:tgtEl>
                                        <p:attrNameLst>
                                          <p:attrName>style.visibility</p:attrName>
                                        </p:attrNameLst>
                                      </p:cBhvr>
                                      <p:to>
                                        <p:strVal val="visible"/>
                                      </p:to>
                                    </p:set>
                                    <p:anim calcmode="lin" valueType="num">
                                      <p:cBhvr>
                                        <p:cTn id="95" dur="500" fill="hold"/>
                                        <p:tgtEl>
                                          <p:spTgt spid="9">
                                            <p:graphicEl>
                                              <a:dgm id="{7CD9B7D2-5346-494E-909E-931407BEE132}"/>
                                            </p:graphicEl>
                                          </p:spTgt>
                                        </p:tgtEl>
                                        <p:attrNameLst>
                                          <p:attrName>ppt_w</p:attrName>
                                        </p:attrNameLst>
                                      </p:cBhvr>
                                      <p:tavLst>
                                        <p:tav tm="0">
                                          <p:val>
                                            <p:fltVal val="0"/>
                                          </p:val>
                                        </p:tav>
                                        <p:tav tm="100000">
                                          <p:val>
                                            <p:strVal val="#ppt_w"/>
                                          </p:val>
                                        </p:tav>
                                      </p:tavLst>
                                    </p:anim>
                                    <p:anim calcmode="lin" valueType="num">
                                      <p:cBhvr>
                                        <p:cTn id="96" dur="500" fill="hold"/>
                                        <p:tgtEl>
                                          <p:spTgt spid="9">
                                            <p:graphicEl>
                                              <a:dgm id="{7CD9B7D2-5346-494E-909E-931407BEE132}"/>
                                            </p:graphicEl>
                                          </p:spTgt>
                                        </p:tgtEl>
                                        <p:attrNameLst>
                                          <p:attrName>ppt_h</p:attrName>
                                        </p:attrNameLst>
                                      </p:cBhvr>
                                      <p:tavLst>
                                        <p:tav tm="0">
                                          <p:val>
                                            <p:fltVal val="0"/>
                                          </p:val>
                                        </p:tav>
                                        <p:tav tm="100000">
                                          <p:val>
                                            <p:strVal val="#ppt_h"/>
                                          </p:val>
                                        </p:tav>
                                      </p:tavLst>
                                    </p:anim>
                                    <p:animEffect transition="in" filter="fade">
                                      <p:cBhvr>
                                        <p:cTn id="97" dur="500"/>
                                        <p:tgtEl>
                                          <p:spTgt spid="9">
                                            <p:graphicEl>
                                              <a:dgm id="{7CD9B7D2-5346-494E-909E-931407BEE132}"/>
                                            </p:graphicEl>
                                          </p:spTgt>
                                        </p:tgtEl>
                                      </p:cBhvr>
                                    </p:animEffect>
                                    <p:anim calcmode="lin" valueType="num">
                                      <p:cBhvr>
                                        <p:cTn id="98" dur="500" fill="hold"/>
                                        <p:tgtEl>
                                          <p:spTgt spid="9">
                                            <p:graphicEl>
                                              <a:dgm id="{7CD9B7D2-5346-494E-909E-931407BEE132}"/>
                                            </p:graphicEl>
                                          </p:spTgt>
                                        </p:tgtEl>
                                        <p:attrNameLst>
                                          <p:attrName>ppt_x</p:attrName>
                                        </p:attrNameLst>
                                      </p:cBhvr>
                                      <p:tavLst>
                                        <p:tav tm="0">
                                          <p:val>
                                            <p:fltVal val="0.5"/>
                                          </p:val>
                                        </p:tav>
                                        <p:tav tm="100000">
                                          <p:val>
                                            <p:strVal val="#ppt_x"/>
                                          </p:val>
                                        </p:tav>
                                      </p:tavLst>
                                    </p:anim>
                                    <p:anim calcmode="lin" valueType="num">
                                      <p:cBhvr>
                                        <p:cTn id="99" dur="500" fill="hold"/>
                                        <p:tgtEl>
                                          <p:spTgt spid="9">
                                            <p:graphicEl>
                                              <a:dgm id="{7CD9B7D2-5346-494E-909E-931407BEE132}"/>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9">
                                            <p:graphicEl>
                                              <a:dgm id="{07A4AE2E-8284-42CA-B7F9-4B2F722B0780}"/>
                                            </p:graphicEl>
                                          </p:spTgt>
                                        </p:tgtEl>
                                        <p:attrNameLst>
                                          <p:attrName>style.visibility</p:attrName>
                                        </p:attrNameLst>
                                      </p:cBhvr>
                                      <p:to>
                                        <p:strVal val="visible"/>
                                      </p:to>
                                    </p:set>
                                    <p:anim calcmode="lin" valueType="num">
                                      <p:cBhvr>
                                        <p:cTn id="102" dur="500" fill="hold"/>
                                        <p:tgtEl>
                                          <p:spTgt spid="9">
                                            <p:graphicEl>
                                              <a:dgm id="{07A4AE2E-8284-42CA-B7F9-4B2F722B0780}"/>
                                            </p:graphicEl>
                                          </p:spTgt>
                                        </p:tgtEl>
                                        <p:attrNameLst>
                                          <p:attrName>ppt_w</p:attrName>
                                        </p:attrNameLst>
                                      </p:cBhvr>
                                      <p:tavLst>
                                        <p:tav tm="0">
                                          <p:val>
                                            <p:fltVal val="0"/>
                                          </p:val>
                                        </p:tav>
                                        <p:tav tm="100000">
                                          <p:val>
                                            <p:strVal val="#ppt_w"/>
                                          </p:val>
                                        </p:tav>
                                      </p:tavLst>
                                    </p:anim>
                                    <p:anim calcmode="lin" valueType="num">
                                      <p:cBhvr>
                                        <p:cTn id="103" dur="500" fill="hold"/>
                                        <p:tgtEl>
                                          <p:spTgt spid="9">
                                            <p:graphicEl>
                                              <a:dgm id="{07A4AE2E-8284-42CA-B7F9-4B2F722B0780}"/>
                                            </p:graphicEl>
                                          </p:spTgt>
                                        </p:tgtEl>
                                        <p:attrNameLst>
                                          <p:attrName>ppt_h</p:attrName>
                                        </p:attrNameLst>
                                      </p:cBhvr>
                                      <p:tavLst>
                                        <p:tav tm="0">
                                          <p:val>
                                            <p:fltVal val="0"/>
                                          </p:val>
                                        </p:tav>
                                        <p:tav tm="100000">
                                          <p:val>
                                            <p:strVal val="#ppt_h"/>
                                          </p:val>
                                        </p:tav>
                                      </p:tavLst>
                                    </p:anim>
                                    <p:animEffect transition="in" filter="fade">
                                      <p:cBhvr>
                                        <p:cTn id="104" dur="500"/>
                                        <p:tgtEl>
                                          <p:spTgt spid="9">
                                            <p:graphicEl>
                                              <a:dgm id="{07A4AE2E-8284-42CA-B7F9-4B2F722B0780}"/>
                                            </p:graphicEl>
                                          </p:spTgt>
                                        </p:tgtEl>
                                      </p:cBhvr>
                                    </p:animEffect>
                                    <p:anim calcmode="lin" valueType="num">
                                      <p:cBhvr>
                                        <p:cTn id="105" dur="500" fill="hold"/>
                                        <p:tgtEl>
                                          <p:spTgt spid="9">
                                            <p:graphicEl>
                                              <a:dgm id="{07A4AE2E-8284-42CA-B7F9-4B2F722B0780}"/>
                                            </p:graphicEl>
                                          </p:spTgt>
                                        </p:tgtEl>
                                        <p:attrNameLst>
                                          <p:attrName>ppt_x</p:attrName>
                                        </p:attrNameLst>
                                      </p:cBhvr>
                                      <p:tavLst>
                                        <p:tav tm="0">
                                          <p:val>
                                            <p:fltVal val="0.5"/>
                                          </p:val>
                                        </p:tav>
                                        <p:tav tm="100000">
                                          <p:val>
                                            <p:strVal val="#ppt_x"/>
                                          </p:val>
                                        </p:tav>
                                      </p:tavLst>
                                    </p:anim>
                                    <p:anim calcmode="lin" valueType="num">
                                      <p:cBhvr>
                                        <p:cTn id="106" dur="500" fill="hold"/>
                                        <p:tgtEl>
                                          <p:spTgt spid="9">
                                            <p:graphicEl>
                                              <a:dgm id="{07A4AE2E-8284-42CA-B7F9-4B2F722B0780}"/>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9">
                                            <p:graphicEl>
                                              <a:dgm id="{F9DF30A9-7B6B-451C-B056-6355C95639B1}"/>
                                            </p:graphicEl>
                                          </p:spTgt>
                                        </p:tgtEl>
                                        <p:attrNameLst>
                                          <p:attrName>style.visibility</p:attrName>
                                        </p:attrNameLst>
                                      </p:cBhvr>
                                      <p:to>
                                        <p:strVal val="visible"/>
                                      </p:to>
                                    </p:set>
                                    <p:anim calcmode="lin" valueType="num">
                                      <p:cBhvr>
                                        <p:cTn id="109" dur="500" fill="hold"/>
                                        <p:tgtEl>
                                          <p:spTgt spid="9">
                                            <p:graphicEl>
                                              <a:dgm id="{F9DF30A9-7B6B-451C-B056-6355C95639B1}"/>
                                            </p:graphicEl>
                                          </p:spTgt>
                                        </p:tgtEl>
                                        <p:attrNameLst>
                                          <p:attrName>ppt_w</p:attrName>
                                        </p:attrNameLst>
                                      </p:cBhvr>
                                      <p:tavLst>
                                        <p:tav tm="0">
                                          <p:val>
                                            <p:fltVal val="0"/>
                                          </p:val>
                                        </p:tav>
                                        <p:tav tm="100000">
                                          <p:val>
                                            <p:strVal val="#ppt_w"/>
                                          </p:val>
                                        </p:tav>
                                      </p:tavLst>
                                    </p:anim>
                                    <p:anim calcmode="lin" valueType="num">
                                      <p:cBhvr>
                                        <p:cTn id="110" dur="500" fill="hold"/>
                                        <p:tgtEl>
                                          <p:spTgt spid="9">
                                            <p:graphicEl>
                                              <a:dgm id="{F9DF30A9-7B6B-451C-B056-6355C95639B1}"/>
                                            </p:graphicEl>
                                          </p:spTgt>
                                        </p:tgtEl>
                                        <p:attrNameLst>
                                          <p:attrName>ppt_h</p:attrName>
                                        </p:attrNameLst>
                                      </p:cBhvr>
                                      <p:tavLst>
                                        <p:tav tm="0">
                                          <p:val>
                                            <p:fltVal val="0"/>
                                          </p:val>
                                        </p:tav>
                                        <p:tav tm="100000">
                                          <p:val>
                                            <p:strVal val="#ppt_h"/>
                                          </p:val>
                                        </p:tav>
                                      </p:tavLst>
                                    </p:anim>
                                    <p:animEffect transition="in" filter="fade">
                                      <p:cBhvr>
                                        <p:cTn id="111" dur="500"/>
                                        <p:tgtEl>
                                          <p:spTgt spid="9">
                                            <p:graphicEl>
                                              <a:dgm id="{F9DF30A9-7B6B-451C-B056-6355C95639B1}"/>
                                            </p:graphicEl>
                                          </p:spTgt>
                                        </p:tgtEl>
                                      </p:cBhvr>
                                    </p:animEffect>
                                    <p:anim calcmode="lin" valueType="num">
                                      <p:cBhvr>
                                        <p:cTn id="112" dur="500" fill="hold"/>
                                        <p:tgtEl>
                                          <p:spTgt spid="9">
                                            <p:graphicEl>
                                              <a:dgm id="{F9DF30A9-7B6B-451C-B056-6355C95639B1}"/>
                                            </p:graphicEl>
                                          </p:spTgt>
                                        </p:tgtEl>
                                        <p:attrNameLst>
                                          <p:attrName>ppt_x</p:attrName>
                                        </p:attrNameLst>
                                      </p:cBhvr>
                                      <p:tavLst>
                                        <p:tav tm="0">
                                          <p:val>
                                            <p:fltVal val="0.5"/>
                                          </p:val>
                                        </p:tav>
                                        <p:tav tm="100000">
                                          <p:val>
                                            <p:strVal val="#ppt_x"/>
                                          </p:val>
                                        </p:tav>
                                      </p:tavLst>
                                    </p:anim>
                                    <p:anim calcmode="lin" valueType="num">
                                      <p:cBhvr>
                                        <p:cTn id="113" dur="500" fill="hold"/>
                                        <p:tgtEl>
                                          <p:spTgt spid="9">
                                            <p:graphicEl>
                                              <a:dgm id="{F9DF30A9-7B6B-451C-B056-6355C95639B1}"/>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7" presetClass="entr" presetSubtype="1" fill="hold" grpId="0" nodeType="clickEffect">
                                  <p:stCondLst>
                                    <p:cond delay="0"/>
                                  </p:stCondLst>
                                  <p:childTnLst>
                                    <p:set>
                                      <p:cBhvr>
                                        <p:cTn id="117" dur="1" fill="hold">
                                          <p:stCondLst>
                                            <p:cond delay="0"/>
                                          </p:stCondLst>
                                        </p:cTn>
                                        <p:tgtEl>
                                          <p:spTgt spid="9">
                                            <p:graphicEl>
                                              <a:dgm id="{6DEE1C7E-29F1-4BFF-ADCF-6502FAF270BD}"/>
                                            </p:graphicEl>
                                          </p:spTgt>
                                        </p:tgtEl>
                                        <p:attrNameLst>
                                          <p:attrName>style.visibility</p:attrName>
                                        </p:attrNameLst>
                                      </p:cBhvr>
                                      <p:to>
                                        <p:strVal val="visible"/>
                                      </p:to>
                                    </p:set>
                                    <p:anim calcmode="lin" valueType="num">
                                      <p:cBhvr>
                                        <p:cTn id="118" dur="500" fill="hold"/>
                                        <p:tgtEl>
                                          <p:spTgt spid="9">
                                            <p:graphicEl>
                                              <a:dgm id="{6DEE1C7E-29F1-4BFF-ADCF-6502FAF270BD}"/>
                                            </p:graphicEl>
                                          </p:spTgt>
                                        </p:tgtEl>
                                        <p:attrNameLst>
                                          <p:attrName>ppt_x</p:attrName>
                                        </p:attrNameLst>
                                      </p:cBhvr>
                                      <p:tavLst>
                                        <p:tav tm="0">
                                          <p:val>
                                            <p:strVal val="#ppt_x"/>
                                          </p:val>
                                        </p:tav>
                                        <p:tav tm="100000">
                                          <p:val>
                                            <p:strVal val="#ppt_x"/>
                                          </p:val>
                                        </p:tav>
                                      </p:tavLst>
                                    </p:anim>
                                    <p:anim calcmode="lin" valueType="num">
                                      <p:cBhvr>
                                        <p:cTn id="119" dur="500" fill="hold"/>
                                        <p:tgtEl>
                                          <p:spTgt spid="9">
                                            <p:graphicEl>
                                              <a:dgm id="{6DEE1C7E-29F1-4BFF-ADCF-6502FAF270BD}"/>
                                            </p:graphicEl>
                                          </p:spTgt>
                                        </p:tgtEl>
                                        <p:attrNameLst>
                                          <p:attrName>ppt_y</p:attrName>
                                        </p:attrNameLst>
                                      </p:cBhvr>
                                      <p:tavLst>
                                        <p:tav tm="0">
                                          <p:val>
                                            <p:strVal val="#ppt_y-#ppt_h/2"/>
                                          </p:val>
                                        </p:tav>
                                        <p:tav tm="100000">
                                          <p:val>
                                            <p:strVal val="#ppt_y"/>
                                          </p:val>
                                        </p:tav>
                                      </p:tavLst>
                                    </p:anim>
                                    <p:anim calcmode="lin" valueType="num">
                                      <p:cBhvr>
                                        <p:cTn id="120" dur="500" fill="hold"/>
                                        <p:tgtEl>
                                          <p:spTgt spid="9">
                                            <p:graphicEl>
                                              <a:dgm id="{6DEE1C7E-29F1-4BFF-ADCF-6502FAF270BD}"/>
                                            </p:graphicEl>
                                          </p:spTgt>
                                        </p:tgtEl>
                                        <p:attrNameLst>
                                          <p:attrName>ppt_w</p:attrName>
                                        </p:attrNameLst>
                                      </p:cBhvr>
                                      <p:tavLst>
                                        <p:tav tm="0">
                                          <p:val>
                                            <p:strVal val="#ppt_w"/>
                                          </p:val>
                                        </p:tav>
                                        <p:tav tm="100000">
                                          <p:val>
                                            <p:strVal val="#ppt_w"/>
                                          </p:val>
                                        </p:tav>
                                      </p:tavLst>
                                    </p:anim>
                                    <p:anim calcmode="lin" valueType="num">
                                      <p:cBhvr>
                                        <p:cTn id="121" dur="500" fill="hold"/>
                                        <p:tgtEl>
                                          <p:spTgt spid="9">
                                            <p:graphicEl>
                                              <a:dgm id="{6DEE1C7E-29F1-4BFF-ADCF-6502FAF270BD}"/>
                                            </p:graphicEl>
                                          </p:spTgt>
                                        </p:tgtEl>
                                        <p:attrNameLst>
                                          <p:attrName>ppt_h</p:attrName>
                                        </p:attrNameLst>
                                      </p:cBhvr>
                                      <p:tavLst>
                                        <p:tav tm="0">
                                          <p:val>
                                            <p:fltVal val="0"/>
                                          </p:val>
                                        </p:tav>
                                        <p:tav tm="100000">
                                          <p:val>
                                            <p:strVal val="#ppt_h"/>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528" fill="hold" grpId="0" nodeType="clickEffect">
                                  <p:stCondLst>
                                    <p:cond delay="0"/>
                                  </p:stCondLst>
                                  <p:childTnLst>
                                    <p:set>
                                      <p:cBhvr>
                                        <p:cTn id="125" dur="1" fill="hold">
                                          <p:stCondLst>
                                            <p:cond delay="0"/>
                                          </p:stCondLst>
                                        </p:cTn>
                                        <p:tgtEl>
                                          <p:spTgt spid="9">
                                            <p:graphicEl>
                                              <a:dgm id="{D2AE9422-10DB-4BFB-A12C-EBB4A8DCAA2C}"/>
                                            </p:graphicEl>
                                          </p:spTgt>
                                        </p:tgtEl>
                                        <p:attrNameLst>
                                          <p:attrName>style.visibility</p:attrName>
                                        </p:attrNameLst>
                                      </p:cBhvr>
                                      <p:to>
                                        <p:strVal val="visible"/>
                                      </p:to>
                                    </p:set>
                                    <p:anim calcmode="lin" valueType="num">
                                      <p:cBhvr>
                                        <p:cTn id="126" dur="500" fill="hold"/>
                                        <p:tgtEl>
                                          <p:spTgt spid="9">
                                            <p:graphicEl>
                                              <a:dgm id="{D2AE9422-10DB-4BFB-A12C-EBB4A8DCAA2C}"/>
                                            </p:graphicEl>
                                          </p:spTgt>
                                        </p:tgtEl>
                                        <p:attrNameLst>
                                          <p:attrName>ppt_w</p:attrName>
                                        </p:attrNameLst>
                                      </p:cBhvr>
                                      <p:tavLst>
                                        <p:tav tm="0">
                                          <p:val>
                                            <p:fltVal val="0"/>
                                          </p:val>
                                        </p:tav>
                                        <p:tav tm="100000">
                                          <p:val>
                                            <p:strVal val="#ppt_w"/>
                                          </p:val>
                                        </p:tav>
                                      </p:tavLst>
                                    </p:anim>
                                    <p:anim calcmode="lin" valueType="num">
                                      <p:cBhvr>
                                        <p:cTn id="127" dur="500" fill="hold"/>
                                        <p:tgtEl>
                                          <p:spTgt spid="9">
                                            <p:graphicEl>
                                              <a:dgm id="{D2AE9422-10DB-4BFB-A12C-EBB4A8DCAA2C}"/>
                                            </p:graphicEl>
                                          </p:spTgt>
                                        </p:tgtEl>
                                        <p:attrNameLst>
                                          <p:attrName>ppt_h</p:attrName>
                                        </p:attrNameLst>
                                      </p:cBhvr>
                                      <p:tavLst>
                                        <p:tav tm="0">
                                          <p:val>
                                            <p:fltVal val="0"/>
                                          </p:val>
                                        </p:tav>
                                        <p:tav tm="100000">
                                          <p:val>
                                            <p:strVal val="#ppt_h"/>
                                          </p:val>
                                        </p:tav>
                                      </p:tavLst>
                                    </p:anim>
                                    <p:animEffect transition="in" filter="fade">
                                      <p:cBhvr>
                                        <p:cTn id="128" dur="500"/>
                                        <p:tgtEl>
                                          <p:spTgt spid="9">
                                            <p:graphicEl>
                                              <a:dgm id="{D2AE9422-10DB-4BFB-A12C-EBB4A8DCAA2C}"/>
                                            </p:graphicEl>
                                          </p:spTgt>
                                        </p:tgtEl>
                                      </p:cBhvr>
                                    </p:animEffect>
                                    <p:anim calcmode="lin" valueType="num">
                                      <p:cBhvr>
                                        <p:cTn id="129" dur="500" fill="hold"/>
                                        <p:tgtEl>
                                          <p:spTgt spid="9">
                                            <p:graphicEl>
                                              <a:dgm id="{D2AE9422-10DB-4BFB-A12C-EBB4A8DCAA2C}"/>
                                            </p:graphicEl>
                                          </p:spTgt>
                                        </p:tgtEl>
                                        <p:attrNameLst>
                                          <p:attrName>ppt_x</p:attrName>
                                        </p:attrNameLst>
                                      </p:cBhvr>
                                      <p:tavLst>
                                        <p:tav tm="0">
                                          <p:val>
                                            <p:fltVal val="0.5"/>
                                          </p:val>
                                        </p:tav>
                                        <p:tav tm="100000">
                                          <p:val>
                                            <p:strVal val="#ppt_x"/>
                                          </p:val>
                                        </p:tav>
                                      </p:tavLst>
                                    </p:anim>
                                    <p:anim calcmode="lin" valueType="num">
                                      <p:cBhvr>
                                        <p:cTn id="130" dur="500" fill="hold"/>
                                        <p:tgtEl>
                                          <p:spTgt spid="9">
                                            <p:graphicEl>
                                              <a:dgm id="{D2AE9422-10DB-4BFB-A12C-EBB4A8DCAA2C}"/>
                                            </p:graphicEl>
                                          </p:spTgt>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0"/>
                                  </p:stCondLst>
                                  <p:childTnLst>
                                    <p:set>
                                      <p:cBhvr>
                                        <p:cTn id="132" dur="1" fill="hold">
                                          <p:stCondLst>
                                            <p:cond delay="0"/>
                                          </p:stCondLst>
                                        </p:cTn>
                                        <p:tgtEl>
                                          <p:spTgt spid="9">
                                            <p:graphicEl>
                                              <a:dgm id="{F31AED5F-BA65-453B-A8D0-15DD9B3FEDF6}"/>
                                            </p:graphicEl>
                                          </p:spTgt>
                                        </p:tgtEl>
                                        <p:attrNameLst>
                                          <p:attrName>style.visibility</p:attrName>
                                        </p:attrNameLst>
                                      </p:cBhvr>
                                      <p:to>
                                        <p:strVal val="visible"/>
                                      </p:to>
                                    </p:set>
                                    <p:anim calcmode="lin" valueType="num">
                                      <p:cBhvr>
                                        <p:cTn id="133" dur="500" fill="hold"/>
                                        <p:tgtEl>
                                          <p:spTgt spid="9">
                                            <p:graphicEl>
                                              <a:dgm id="{F31AED5F-BA65-453B-A8D0-15DD9B3FEDF6}"/>
                                            </p:graphicEl>
                                          </p:spTgt>
                                        </p:tgtEl>
                                        <p:attrNameLst>
                                          <p:attrName>ppt_w</p:attrName>
                                        </p:attrNameLst>
                                      </p:cBhvr>
                                      <p:tavLst>
                                        <p:tav tm="0">
                                          <p:val>
                                            <p:fltVal val="0"/>
                                          </p:val>
                                        </p:tav>
                                        <p:tav tm="100000">
                                          <p:val>
                                            <p:strVal val="#ppt_w"/>
                                          </p:val>
                                        </p:tav>
                                      </p:tavLst>
                                    </p:anim>
                                    <p:anim calcmode="lin" valueType="num">
                                      <p:cBhvr>
                                        <p:cTn id="134" dur="500" fill="hold"/>
                                        <p:tgtEl>
                                          <p:spTgt spid="9">
                                            <p:graphicEl>
                                              <a:dgm id="{F31AED5F-BA65-453B-A8D0-15DD9B3FEDF6}"/>
                                            </p:graphicEl>
                                          </p:spTgt>
                                        </p:tgtEl>
                                        <p:attrNameLst>
                                          <p:attrName>ppt_h</p:attrName>
                                        </p:attrNameLst>
                                      </p:cBhvr>
                                      <p:tavLst>
                                        <p:tav tm="0">
                                          <p:val>
                                            <p:fltVal val="0"/>
                                          </p:val>
                                        </p:tav>
                                        <p:tav tm="100000">
                                          <p:val>
                                            <p:strVal val="#ppt_h"/>
                                          </p:val>
                                        </p:tav>
                                      </p:tavLst>
                                    </p:anim>
                                    <p:animEffect transition="in" filter="fade">
                                      <p:cBhvr>
                                        <p:cTn id="135" dur="500"/>
                                        <p:tgtEl>
                                          <p:spTgt spid="9">
                                            <p:graphicEl>
                                              <a:dgm id="{F31AED5F-BA65-453B-A8D0-15DD9B3FEDF6}"/>
                                            </p:graphicEl>
                                          </p:spTgt>
                                        </p:tgtEl>
                                      </p:cBhvr>
                                    </p:animEffect>
                                    <p:anim calcmode="lin" valueType="num">
                                      <p:cBhvr>
                                        <p:cTn id="136" dur="500" fill="hold"/>
                                        <p:tgtEl>
                                          <p:spTgt spid="9">
                                            <p:graphicEl>
                                              <a:dgm id="{F31AED5F-BA65-453B-A8D0-15DD9B3FEDF6}"/>
                                            </p:graphicEl>
                                          </p:spTgt>
                                        </p:tgtEl>
                                        <p:attrNameLst>
                                          <p:attrName>ppt_x</p:attrName>
                                        </p:attrNameLst>
                                      </p:cBhvr>
                                      <p:tavLst>
                                        <p:tav tm="0">
                                          <p:val>
                                            <p:fltVal val="0.5"/>
                                          </p:val>
                                        </p:tav>
                                        <p:tav tm="100000">
                                          <p:val>
                                            <p:strVal val="#ppt_x"/>
                                          </p:val>
                                        </p:tav>
                                      </p:tavLst>
                                    </p:anim>
                                    <p:anim calcmode="lin" valueType="num">
                                      <p:cBhvr>
                                        <p:cTn id="137" dur="500" fill="hold"/>
                                        <p:tgtEl>
                                          <p:spTgt spid="9">
                                            <p:graphicEl>
                                              <a:dgm id="{F31AED5F-BA65-453B-A8D0-15DD9B3FEDF6}"/>
                                            </p:graphicEl>
                                          </p:spTgt>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9">
                                            <p:graphicEl>
                                              <a:dgm id="{F943B3B9-DC10-4A5C-B0AC-A895FE8A8097}"/>
                                            </p:graphicEl>
                                          </p:spTgt>
                                        </p:tgtEl>
                                        <p:attrNameLst>
                                          <p:attrName>style.visibility</p:attrName>
                                        </p:attrNameLst>
                                      </p:cBhvr>
                                      <p:to>
                                        <p:strVal val="visible"/>
                                      </p:to>
                                    </p:set>
                                    <p:anim calcmode="lin" valueType="num">
                                      <p:cBhvr>
                                        <p:cTn id="140" dur="500" fill="hold"/>
                                        <p:tgtEl>
                                          <p:spTgt spid="9">
                                            <p:graphicEl>
                                              <a:dgm id="{F943B3B9-DC10-4A5C-B0AC-A895FE8A8097}"/>
                                            </p:graphicEl>
                                          </p:spTgt>
                                        </p:tgtEl>
                                        <p:attrNameLst>
                                          <p:attrName>ppt_w</p:attrName>
                                        </p:attrNameLst>
                                      </p:cBhvr>
                                      <p:tavLst>
                                        <p:tav tm="0">
                                          <p:val>
                                            <p:fltVal val="0"/>
                                          </p:val>
                                        </p:tav>
                                        <p:tav tm="100000">
                                          <p:val>
                                            <p:strVal val="#ppt_w"/>
                                          </p:val>
                                        </p:tav>
                                      </p:tavLst>
                                    </p:anim>
                                    <p:anim calcmode="lin" valueType="num">
                                      <p:cBhvr>
                                        <p:cTn id="141" dur="500" fill="hold"/>
                                        <p:tgtEl>
                                          <p:spTgt spid="9">
                                            <p:graphicEl>
                                              <a:dgm id="{F943B3B9-DC10-4A5C-B0AC-A895FE8A8097}"/>
                                            </p:graphicEl>
                                          </p:spTgt>
                                        </p:tgtEl>
                                        <p:attrNameLst>
                                          <p:attrName>ppt_h</p:attrName>
                                        </p:attrNameLst>
                                      </p:cBhvr>
                                      <p:tavLst>
                                        <p:tav tm="0">
                                          <p:val>
                                            <p:fltVal val="0"/>
                                          </p:val>
                                        </p:tav>
                                        <p:tav tm="100000">
                                          <p:val>
                                            <p:strVal val="#ppt_h"/>
                                          </p:val>
                                        </p:tav>
                                      </p:tavLst>
                                    </p:anim>
                                    <p:animEffect transition="in" filter="fade">
                                      <p:cBhvr>
                                        <p:cTn id="142" dur="500"/>
                                        <p:tgtEl>
                                          <p:spTgt spid="9">
                                            <p:graphicEl>
                                              <a:dgm id="{F943B3B9-DC10-4A5C-B0AC-A895FE8A8097}"/>
                                            </p:graphicEl>
                                          </p:spTgt>
                                        </p:tgtEl>
                                      </p:cBhvr>
                                    </p:animEffect>
                                    <p:anim calcmode="lin" valueType="num">
                                      <p:cBhvr>
                                        <p:cTn id="143" dur="500" fill="hold"/>
                                        <p:tgtEl>
                                          <p:spTgt spid="9">
                                            <p:graphicEl>
                                              <a:dgm id="{F943B3B9-DC10-4A5C-B0AC-A895FE8A8097}"/>
                                            </p:graphicEl>
                                          </p:spTgt>
                                        </p:tgtEl>
                                        <p:attrNameLst>
                                          <p:attrName>ppt_x</p:attrName>
                                        </p:attrNameLst>
                                      </p:cBhvr>
                                      <p:tavLst>
                                        <p:tav tm="0">
                                          <p:val>
                                            <p:fltVal val="0.5"/>
                                          </p:val>
                                        </p:tav>
                                        <p:tav tm="100000">
                                          <p:val>
                                            <p:strVal val="#ppt_x"/>
                                          </p:val>
                                        </p:tav>
                                      </p:tavLst>
                                    </p:anim>
                                    <p:anim calcmode="lin" valueType="num">
                                      <p:cBhvr>
                                        <p:cTn id="144" dur="500" fill="hold"/>
                                        <p:tgtEl>
                                          <p:spTgt spid="9">
                                            <p:graphicEl>
                                              <a:dgm id="{F943B3B9-DC10-4A5C-B0AC-A895FE8A8097}"/>
                                            </p:graphicEl>
                                          </p:spTgt>
                                        </p:tgtEl>
                                        <p:attrNameLst>
                                          <p:attrName>ppt_y</p:attrName>
                                        </p:attrNameLst>
                                      </p:cBhvr>
                                      <p:tavLst>
                                        <p:tav tm="0">
                                          <p:val>
                                            <p:fltVal val="0.5"/>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17" presetClass="entr" presetSubtype="1" fill="hold" grpId="0" nodeType="clickEffect">
                                  <p:stCondLst>
                                    <p:cond delay="0"/>
                                  </p:stCondLst>
                                  <p:childTnLst>
                                    <p:set>
                                      <p:cBhvr>
                                        <p:cTn id="148" dur="1" fill="hold">
                                          <p:stCondLst>
                                            <p:cond delay="0"/>
                                          </p:stCondLst>
                                        </p:cTn>
                                        <p:tgtEl>
                                          <p:spTgt spid="9">
                                            <p:graphicEl>
                                              <a:dgm id="{B333758D-FD54-491E-89E7-30D54E48085C}"/>
                                            </p:graphicEl>
                                          </p:spTgt>
                                        </p:tgtEl>
                                        <p:attrNameLst>
                                          <p:attrName>style.visibility</p:attrName>
                                        </p:attrNameLst>
                                      </p:cBhvr>
                                      <p:to>
                                        <p:strVal val="visible"/>
                                      </p:to>
                                    </p:set>
                                    <p:anim calcmode="lin" valueType="num">
                                      <p:cBhvr>
                                        <p:cTn id="149" dur="500" fill="hold"/>
                                        <p:tgtEl>
                                          <p:spTgt spid="9">
                                            <p:graphicEl>
                                              <a:dgm id="{B333758D-FD54-491E-89E7-30D54E48085C}"/>
                                            </p:graphicEl>
                                          </p:spTgt>
                                        </p:tgtEl>
                                        <p:attrNameLst>
                                          <p:attrName>ppt_x</p:attrName>
                                        </p:attrNameLst>
                                      </p:cBhvr>
                                      <p:tavLst>
                                        <p:tav tm="0">
                                          <p:val>
                                            <p:strVal val="#ppt_x"/>
                                          </p:val>
                                        </p:tav>
                                        <p:tav tm="100000">
                                          <p:val>
                                            <p:strVal val="#ppt_x"/>
                                          </p:val>
                                        </p:tav>
                                      </p:tavLst>
                                    </p:anim>
                                    <p:anim calcmode="lin" valueType="num">
                                      <p:cBhvr>
                                        <p:cTn id="150" dur="500" fill="hold"/>
                                        <p:tgtEl>
                                          <p:spTgt spid="9">
                                            <p:graphicEl>
                                              <a:dgm id="{B333758D-FD54-491E-89E7-30D54E48085C}"/>
                                            </p:graphicEl>
                                          </p:spTgt>
                                        </p:tgtEl>
                                        <p:attrNameLst>
                                          <p:attrName>ppt_y</p:attrName>
                                        </p:attrNameLst>
                                      </p:cBhvr>
                                      <p:tavLst>
                                        <p:tav tm="0">
                                          <p:val>
                                            <p:strVal val="#ppt_y-#ppt_h/2"/>
                                          </p:val>
                                        </p:tav>
                                        <p:tav tm="100000">
                                          <p:val>
                                            <p:strVal val="#ppt_y"/>
                                          </p:val>
                                        </p:tav>
                                      </p:tavLst>
                                    </p:anim>
                                    <p:anim calcmode="lin" valueType="num">
                                      <p:cBhvr>
                                        <p:cTn id="151" dur="500" fill="hold"/>
                                        <p:tgtEl>
                                          <p:spTgt spid="9">
                                            <p:graphicEl>
                                              <a:dgm id="{B333758D-FD54-491E-89E7-30D54E48085C}"/>
                                            </p:graphicEl>
                                          </p:spTgt>
                                        </p:tgtEl>
                                        <p:attrNameLst>
                                          <p:attrName>ppt_w</p:attrName>
                                        </p:attrNameLst>
                                      </p:cBhvr>
                                      <p:tavLst>
                                        <p:tav tm="0">
                                          <p:val>
                                            <p:strVal val="#ppt_w"/>
                                          </p:val>
                                        </p:tav>
                                        <p:tav tm="100000">
                                          <p:val>
                                            <p:strVal val="#ppt_w"/>
                                          </p:val>
                                        </p:tav>
                                      </p:tavLst>
                                    </p:anim>
                                    <p:anim calcmode="lin" valueType="num">
                                      <p:cBhvr>
                                        <p:cTn id="152" dur="500" fill="hold"/>
                                        <p:tgtEl>
                                          <p:spTgt spid="9">
                                            <p:graphicEl>
                                              <a:dgm id="{B333758D-FD54-491E-89E7-30D54E48085C}"/>
                                            </p:graphicEl>
                                          </p:spTgt>
                                        </p:tgtEl>
                                        <p:attrNameLst>
                                          <p:attrName>ppt_h</p:attrName>
                                        </p:attrNameLst>
                                      </p:cBhvr>
                                      <p:tavLst>
                                        <p:tav tm="0">
                                          <p:val>
                                            <p:fltVal val="0"/>
                                          </p:val>
                                        </p:tav>
                                        <p:tav tm="100000">
                                          <p:val>
                                            <p:strVal val="#ppt_h"/>
                                          </p:val>
                                        </p:tav>
                                      </p:tavLst>
                                    </p:anim>
                                  </p:childTnLst>
                                </p:cTn>
                              </p:par>
                            </p:childTnLst>
                          </p:cTn>
                        </p:par>
                      </p:childTnLst>
                    </p:cTn>
                  </p:par>
                  <p:par>
                    <p:cTn id="153" fill="hold">
                      <p:stCondLst>
                        <p:cond delay="indefinite"/>
                      </p:stCondLst>
                      <p:childTnLst>
                        <p:par>
                          <p:cTn id="154" fill="hold">
                            <p:stCondLst>
                              <p:cond delay="0"/>
                            </p:stCondLst>
                            <p:childTnLst>
                              <p:par>
                                <p:cTn id="155" presetID="53" presetClass="entr" presetSubtype="528" fill="hold" grpId="0" nodeType="clickEffect">
                                  <p:stCondLst>
                                    <p:cond delay="0"/>
                                  </p:stCondLst>
                                  <p:childTnLst>
                                    <p:set>
                                      <p:cBhvr>
                                        <p:cTn id="156" dur="1" fill="hold">
                                          <p:stCondLst>
                                            <p:cond delay="0"/>
                                          </p:stCondLst>
                                        </p:cTn>
                                        <p:tgtEl>
                                          <p:spTgt spid="9">
                                            <p:graphicEl>
                                              <a:dgm id="{6949DDE7-0AAF-4727-B609-554D3A4FEC99}"/>
                                            </p:graphicEl>
                                          </p:spTgt>
                                        </p:tgtEl>
                                        <p:attrNameLst>
                                          <p:attrName>style.visibility</p:attrName>
                                        </p:attrNameLst>
                                      </p:cBhvr>
                                      <p:to>
                                        <p:strVal val="visible"/>
                                      </p:to>
                                    </p:set>
                                    <p:anim calcmode="lin" valueType="num">
                                      <p:cBhvr>
                                        <p:cTn id="157" dur="500" fill="hold"/>
                                        <p:tgtEl>
                                          <p:spTgt spid="9">
                                            <p:graphicEl>
                                              <a:dgm id="{6949DDE7-0AAF-4727-B609-554D3A4FEC99}"/>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6949DDE7-0AAF-4727-B609-554D3A4FEC99}"/>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6949DDE7-0AAF-4727-B609-554D3A4FEC99}"/>
                                            </p:graphicEl>
                                          </p:spTgt>
                                        </p:tgtEl>
                                      </p:cBhvr>
                                    </p:animEffect>
                                    <p:anim calcmode="lin" valueType="num">
                                      <p:cBhvr>
                                        <p:cTn id="160" dur="500" fill="hold"/>
                                        <p:tgtEl>
                                          <p:spTgt spid="9">
                                            <p:graphicEl>
                                              <a:dgm id="{6949DDE7-0AAF-4727-B609-554D3A4FEC99}"/>
                                            </p:graphicEl>
                                          </p:spTgt>
                                        </p:tgtEl>
                                        <p:attrNameLst>
                                          <p:attrName>ppt_x</p:attrName>
                                        </p:attrNameLst>
                                      </p:cBhvr>
                                      <p:tavLst>
                                        <p:tav tm="0">
                                          <p:val>
                                            <p:fltVal val="0.5"/>
                                          </p:val>
                                        </p:tav>
                                        <p:tav tm="100000">
                                          <p:val>
                                            <p:strVal val="#ppt_x"/>
                                          </p:val>
                                        </p:tav>
                                      </p:tavLst>
                                    </p:anim>
                                    <p:anim calcmode="lin" valueType="num">
                                      <p:cBhvr>
                                        <p:cTn id="161" dur="500" fill="hold"/>
                                        <p:tgtEl>
                                          <p:spTgt spid="9">
                                            <p:graphicEl>
                                              <a:dgm id="{6949DDE7-0AAF-4727-B609-554D3A4FEC99}"/>
                                            </p:graphicEl>
                                          </p:spTgt>
                                        </p:tgtEl>
                                        <p:attrNameLst>
                                          <p:attrName>ppt_y</p:attrName>
                                        </p:attrNameLst>
                                      </p:cBhvr>
                                      <p:tavLst>
                                        <p:tav tm="0">
                                          <p:val>
                                            <p:fltVal val="0.5"/>
                                          </p:val>
                                        </p:tav>
                                        <p:tav tm="100000">
                                          <p:val>
                                            <p:strVal val="#ppt_y"/>
                                          </p:val>
                                        </p:tav>
                                      </p:tavLst>
                                    </p:anim>
                                  </p:childTnLst>
                                </p:cTn>
                              </p:par>
                              <p:par>
                                <p:cTn id="162" presetID="53" presetClass="entr" presetSubtype="528" fill="hold" grpId="0" nodeType="withEffect">
                                  <p:stCondLst>
                                    <p:cond delay="0"/>
                                  </p:stCondLst>
                                  <p:childTnLst>
                                    <p:set>
                                      <p:cBhvr>
                                        <p:cTn id="163" dur="1" fill="hold">
                                          <p:stCondLst>
                                            <p:cond delay="0"/>
                                          </p:stCondLst>
                                        </p:cTn>
                                        <p:tgtEl>
                                          <p:spTgt spid="9">
                                            <p:graphicEl>
                                              <a:dgm id="{39770434-6391-4C9F-8E8F-FF19F84845AD}"/>
                                            </p:graphicEl>
                                          </p:spTgt>
                                        </p:tgtEl>
                                        <p:attrNameLst>
                                          <p:attrName>style.visibility</p:attrName>
                                        </p:attrNameLst>
                                      </p:cBhvr>
                                      <p:to>
                                        <p:strVal val="visible"/>
                                      </p:to>
                                    </p:set>
                                    <p:anim calcmode="lin" valueType="num">
                                      <p:cBhvr>
                                        <p:cTn id="164" dur="500" fill="hold"/>
                                        <p:tgtEl>
                                          <p:spTgt spid="9">
                                            <p:graphicEl>
                                              <a:dgm id="{39770434-6391-4C9F-8E8F-FF19F84845AD}"/>
                                            </p:graphicEl>
                                          </p:spTgt>
                                        </p:tgtEl>
                                        <p:attrNameLst>
                                          <p:attrName>ppt_w</p:attrName>
                                        </p:attrNameLst>
                                      </p:cBhvr>
                                      <p:tavLst>
                                        <p:tav tm="0">
                                          <p:val>
                                            <p:fltVal val="0"/>
                                          </p:val>
                                        </p:tav>
                                        <p:tav tm="100000">
                                          <p:val>
                                            <p:strVal val="#ppt_w"/>
                                          </p:val>
                                        </p:tav>
                                      </p:tavLst>
                                    </p:anim>
                                    <p:anim calcmode="lin" valueType="num">
                                      <p:cBhvr>
                                        <p:cTn id="165" dur="500" fill="hold"/>
                                        <p:tgtEl>
                                          <p:spTgt spid="9">
                                            <p:graphicEl>
                                              <a:dgm id="{39770434-6391-4C9F-8E8F-FF19F84845AD}"/>
                                            </p:graphicEl>
                                          </p:spTgt>
                                        </p:tgtEl>
                                        <p:attrNameLst>
                                          <p:attrName>ppt_h</p:attrName>
                                        </p:attrNameLst>
                                      </p:cBhvr>
                                      <p:tavLst>
                                        <p:tav tm="0">
                                          <p:val>
                                            <p:fltVal val="0"/>
                                          </p:val>
                                        </p:tav>
                                        <p:tav tm="100000">
                                          <p:val>
                                            <p:strVal val="#ppt_h"/>
                                          </p:val>
                                        </p:tav>
                                      </p:tavLst>
                                    </p:anim>
                                    <p:animEffect transition="in" filter="fade">
                                      <p:cBhvr>
                                        <p:cTn id="166" dur="500"/>
                                        <p:tgtEl>
                                          <p:spTgt spid="9">
                                            <p:graphicEl>
                                              <a:dgm id="{39770434-6391-4C9F-8E8F-FF19F84845AD}"/>
                                            </p:graphicEl>
                                          </p:spTgt>
                                        </p:tgtEl>
                                      </p:cBhvr>
                                    </p:animEffect>
                                    <p:anim calcmode="lin" valueType="num">
                                      <p:cBhvr>
                                        <p:cTn id="167" dur="500" fill="hold"/>
                                        <p:tgtEl>
                                          <p:spTgt spid="9">
                                            <p:graphicEl>
                                              <a:dgm id="{39770434-6391-4C9F-8E8F-FF19F84845AD}"/>
                                            </p:graphicEl>
                                          </p:spTgt>
                                        </p:tgtEl>
                                        <p:attrNameLst>
                                          <p:attrName>ppt_x</p:attrName>
                                        </p:attrNameLst>
                                      </p:cBhvr>
                                      <p:tavLst>
                                        <p:tav tm="0">
                                          <p:val>
                                            <p:fltVal val="0.5"/>
                                          </p:val>
                                        </p:tav>
                                        <p:tav tm="100000">
                                          <p:val>
                                            <p:strVal val="#ppt_x"/>
                                          </p:val>
                                        </p:tav>
                                      </p:tavLst>
                                    </p:anim>
                                    <p:anim calcmode="lin" valueType="num">
                                      <p:cBhvr>
                                        <p:cTn id="168" dur="500" fill="hold"/>
                                        <p:tgtEl>
                                          <p:spTgt spid="9">
                                            <p:graphicEl>
                                              <a:dgm id="{39770434-6391-4C9F-8E8F-FF19F84845AD}"/>
                                            </p:graphicEl>
                                          </p:spTgt>
                                        </p:tgtEl>
                                        <p:attrNameLst>
                                          <p:attrName>ppt_y</p:attrName>
                                        </p:attrNameLst>
                                      </p:cBhvr>
                                      <p:tavLst>
                                        <p:tav tm="0">
                                          <p:val>
                                            <p:fltVal val="0.5"/>
                                          </p:val>
                                        </p:tav>
                                        <p:tav tm="100000">
                                          <p:val>
                                            <p:strVal val="#ppt_y"/>
                                          </p:val>
                                        </p:tav>
                                      </p:tavLst>
                                    </p:anim>
                                  </p:childTnLst>
                                </p:cTn>
                              </p:par>
                              <p:par>
                                <p:cTn id="169" presetID="53" presetClass="entr" presetSubtype="528" fill="hold" grpId="0" nodeType="withEffect">
                                  <p:stCondLst>
                                    <p:cond delay="0"/>
                                  </p:stCondLst>
                                  <p:childTnLst>
                                    <p:set>
                                      <p:cBhvr>
                                        <p:cTn id="170" dur="1" fill="hold">
                                          <p:stCondLst>
                                            <p:cond delay="0"/>
                                          </p:stCondLst>
                                        </p:cTn>
                                        <p:tgtEl>
                                          <p:spTgt spid="9">
                                            <p:graphicEl>
                                              <a:dgm id="{B030FCF5-5111-4999-B91A-1424FECB2873}"/>
                                            </p:graphicEl>
                                          </p:spTgt>
                                        </p:tgtEl>
                                        <p:attrNameLst>
                                          <p:attrName>style.visibility</p:attrName>
                                        </p:attrNameLst>
                                      </p:cBhvr>
                                      <p:to>
                                        <p:strVal val="visible"/>
                                      </p:to>
                                    </p:set>
                                    <p:anim calcmode="lin" valueType="num">
                                      <p:cBhvr>
                                        <p:cTn id="171" dur="500" fill="hold"/>
                                        <p:tgtEl>
                                          <p:spTgt spid="9">
                                            <p:graphicEl>
                                              <a:dgm id="{B030FCF5-5111-4999-B91A-1424FECB2873}"/>
                                            </p:graphicEl>
                                          </p:spTgt>
                                        </p:tgtEl>
                                        <p:attrNameLst>
                                          <p:attrName>ppt_w</p:attrName>
                                        </p:attrNameLst>
                                      </p:cBhvr>
                                      <p:tavLst>
                                        <p:tav tm="0">
                                          <p:val>
                                            <p:fltVal val="0"/>
                                          </p:val>
                                        </p:tav>
                                        <p:tav tm="100000">
                                          <p:val>
                                            <p:strVal val="#ppt_w"/>
                                          </p:val>
                                        </p:tav>
                                      </p:tavLst>
                                    </p:anim>
                                    <p:anim calcmode="lin" valueType="num">
                                      <p:cBhvr>
                                        <p:cTn id="172" dur="500" fill="hold"/>
                                        <p:tgtEl>
                                          <p:spTgt spid="9">
                                            <p:graphicEl>
                                              <a:dgm id="{B030FCF5-5111-4999-B91A-1424FECB2873}"/>
                                            </p:graphicEl>
                                          </p:spTgt>
                                        </p:tgtEl>
                                        <p:attrNameLst>
                                          <p:attrName>ppt_h</p:attrName>
                                        </p:attrNameLst>
                                      </p:cBhvr>
                                      <p:tavLst>
                                        <p:tav tm="0">
                                          <p:val>
                                            <p:fltVal val="0"/>
                                          </p:val>
                                        </p:tav>
                                        <p:tav tm="100000">
                                          <p:val>
                                            <p:strVal val="#ppt_h"/>
                                          </p:val>
                                        </p:tav>
                                      </p:tavLst>
                                    </p:anim>
                                    <p:animEffect transition="in" filter="fade">
                                      <p:cBhvr>
                                        <p:cTn id="173" dur="500"/>
                                        <p:tgtEl>
                                          <p:spTgt spid="9">
                                            <p:graphicEl>
                                              <a:dgm id="{B030FCF5-5111-4999-B91A-1424FECB2873}"/>
                                            </p:graphicEl>
                                          </p:spTgt>
                                        </p:tgtEl>
                                      </p:cBhvr>
                                    </p:animEffect>
                                    <p:anim calcmode="lin" valueType="num">
                                      <p:cBhvr>
                                        <p:cTn id="174" dur="500" fill="hold"/>
                                        <p:tgtEl>
                                          <p:spTgt spid="9">
                                            <p:graphicEl>
                                              <a:dgm id="{B030FCF5-5111-4999-B91A-1424FECB2873}"/>
                                            </p:graphicEl>
                                          </p:spTgt>
                                        </p:tgtEl>
                                        <p:attrNameLst>
                                          <p:attrName>ppt_x</p:attrName>
                                        </p:attrNameLst>
                                      </p:cBhvr>
                                      <p:tavLst>
                                        <p:tav tm="0">
                                          <p:val>
                                            <p:fltVal val="0.5"/>
                                          </p:val>
                                        </p:tav>
                                        <p:tav tm="100000">
                                          <p:val>
                                            <p:strVal val="#ppt_x"/>
                                          </p:val>
                                        </p:tav>
                                      </p:tavLst>
                                    </p:anim>
                                    <p:anim calcmode="lin" valueType="num">
                                      <p:cBhvr>
                                        <p:cTn id="175" dur="500" fill="hold"/>
                                        <p:tgtEl>
                                          <p:spTgt spid="9">
                                            <p:graphicEl>
                                              <a:dgm id="{B030FCF5-5111-4999-B91A-1424FECB2873}"/>
                                            </p:graphicEl>
                                          </p:spTgt>
                                        </p:tgtEl>
                                        <p:attrNameLst>
                                          <p:attrName>ppt_y</p:attrName>
                                        </p:attrNameLst>
                                      </p:cBhvr>
                                      <p:tavLst>
                                        <p:tav tm="0">
                                          <p:val>
                                            <p:fltVal val="0.5"/>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17" presetClass="entr" presetSubtype="1" fill="hold" grpId="0" nodeType="clickEffect">
                                  <p:stCondLst>
                                    <p:cond delay="0"/>
                                  </p:stCondLst>
                                  <p:childTnLst>
                                    <p:set>
                                      <p:cBhvr>
                                        <p:cTn id="179" dur="1" fill="hold">
                                          <p:stCondLst>
                                            <p:cond delay="0"/>
                                          </p:stCondLst>
                                        </p:cTn>
                                        <p:tgtEl>
                                          <p:spTgt spid="9">
                                            <p:graphicEl>
                                              <a:dgm id="{34FA691F-2865-46C9-81D5-E44ADC7C54F2}"/>
                                            </p:graphicEl>
                                          </p:spTgt>
                                        </p:tgtEl>
                                        <p:attrNameLst>
                                          <p:attrName>style.visibility</p:attrName>
                                        </p:attrNameLst>
                                      </p:cBhvr>
                                      <p:to>
                                        <p:strVal val="visible"/>
                                      </p:to>
                                    </p:set>
                                    <p:anim calcmode="lin" valueType="num">
                                      <p:cBhvr>
                                        <p:cTn id="180" dur="500" fill="hold"/>
                                        <p:tgtEl>
                                          <p:spTgt spid="9">
                                            <p:graphicEl>
                                              <a:dgm id="{34FA691F-2865-46C9-81D5-E44ADC7C54F2}"/>
                                            </p:graphicEl>
                                          </p:spTgt>
                                        </p:tgtEl>
                                        <p:attrNameLst>
                                          <p:attrName>ppt_x</p:attrName>
                                        </p:attrNameLst>
                                      </p:cBhvr>
                                      <p:tavLst>
                                        <p:tav tm="0">
                                          <p:val>
                                            <p:strVal val="#ppt_x"/>
                                          </p:val>
                                        </p:tav>
                                        <p:tav tm="100000">
                                          <p:val>
                                            <p:strVal val="#ppt_x"/>
                                          </p:val>
                                        </p:tav>
                                      </p:tavLst>
                                    </p:anim>
                                    <p:anim calcmode="lin" valueType="num">
                                      <p:cBhvr>
                                        <p:cTn id="181" dur="500" fill="hold"/>
                                        <p:tgtEl>
                                          <p:spTgt spid="9">
                                            <p:graphicEl>
                                              <a:dgm id="{34FA691F-2865-46C9-81D5-E44ADC7C54F2}"/>
                                            </p:graphicEl>
                                          </p:spTgt>
                                        </p:tgtEl>
                                        <p:attrNameLst>
                                          <p:attrName>ppt_y</p:attrName>
                                        </p:attrNameLst>
                                      </p:cBhvr>
                                      <p:tavLst>
                                        <p:tav tm="0">
                                          <p:val>
                                            <p:strVal val="#ppt_y-#ppt_h/2"/>
                                          </p:val>
                                        </p:tav>
                                        <p:tav tm="100000">
                                          <p:val>
                                            <p:strVal val="#ppt_y"/>
                                          </p:val>
                                        </p:tav>
                                      </p:tavLst>
                                    </p:anim>
                                    <p:anim calcmode="lin" valueType="num">
                                      <p:cBhvr>
                                        <p:cTn id="182" dur="500" fill="hold"/>
                                        <p:tgtEl>
                                          <p:spTgt spid="9">
                                            <p:graphicEl>
                                              <a:dgm id="{34FA691F-2865-46C9-81D5-E44ADC7C54F2}"/>
                                            </p:graphicEl>
                                          </p:spTgt>
                                        </p:tgtEl>
                                        <p:attrNameLst>
                                          <p:attrName>ppt_w</p:attrName>
                                        </p:attrNameLst>
                                      </p:cBhvr>
                                      <p:tavLst>
                                        <p:tav tm="0">
                                          <p:val>
                                            <p:strVal val="#ppt_w"/>
                                          </p:val>
                                        </p:tav>
                                        <p:tav tm="100000">
                                          <p:val>
                                            <p:strVal val="#ppt_w"/>
                                          </p:val>
                                        </p:tav>
                                      </p:tavLst>
                                    </p:anim>
                                    <p:anim calcmode="lin" valueType="num">
                                      <p:cBhvr>
                                        <p:cTn id="183" dur="500" fill="hold"/>
                                        <p:tgtEl>
                                          <p:spTgt spid="9">
                                            <p:graphicEl>
                                              <a:dgm id="{34FA691F-2865-46C9-81D5-E44ADC7C54F2}"/>
                                            </p:graphicEl>
                                          </p:spTgt>
                                        </p:tgtEl>
                                        <p:attrNameLst>
                                          <p:attrName>ppt_h</p:attrName>
                                        </p:attrNameLst>
                                      </p:cBhvr>
                                      <p:tavLst>
                                        <p:tav tm="0">
                                          <p:val>
                                            <p:fltVal val="0"/>
                                          </p:val>
                                        </p:tav>
                                        <p:tav tm="100000">
                                          <p:val>
                                            <p:strVal val="#ppt_h"/>
                                          </p:val>
                                        </p:tav>
                                      </p:tavLst>
                                    </p:anim>
                                  </p:childTnLst>
                                </p:cTn>
                              </p:par>
                            </p:childTnLst>
                          </p:cTn>
                        </p:par>
                      </p:childTnLst>
                    </p:cTn>
                  </p:par>
                  <p:par>
                    <p:cTn id="184" fill="hold">
                      <p:stCondLst>
                        <p:cond delay="indefinite"/>
                      </p:stCondLst>
                      <p:childTnLst>
                        <p:par>
                          <p:cTn id="185" fill="hold">
                            <p:stCondLst>
                              <p:cond delay="0"/>
                            </p:stCondLst>
                            <p:childTnLst>
                              <p:par>
                                <p:cTn id="186" presetID="53" presetClass="entr" presetSubtype="528" fill="hold" grpId="0" nodeType="clickEffect">
                                  <p:stCondLst>
                                    <p:cond delay="0"/>
                                  </p:stCondLst>
                                  <p:childTnLst>
                                    <p:set>
                                      <p:cBhvr>
                                        <p:cTn id="187" dur="1" fill="hold">
                                          <p:stCondLst>
                                            <p:cond delay="0"/>
                                          </p:stCondLst>
                                        </p:cTn>
                                        <p:tgtEl>
                                          <p:spTgt spid="9">
                                            <p:graphicEl>
                                              <a:dgm id="{6D6610F4-379A-4D9C-91D6-26958AD3D8BD}"/>
                                            </p:graphicEl>
                                          </p:spTgt>
                                        </p:tgtEl>
                                        <p:attrNameLst>
                                          <p:attrName>style.visibility</p:attrName>
                                        </p:attrNameLst>
                                      </p:cBhvr>
                                      <p:to>
                                        <p:strVal val="visible"/>
                                      </p:to>
                                    </p:set>
                                    <p:anim calcmode="lin" valueType="num">
                                      <p:cBhvr>
                                        <p:cTn id="188" dur="500" fill="hold"/>
                                        <p:tgtEl>
                                          <p:spTgt spid="9">
                                            <p:graphicEl>
                                              <a:dgm id="{6D6610F4-379A-4D9C-91D6-26958AD3D8BD}"/>
                                            </p:graphicEl>
                                          </p:spTgt>
                                        </p:tgtEl>
                                        <p:attrNameLst>
                                          <p:attrName>ppt_w</p:attrName>
                                        </p:attrNameLst>
                                      </p:cBhvr>
                                      <p:tavLst>
                                        <p:tav tm="0">
                                          <p:val>
                                            <p:fltVal val="0"/>
                                          </p:val>
                                        </p:tav>
                                        <p:tav tm="100000">
                                          <p:val>
                                            <p:strVal val="#ppt_w"/>
                                          </p:val>
                                        </p:tav>
                                      </p:tavLst>
                                    </p:anim>
                                    <p:anim calcmode="lin" valueType="num">
                                      <p:cBhvr>
                                        <p:cTn id="189" dur="500" fill="hold"/>
                                        <p:tgtEl>
                                          <p:spTgt spid="9">
                                            <p:graphicEl>
                                              <a:dgm id="{6D6610F4-379A-4D9C-91D6-26958AD3D8BD}"/>
                                            </p:graphicEl>
                                          </p:spTgt>
                                        </p:tgtEl>
                                        <p:attrNameLst>
                                          <p:attrName>ppt_h</p:attrName>
                                        </p:attrNameLst>
                                      </p:cBhvr>
                                      <p:tavLst>
                                        <p:tav tm="0">
                                          <p:val>
                                            <p:fltVal val="0"/>
                                          </p:val>
                                        </p:tav>
                                        <p:tav tm="100000">
                                          <p:val>
                                            <p:strVal val="#ppt_h"/>
                                          </p:val>
                                        </p:tav>
                                      </p:tavLst>
                                    </p:anim>
                                    <p:animEffect transition="in" filter="fade">
                                      <p:cBhvr>
                                        <p:cTn id="190" dur="500"/>
                                        <p:tgtEl>
                                          <p:spTgt spid="9">
                                            <p:graphicEl>
                                              <a:dgm id="{6D6610F4-379A-4D9C-91D6-26958AD3D8BD}"/>
                                            </p:graphicEl>
                                          </p:spTgt>
                                        </p:tgtEl>
                                      </p:cBhvr>
                                    </p:animEffect>
                                    <p:anim calcmode="lin" valueType="num">
                                      <p:cBhvr>
                                        <p:cTn id="191" dur="500" fill="hold"/>
                                        <p:tgtEl>
                                          <p:spTgt spid="9">
                                            <p:graphicEl>
                                              <a:dgm id="{6D6610F4-379A-4D9C-91D6-26958AD3D8BD}"/>
                                            </p:graphicEl>
                                          </p:spTgt>
                                        </p:tgtEl>
                                        <p:attrNameLst>
                                          <p:attrName>ppt_x</p:attrName>
                                        </p:attrNameLst>
                                      </p:cBhvr>
                                      <p:tavLst>
                                        <p:tav tm="0">
                                          <p:val>
                                            <p:fltVal val="0.5"/>
                                          </p:val>
                                        </p:tav>
                                        <p:tav tm="100000">
                                          <p:val>
                                            <p:strVal val="#ppt_x"/>
                                          </p:val>
                                        </p:tav>
                                      </p:tavLst>
                                    </p:anim>
                                    <p:anim calcmode="lin" valueType="num">
                                      <p:cBhvr>
                                        <p:cTn id="192" dur="500" fill="hold"/>
                                        <p:tgtEl>
                                          <p:spTgt spid="9">
                                            <p:graphicEl>
                                              <a:dgm id="{6D6610F4-379A-4D9C-91D6-26958AD3D8BD}"/>
                                            </p:graphicEl>
                                          </p:spTgt>
                                        </p:tgtEl>
                                        <p:attrNameLst>
                                          <p:attrName>ppt_y</p:attrName>
                                        </p:attrNameLst>
                                      </p:cBhvr>
                                      <p:tavLst>
                                        <p:tav tm="0">
                                          <p:val>
                                            <p:fltVal val="0.5"/>
                                          </p:val>
                                        </p:tav>
                                        <p:tav tm="100000">
                                          <p:val>
                                            <p:strVal val="#ppt_y"/>
                                          </p:val>
                                        </p:tav>
                                      </p:tavLst>
                                    </p:anim>
                                  </p:childTnLst>
                                </p:cTn>
                              </p:par>
                              <p:par>
                                <p:cTn id="193" presetID="53" presetClass="entr" presetSubtype="528" fill="hold" grpId="0" nodeType="withEffect">
                                  <p:stCondLst>
                                    <p:cond delay="0"/>
                                  </p:stCondLst>
                                  <p:childTnLst>
                                    <p:set>
                                      <p:cBhvr>
                                        <p:cTn id="194" dur="1" fill="hold">
                                          <p:stCondLst>
                                            <p:cond delay="0"/>
                                          </p:stCondLst>
                                        </p:cTn>
                                        <p:tgtEl>
                                          <p:spTgt spid="9">
                                            <p:graphicEl>
                                              <a:dgm id="{CFAE7013-EE75-4F32-BF92-A4431AE5F6EA}"/>
                                            </p:graphicEl>
                                          </p:spTgt>
                                        </p:tgtEl>
                                        <p:attrNameLst>
                                          <p:attrName>style.visibility</p:attrName>
                                        </p:attrNameLst>
                                      </p:cBhvr>
                                      <p:to>
                                        <p:strVal val="visible"/>
                                      </p:to>
                                    </p:set>
                                    <p:anim calcmode="lin" valueType="num">
                                      <p:cBhvr>
                                        <p:cTn id="195" dur="500" fill="hold"/>
                                        <p:tgtEl>
                                          <p:spTgt spid="9">
                                            <p:graphicEl>
                                              <a:dgm id="{CFAE7013-EE75-4F32-BF92-A4431AE5F6EA}"/>
                                            </p:graphicEl>
                                          </p:spTgt>
                                        </p:tgtEl>
                                        <p:attrNameLst>
                                          <p:attrName>ppt_w</p:attrName>
                                        </p:attrNameLst>
                                      </p:cBhvr>
                                      <p:tavLst>
                                        <p:tav tm="0">
                                          <p:val>
                                            <p:fltVal val="0"/>
                                          </p:val>
                                        </p:tav>
                                        <p:tav tm="100000">
                                          <p:val>
                                            <p:strVal val="#ppt_w"/>
                                          </p:val>
                                        </p:tav>
                                      </p:tavLst>
                                    </p:anim>
                                    <p:anim calcmode="lin" valueType="num">
                                      <p:cBhvr>
                                        <p:cTn id="196" dur="500" fill="hold"/>
                                        <p:tgtEl>
                                          <p:spTgt spid="9">
                                            <p:graphicEl>
                                              <a:dgm id="{CFAE7013-EE75-4F32-BF92-A4431AE5F6EA}"/>
                                            </p:graphicEl>
                                          </p:spTgt>
                                        </p:tgtEl>
                                        <p:attrNameLst>
                                          <p:attrName>ppt_h</p:attrName>
                                        </p:attrNameLst>
                                      </p:cBhvr>
                                      <p:tavLst>
                                        <p:tav tm="0">
                                          <p:val>
                                            <p:fltVal val="0"/>
                                          </p:val>
                                        </p:tav>
                                        <p:tav tm="100000">
                                          <p:val>
                                            <p:strVal val="#ppt_h"/>
                                          </p:val>
                                        </p:tav>
                                      </p:tavLst>
                                    </p:anim>
                                    <p:animEffect transition="in" filter="fade">
                                      <p:cBhvr>
                                        <p:cTn id="197" dur="500"/>
                                        <p:tgtEl>
                                          <p:spTgt spid="9">
                                            <p:graphicEl>
                                              <a:dgm id="{CFAE7013-EE75-4F32-BF92-A4431AE5F6EA}"/>
                                            </p:graphicEl>
                                          </p:spTgt>
                                        </p:tgtEl>
                                      </p:cBhvr>
                                    </p:animEffect>
                                    <p:anim calcmode="lin" valueType="num">
                                      <p:cBhvr>
                                        <p:cTn id="198" dur="500" fill="hold"/>
                                        <p:tgtEl>
                                          <p:spTgt spid="9">
                                            <p:graphicEl>
                                              <a:dgm id="{CFAE7013-EE75-4F32-BF92-A4431AE5F6EA}"/>
                                            </p:graphicEl>
                                          </p:spTgt>
                                        </p:tgtEl>
                                        <p:attrNameLst>
                                          <p:attrName>ppt_x</p:attrName>
                                        </p:attrNameLst>
                                      </p:cBhvr>
                                      <p:tavLst>
                                        <p:tav tm="0">
                                          <p:val>
                                            <p:fltVal val="0.5"/>
                                          </p:val>
                                        </p:tav>
                                        <p:tav tm="100000">
                                          <p:val>
                                            <p:strVal val="#ppt_x"/>
                                          </p:val>
                                        </p:tav>
                                      </p:tavLst>
                                    </p:anim>
                                    <p:anim calcmode="lin" valueType="num">
                                      <p:cBhvr>
                                        <p:cTn id="199" dur="500" fill="hold"/>
                                        <p:tgtEl>
                                          <p:spTgt spid="9">
                                            <p:graphicEl>
                                              <a:dgm id="{CFAE7013-EE75-4F32-BF92-A4431AE5F6EA}"/>
                                            </p:graphicEl>
                                          </p:spTgt>
                                        </p:tgtEl>
                                        <p:attrNameLst>
                                          <p:attrName>ppt_y</p:attrName>
                                        </p:attrNameLst>
                                      </p:cBhvr>
                                      <p:tavLst>
                                        <p:tav tm="0">
                                          <p:val>
                                            <p:fltVal val="0.5"/>
                                          </p:val>
                                        </p:tav>
                                        <p:tav tm="100000">
                                          <p:val>
                                            <p:strVal val="#ppt_y"/>
                                          </p:val>
                                        </p:tav>
                                      </p:tavLst>
                                    </p:anim>
                                  </p:childTnLst>
                                </p:cTn>
                              </p:par>
                              <p:par>
                                <p:cTn id="200" presetID="53" presetClass="entr" presetSubtype="528" fill="hold" grpId="0" nodeType="withEffect">
                                  <p:stCondLst>
                                    <p:cond delay="0"/>
                                  </p:stCondLst>
                                  <p:childTnLst>
                                    <p:set>
                                      <p:cBhvr>
                                        <p:cTn id="201" dur="1" fill="hold">
                                          <p:stCondLst>
                                            <p:cond delay="0"/>
                                          </p:stCondLst>
                                        </p:cTn>
                                        <p:tgtEl>
                                          <p:spTgt spid="9">
                                            <p:graphicEl>
                                              <a:dgm id="{BAFB1362-565C-45C5-9E03-9BA921416D73}"/>
                                            </p:graphicEl>
                                          </p:spTgt>
                                        </p:tgtEl>
                                        <p:attrNameLst>
                                          <p:attrName>style.visibility</p:attrName>
                                        </p:attrNameLst>
                                      </p:cBhvr>
                                      <p:to>
                                        <p:strVal val="visible"/>
                                      </p:to>
                                    </p:set>
                                    <p:anim calcmode="lin" valueType="num">
                                      <p:cBhvr>
                                        <p:cTn id="202" dur="500" fill="hold"/>
                                        <p:tgtEl>
                                          <p:spTgt spid="9">
                                            <p:graphicEl>
                                              <a:dgm id="{BAFB1362-565C-45C5-9E03-9BA921416D73}"/>
                                            </p:graphicEl>
                                          </p:spTgt>
                                        </p:tgtEl>
                                        <p:attrNameLst>
                                          <p:attrName>ppt_w</p:attrName>
                                        </p:attrNameLst>
                                      </p:cBhvr>
                                      <p:tavLst>
                                        <p:tav tm="0">
                                          <p:val>
                                            <p:fltVal val="0"/>
                                          </p:val>
                                        </p:tav>
                                        <p:tav tm="100000">
                                          <p:val>
                                            <p:strVal val="#ppt_w"/>
                                          </p:val>
                                        </p:tav>
                                      </p:tavLst>
                                    </p:anim>
                                    <p:anim calcmode="lin" valueType="num">
                                      <p:cBhvr>
                                        <p:cTn id="203" dur="500" fill="hold"/>
                                        <p:tgtEl>
                                          <p:spTgt spid="9">
                                            <p:graphicEl>
                                              <a:dgm id="{BAFB1362-565C-45C5-9E03-9BA921416D73}"/>
                                            </p:graphicEl>
                                          </p:spTgt>
                                        </p:tgtEl>
                                        <p:attrNameLst>
                                          <p:attrName>ppt_h</p:attrName>
                                        </p:attrNameLst>
                                      </p:cBhvr>
                                      <p:tavLst>
                                        <p:tav tm="0">
                                          <p:val>
                                            <p:fltVal val="0"/>
                                          </p:val>
                                        </p:tav>
                                        <p:tav tm="100000">
                                          <p:val>
                                            <p:strVal val="#ppt_h"/>
                                          </p:val>
                                        </p:tav>
                                      </p:tavLst>
                                    </p:anim>
                                    <p:animEffect transition="in" filter="fade">
                                      <p:cBhvr>
                                        <p:cTn id="204" dur="500"/>
                                        <p:tgtEl>
                                          <p:spTgt spid="9">
                                            <p:graphicEl>
                                              <a:dgm id="{BAFB1362-565C-45C5-9E03-9BA921416D73}"/>
                                            </p:graphicEl>
                                          </p:spTgt>
                                        </p:tgtEl>
                                      </p:cBhvr>
                                    </p:animEffect>
                                    <p:anim calcmode="lin" valueType="num">
                                      <p:cBhvr>
                                        <p:cTn id="205" dur="500" fill="hold"/>
                                        <p:tgtEl>
                                          <p:spTgt spid="9">
                                            <p:graphicEl>
                                              <a:dgm id="{BAFB1362-565C-45C5-9E03-9BA921416D73}"/>
                                            </p:graphicEl>
                                          </p:spTgt>
                                        </p:tgtEl>
                                        <p:attrNameLst>
                                          <p:attrName>ppt_x</p:attrName>
                                        </p:attrNameLst>
                                      </p:cBhvr>
                                      <p:tavLst>
                                        <p:tav tm="0">
                                          <p:val>
                                            <p:fltVal val="0.5"/>
                                          </p:val>
                                        </p:tav>
                                        <p:tav tm="100000">
                                          <p:val>
                                            <p:strVal val="#ppt_x"/>
                                          </p:val>
                                        </p:tav>
                                      </p:tavLst>
                                    </p:anim>
                                    <p:anim calcmode="lin" valueType="num">
                                      <p:cBhvr>
                                        <p:cTn id="206" dur="500" fill="hold"/>
                                        <p:tgtEl>
                                          <p:spTgt spid="9">
                                            <p:graphicEl>
                                              <a:dgm id="{BAFB1362-565C-45C5-9E03-9BA921416D73}"/>
                                            </p:graphicEl>
                                          </p:spTgt>
                                        </p:tgtEl>
                                        <p:attrNameLst>
                                          <p:attrName>ppt_y</p:attrName>
                                        </p:attrNameLst>
                                      </p:cBhvr>
                                      <p:tavLst>
                                        <p:tav tm="0">
                                          <p:val>
                                            <p:fltVal val="0.5"/>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7" presetClass="entr" presetSubtype="1" fill="hold" grpId="0" nodeType="clickEffect">
                                  <p:stCondLst>
                                    <p:cond delay="0"/>
                                  </p:stCondLst>
                                  <p:childTnLst>
                                    <p:set>
                                      <p:cBhvr>
                                        <p:cTn id="210" dur="1" fill="hold">
                                          <p:stCondLst>
                                            <p:cond delay="0"/>
                                          </p:stCondLst>
                                        </p:cTn>
                                        <p:tgtEl>
                                          <p:spTgt spid="9">
                                            <p:graphicEl>
                                              <a:dgm id="{AC4FD2A1-D591-4B95-A535-7FAAF8A95B55}"/>
                                            </p:graphicEl>
                                          </p:spTgt>
                                        </p:tgtEl>
                                        <p:attrNameLst>
                                          <p:attrName>style.visibility</p:attrName>
                                        </p:attrNameLst>
                                      </p:cBhvr>
                                      <p:to>
                                        <p:strVal val="visible"/>
                                      </p:to>
                                    </p:set>
                                    <p:anim calcmode="lin" valueType="num">
                                      <p:cBhvr>
                                        <p:cTn id="211" dur="500" fill="hold"/>
                                        <p:tgtEl>
                                          <p:spTgt spid="9">
                                            <p:graphicEl>
                                              <a:dgm id="{AC4FD2A1-D591-4B95-A535-7FAAF8A95B55}"/>
                                            </p:graphicEl>
                                          </p:spTgt>
                                        </p:tgtEl>
                                        <p:attrNameLst>
                                          <p:attrName>ppt_x</p:attrName>
                                        </p:attrNameLst>
                                      </p:cBhvr>
                                      <p:tavLst>
                                        <p:tav tm="0">
                                          <p:val>
                                            <p:strVal val="#ppt_x"/>
                                          </p:val>
                                        </p:tav>
                                        <p:tav tm="100000">
                                          <p:val>
                                            <p:strVal val="#ppt_x"/>
                                          </p:val>
                                        </p:tav>
                                      </p:tavLst>
                                    </p:anim>
                                    <p:anim calcmode="lin" valueType="num">
                                      <p:cBhvr>
                                        <p:cTn id="212" dur="500" fill="hold"/>
                                        <p:tgtEl>
                                          <p:spTgt spid="9">
                                            <p:graphicEl>
                                              <a:dgm id="{AC4FD2A1-D591-4B95-A535-7FAAF8A95B55}"/>
                                            </p:graphicEl>
                                          </p:spTgt>
                                        </p:tgtEl>
                                        <p:attrNameLst>
                                          <p:attrName>ppt_y</p:attrName>
                                        </p:attrNameLst>
                                      </p:cBhvr>
                                      <p:tavLst>
                                        <p:tav tm="0">
                                          <p:val>
                                            <p:strVal val="#ppt_y-#ppt_h/2"/>
                                          </p:val>
                                        </p:tav>
                                        <p:tav tm="100000">
                                          <p:val>
                                            <p:strVal val="#ppt_y"/>
                                          </p:val>
                                        </p:tav>
                                      </p:tavLst>
                                    </p:anim>
                                    <p:anim calcmode="lin" valueType="num">
                                      <p:cBhvr>
                                        <p:cTn id="213" dur="500" fill="hold"/>
                                        <p:tgtEl>
                                          <p:spTgt spid="9">
                                            <p:graphicEl>
                                              <a:dgm id="{AC4FD2A1-D591-4B95-A535-7FAAF8A95B55}"/>
                                            </p:graphicEl>
                                          </p:spTgt>
                                        </p:tgtEl>
                                        <p:attrNameLst>
                                          <p:attrName>ppt_w</p:attrName>
                                        </p:attrNameLst>
                                      </p:cBhvr>
                                      <p:tavLst>
                                        <p:tav tm="0">
                                          <p:val>
                                            <p:strVal val="#ppt_w"/>
                                          </p:val>
                                        </p:tav>
                                        <p:tav tm="100000">
                                          <p:val>
                                            <p:strVal val="#ppt_w"/>
                                          </p:val>
                                        </p:tav>
                                      </p:tavLst>
                                    </p:anim>
                                    <p:anim calcmode="lin" valueType="num">
                                      <p:cBhvr>
                                        <p:cTn id="214" dur="500" fill="hold"/>
                                        <p:tgtEl>
                                          <p:spTgt spid="9">
                                            <p:graphicEl>
                                              <a:dgm id="{AC4FD2A1-D591-4B95-A535-7FAAF8A95B55}"/>
                                            </p:graphicEl>
                                          </p:spTgt>
                                        </p:tgtEl>
                                        <p:attrNameLst>
                                          <p:attrName>ppt_h</p:attrName>
                                        </p:attrNameLst>
                                      </p:cBhvr>
                                      <p:tavLst>
                                        <p:tav tm="0">
                                          <p:val>
                                            <p:fltVal val="0"/>
                                          </p:val>
                                        </p:tav>
                                        <p:tav tm="100000">
                                          <p:val>
                                            <p:strVal val="#ppt_h"/>
                                          </p:val>
                                        </p:tav>
                                      </p:tavLst>
                                    </p:anim>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7"/>
                                        </p:tgtEl>
                                        <p:attrNameLst>
                                          <p:attrName>style.visibility</p:attrName>
                                        </p:attrNameLst>
                                      </p:cBhvr>
                                      <p:to>
                                        <p:strVal val="visible"/>
                                      </p:to>
                                    </p:set>
                                    <p:animEffect transition="in" filter="wipe(left)">
                                      <p:cBhvr>
                                        <p:cTn id="219" dur="500"/>
                                        <p:tgtEl>
                                          <p:spTgt spid="7"/>
                                        </p:tgtEl>
                                      </p:cBhvr>
                                    </p:animEffect>
                                  </p:childTnLst>
                                </p:cTn>
                              </p:par>
                            </p:childTnLst>
                          </p:cTn>
                        </p:par>
                      </p:childTnLst>
                    </p:cTn>
                  </p:par>
                  <p:par>
                    <p:cTn id="220" fill="hold">
                      <p:stCondLst>
                        <p:cond delay="indefinite"/>
                      </p:stCondLst>
                      <p:childTnLst>
                        <p:par>
                          <p:cTn id="221" fill="hold">
                            <p:stCondLst>
                              <p:cond delay="0"/>
                            </p:stCondLst>
                            <p:childTnLst>
                              <p:par>
                                <p:cTn id="222" presetID="2" presetClass="entr" presetSubtype="2" fill="hold" grpId="0" nodeType="clickEffect">
                                  <p:stCondLst>
                                    <p:cond delay="0"/>
                                  </p:stCondLst>
                                  <p:childTnLst>
                                    <p:set>
                                      <p:cBhvr>
                                        <p:cTn id="223" dur="1" fill="hold">
                                          <p:stCondLst>
                                            <p:cond delay="0"/>
                                          </p:stCondLst>
                                        </p:cTn>
                                        <p:tgtEl>
                                          <p:spTgt spid="8"/>
                                        </p:tgtEl>
                                        <p:attrNameLst>
                                          <p:attrName>style.visibility</p:attrName>
                                        </p:attrNameLst>
                                      </p:cBhvr>
                                      <p:to>
                                        <p:strVal val="visible"/>
                                      </p:to>
                                    </p:set>
                                    <p:anim calcmode="lin" valueType="num">
                                      <p:cBhvr additive="base">
                                        <p:cTn id="224" dur="500" fill="hold"/>
                                        <p:tgtEl>
                                          <p:spTgt spid="8"/>
                                        </p:tgtEl>
                                        <p:attrNameLst>
                                          <p:attrName>ppt_x</p:attrName>
                                        </p:attrNameLst>
                                      </p:cBhvr>
                                      <p:tavLst>
                                        <p:tav tm="0">
                                          <p:val>
                                            <p:strVal val="1+#ppt_w/2"/>
                                          </p:val>
                                        </p:tav>
                                        <p:tav tm="100000">
                                          <p:val>
                                            <p:strVal val="#ppt_x"/>
                                          </p:val>
                                        </p:tav>
                                      </p:tavLst>
                                    </p:anim>
                                    <p:anim calcmode="lin" valueType="num">
                                      <p:cBhvr additive="base">
                                        <p:cTn id="225" dur="500" fill="hold"/>
                                        <p:tgtEl>
                                          <p:spTgt spid="8"/>
                                        </p:tgtEl>
                                        <p:attrNameLst>
                                          <p:attrName>ppt_y</p:attrName>
                                        </p:attrNameLst>
                                      </p:cBhvr>
                                      <p:tavLst>
                                        <p:tav tm="0">
                                          <p:val>
                                            <p:strVal val="#ppt_y"/>
                                          </p:val>
                                        </p:tav>
                                        <p:tav tm="100000">
                                          <p:val>
                                            <p:strVal val="#ppt_y"/>
                                          </p:val>
                                        </p:tav>
                                      </p:tavLst>
                                    </p:anim>
                                  </p:childTnLst>
                                </p:cTn>
                              </p:par>
                              <p:par>
                                <p:cTn id="226" presetID="2" presetClass="entr" presetSubtype="2" fill="hold" nodeType="withEffect">
                                  <p:stCondLst>
                                    <p:cond delay="0"/>
                                  </p:stCondLst>
                                  <p:childTnLst>
                                    <p:set>
                                      <p:cBhvr>
                                        <p:cTn id="227" dur="1" fill="hold">
                                          <p:stCondLst>
                                            <p:cond delay="0"/>
                                          </p:stCondLst>
                                        </p:cTn>
                                        <p:tgtEl>
                                          <p:spTgt spid="12"/>
                                        </p:tgtEl>
                                        <p:attrNameLst>
                                          <p:attrName>style.visibility</p:attrName>
                                        </p:attrNameLst>
                                      </p:cBhvr>
                                      <p:to>
                                        <p:strVal val="visible"/>
                                      </p:to>
                                    </p:set>
                                    <p:anim calcmode="lin" valueType="num">
                                      <p:cBhvr additive="base">
                                        <p:cTn id="228" dur="500" fill="hold"/>
                                        <p:tgtEl>
                                          <p:spTgt spid="12"/>
                                        </p:tgtEl>
                                        <p:attrNameLst>
                                          <p:attrName>ppt_x</p:attrName>
                                        </p:attrNameLst>
                                      </p:cBhvr>
                                      <p:tavLst>
                                        <p:tav tm="0">
                                          <p:val>
                                            <p:strVal val="1+#ppt_w/2"/>
                                          </p:val>
                                        </p:tav>
                                        <p:tav tm="100000">
                                          <p:val>
                                            <p:strVal val="#ppt_x"/>
                                          </p:val>
                                        </p:tav>
                                      </p:tavLst>
                                    </p:anim>
                                    <p:anim calcmode="lin" valueType="num">
                                      <p:cBhvr additive="base">
                                        <p:cTn id="22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9" grpId="0" uiExpand="1">
        <p:bldSub>
          <a:bldDgm bld="one"/>
        </p:bldSub>
      </p:bldGraphic>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625B586-9746-4708-4306-99412B0EF4B7}"/>
              </a:ext>
            </a:extLst>
          </p:cNvPr>
          <p:cNvSpPr txBox="1"/>
          <p:nvPr/>
        </p:nvSpPr>
        <p:spPr>
          <a:xfrm>
            <a:off x="1429303" y="0"/>
            <a:ext cx="9386182" cy="769441"/>
          </a:xfrm>
          <a:prstGeom prst="rect">
            <a:avLst/>
          </a:prstGeom>
          <a:noFill/>
        </p:spPr>
        <p:txBody>
          <a:bodyPr wrap="square">
            <a:spAutoFit/>
            <a:scene3d>
              <a:camera prst="orthographicFront"/>
              <a:lightRig rig="harsh" dir="t"/>
            </a:scene3d>
            <a:sp3d extrusionH="57150" contourW="19050">
              <a:bevelT w="38100" h="38100" prst="relaxedInset"/>
              <a:contourClr>
                <a:schemeClr val="bg1"/>
              </a:contourClr>
            </a:sp3d>
          </a:bodyPr>
          <a:lstStyle/>
          <a:p>
            <a:pPr algn="ctr"/>
            <a:r>
              <a:rPr lang="en" sz="4400" b="1" spc="600" dirty="0">
                <a:ln w="9525">
                  <a:noFill/>
                  <a:prstDash val="solid"/>
                </a:ln>
                <a:solidFill>
                  <a:schemeClr val="accent5"/>
                </a:solidFill>
                <a:effectLst>
                  <a:outerShdw blurRad="12700" dist="25400" dir="2700000" algn="tl" rotWithShape="0">
                    <a:srgbClr val="C00000"/>
                  </a:outerShdw>
                </a:effectLst>
              </a:rPr>
              <a:t>FAITH AND FEELINGS</a:t>
            </a:r>
          </a:p>
        </p:txBody>
      </p:sp>
      <p:sp>
        <p:nvSpPr>
          <p:cNvPr id="4" name="CuadroTexto 3">
            <a:extLst>
              <a:ext uri="{FF2B5EF4-FFF2-40B4-BE49-F238E27FC236}">
                <a16:creationId xmlns:a16="http://schemas.microsoft.com/office/drawing/2014/main" id="{0BADE85D-92DD-CF00-7EF2-5CBD1ADE5D27}"/>
              </a:ext>
            </a:extLst>
          </p:cNvPr>
          <p:cNvSpPr txBox="1"/>
          <p:nvPr/>
        </p:nvSpPr>
        <p:spPr>
          <a:xfrm>
            <a:off x="1852611" y="702766"/>
            <a:ext cx="84867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solidFill>
                <a:latin typeface="Comic Sans MS" panose="030F0702030302020204" pitchFamily="66" charset="0"/>
              </a:rPr>
              <a:t>“</a:t>
            </a:r>
            <a:r>
              <a:rPr lang="en-US" b="1" dirty="0">
                <a:solidFill>
                  <a:schemeClr val="accent1"/>
                </a:solidFill>
                <a:latin typeface="Comic Sans MS" panose="030F0702030302020204" pitchFamily="66" charset="0"/>
              </a:rPr>
              <a:t>For it is by grace you have been saved, through faith—and this is not from yourselves, it is the gift of God</a:t>
            </a:r>
            <a:r>
              <a:rPr lang="en" b="1" dirty="0">
                <a:solidFill>
                  <a:schemeClr val="accent1"/>
                </a:solidFill>
                <a:latin typeface="Comic Sans MS" panose="030F0702030302020204" pitchFamily="66" charset="0"/>
              </a:rPr>
              <a:t>.” </a:t>
            </a:r>
            <a:r>
              <a:rPr lang="en" sz="1400" b="1" dirty="0">
                <a:solidFill>
                  <a:schemeClr val="accent1"/>
                </a:solidFill>
                <a:latin typeface="Comic Sans MS" panose="030F0702030302020204" pitchFamily="66" charset="0"/>
              </a:rPr>
              <a:t>(Ephesians 2:8)</a:t>
            </a:r>
            <a:endParaRPr lang="es-ES" b="1" dirty="0">
              <a:solidFill>
                <a:schemeClr val="accent1"/>
              </a:solidFill>
              <a:latin typeface="Comic Sans MS" panose="030F0702030302020204" pitchFamily="66" charset="0"/>
            </a:endParaRPr>
          </a:p>
        </p:txBody>
      </p:sp>
      <p:sp>
        <p:nvSpPr>
          <p:cNvPr id="5" name="CuadroTexto 4">
            <a:extLst>
              <a:ext uri="{FF2B5EF4-FFF2-40B4-BE49-F238E27FC236}">
                <a16:creationId xmlns:a16="http://schemas.microsoft.com/office/drawing/2014/main" id="{A6A346A7-362E-D80F-7481-28635E0931BA}"/>
              </a:ext>
            </a:extLst>
          </p:cNvPr>
          <p:cNvSpPr txBox="1"/>
          <p:nvPr/>
        </p:nvSpPr>
        <p:spPr>
          <a:xfrm>
            <a:off x="219074" y="1472207"/>
            <a:ext cx="6284444" cy="400110"/>
          </a:xfrm>
          <a:prstGeom prst="rect">
            <a:avLst/>
          </a:prstGeom>
          <a:noFill/>
        </p:spPr>
        <p:txBody>
          <a:bodyPr wrap="square" rtlCol="0">
            <a:spAutoFit/>
          </a:bodyPr>
          <a:lstStyle/>
          <a:p>
            <a:pPr>
              <a:spcBef>
                <a:spcPts val="600"/>
              </a:spcBef>
            </a:pPr>
            <a:r>
              <a:rPr lang="en" sz="2000" b="1" dirty="0"/>
              <a:t>Is faith a feeling or a rational act?</a:t>
            </a:r>
          </a:p>
        </p:txBody>
      </p:sp>
      <p:pic>
        <p:nvPicPr>
          <p:cNvPr id="6" name="Imagen 5">
            <a:extLst>
              <a:ext uri="{FF2B5EF4-FFF2-40B4-BE49-F238E27FC236}">
                <a16:creationId xmlns:a16="http://schemas.microsoft.com/office/drawing/2014/main" id="{DFDCBA4B-D869-C16F-5191-1E5EC2FFA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6606" y="3568055"/>
            <a:ext cx="5430479" cy="3103131"/>
          </a:xfrm>
          <a:prstGeom prst="roundRect">
            <a:avLst>
              <a:gd name="adj" fmla="val 1033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pic>
        <p:nvPicPr>
          <p:cNvPr id="8" name="Imagen 7">
            <a:extLst>
              <a:ext uri="{FF2B5EF4-FFF2-40B4-BE49-F238E27FC236}">
                <a16:creationId xmlns:a16="http://schemas.microsoft.com/office/drawing/2014/main" id="{CD0E4165-E2A1-AEC6-DD4D-E33250594D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3372" y="1515947"/>
            <a:ext cx="2773713" cy="1885258"/>
          </a:xfrm>
          <a:prstGeom prst="roundRect">
            <a:avLst>
              <a:gd name="adj" fmla="val 11111"/>
            </a:avLst>
          </a:prstGeom>
          <a:ln w="92075" cap="rnd">
            <a:solidFill>
              <a:srgbClr val="BB1121"/>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15900" h="152400" prst="hardEdge"/>
            <a:extrusionClr>
              <a:srgbClr val="FFFFFF"/>
            </a:extrusionClr>
          </a:sp3d>
        </p:spPr>
      </p:pic>
      <p:pic>
        <p:nvPicPr>
          <p:cNvPr id="10" name="Imagen 9">
            <a:extLst>
              <a:ext uri="{FF2B5EF4-FFF2-40B4-BE49-F238E27FC236}">
                <a16:creationId xmlns:a16="http://schemas.microsoft.com/office/drawing/2014/main" id="{EFA565AF-F6DA-685D-D759-91E33B994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6606" y="1515947"/>
            <a:ext cx="2513678" cy="1885258"/>
          </a:xfrm>
          <a:prstGeom prst="rect">
            <a:avLst/>
          </a:prstGeom>
          <a:effectLst>
            <a:innerShdw blurRad="114300">
              <a:prstClr val="black"/>
            </a:innerShdw>
          </a:effectLst>
        </p:spPr>
      </p:pic>
      <p:pic>
        <p:nvPicPr>
          <p:cNvPr id="12" name="Imagen 11">
            <a:extLst>
              <a:ext uri="{FF2B5EF4-FFF2-40B4-BE49-F238E27FC236}">
                <a16:creationId xmlns:a16="http://schemas.microsoft.com/office/drawing/2014/main" id="{E545F617-D6FC-4763-4A46-99A0E77280CF}"/>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130583" y="92269"/>
            <a:ext cx="1298719" cy="1298719"/>
          </a:xfrm>
          <a:prstGeom prst="roundRect">
            <a:avLst>
              <a:gd name="adj" fmla="val 4167"/>
            </a:avLst>
          </a:prstGeo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DE45AF5E-91BC-3445-EA9B-BACDE8B388BF}"/>
              </a:ext>
            </a:extLst>
          </p:cNvPr>
          <p:cNvSpPr txBox="1"/>
          <p:nvPr/>
        </p:nvSpPr>
        <p:spPr>
          <a:xfrm>
            <a:off x="241859" y="5220945"/>
            <a:ext cx="6238874"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But faith itself is not a feeling; it is “certainty” and “conviction” (Heb. 11:1). It is not something that depends on our mood. When I feel weak, or feel that my salvation is far away, that is when I must exercise the most faith.</a:t>
            </a:r>
          </a:p>
        </p:txBody>
      </p:sp>
      <p:sp>
        <p:nvSpPr>
          <p:cNvPr id="11" name="CuadroTexto 10">
            <a:extLst>
              <a:ext uri="{FF2B5EF4-FFF2-40B4-BE49-F238E27FC236}">
                <a16:creationId xmlns:a16="http://schemas.microsoft.com/office/drawing/2014/main" id="{E4782332-8D1E-3CF1-C2F0-4B75E470CAA1}"/>
              </a:ext>
            </a:extLst>
          </p:cNvPr>
          <p:cNvSpPr txBox="1"/>
          <p:nvPr/>
        </p:nvSpPr>
        <p:spPr>
          <a:xfrm>
            <a:off x="219074" y="3899041"/>
            <a:ext cx="628444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When we respond positively to that gift—when we begin to exercise faith—that faith produces in us feelings such as joy; tranquility; a sense of spiritual relief; …</a:t>
            </a:r>
          </a:p>
        </p:txBody>
      </p:sp>
      <p:sp>
        <p:nvSpPr>
          <p:cNvPr id="14" name="CuadroTexto 13">
            <a:extLst>
              <a:ext uri="{FF2B5EF4-FFF2-40B4-BE49-F238E27FC236}">
                <a16:creationId xmlns:a16="http://schemas.microsoft.com/office/drawing/2014/main" id="{D365A87F-E8E4-BF12-D258-6F72F8AD91F8}"/>
              </a:ext>
            </a:extLst>
          </p:cNvPr>
          <p:cNvSpPr txBox="1"/>
          <p:nvPr/>
        </p:nvSpPr>
        <p:spPr>
          <a:xfrm>
            <a:off x="219074" y="2884912"/>
            <a:ext cx="623887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But let's start from the beginning. What is the origin of faith? Faith comes from God and He gives it to us as a gift (Rom. 12:3; Eph. 2:8).</a:t>
            </a:r>
          </a:p>
        </p:txBody>
      </p:sp>
      <p:sp>
        <p:nvSpPr>
          <p:cNvPr id="16" name="CuadroTexto 15">
            <a:extLst>
              <a:ext uri="{FF2B5EF4-FFF2-40B4-BE49-F238E27FC236}">
                <a16:creationId xmlns:a16="http://schemas.microsoft.com/office/drawing/2014/main" id="{F9F0414B-DFAC-0474-1F3A-F02D548E859D}"/>
              </a:ext>
            </a:extLst>
          </p:cNvPr>
          <p:cNvSpPr txBox="1"/>
          <p:nvPr/>
        </p:nvSpPr>
        <p:spPr>
          <a:xfrm>
            <a:off x="219074" y="1870783"/>
            <a:ext cx="623887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srgbClr val="000000"/>
                </a:solidFill>
                <a:effectLst/>
                <a:uLnTx/>
                <a:uFillTx/>
                <a:latin typeface="Aptos" panose="02110004020202020204"/>
                <a:ea typeface="+mn-ea"/>
                <a:cs typeface="+mn-cs"/>
              </a:rPr>
              <a:t>The answer to this question is important. It's not the same to say "I FEEL saved" as to say "I KNOW I am saved."</a:t>
            </a:r>
          </a:p>
        </p:txBody>
      </p:sp>
    </p:spTree>
    <p:extLst>
      <p:ext uri="{BB962C8B-B14F-4D97-AF65-F5344CB8AC3E}">
        <p14:creationId xmlns:p14="http://schemas.microsoft.com/office/powerpoint/2010/main" val="25369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vertical)">
                                      <p:cBhvr>
                                        <p:cTn id="16" dur="500"/>
                                        <p:tgtEl>
                                          <p:spTgt spid="12"/>
                                        </p:tgtEl>
                                      </p:cBhvr>
                                    </p:animEffect>
                                  </p:childTnLst>
                                </p:cTn>
                              </p:par>
                              <p:par>
                                <p:cTn id="17" presetID="14" presetClass="entr" presetSubtype="5"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750"/>
                                        <p:tgtEl>
                                          <p:spTgt spid="10"/>
                                        </p:tgtEl>
                                      </p:cBhvr>
                                    </p:animEffect>
                                  </p:childTnLst>
                                </p:cTn>
                              </p:par>
                            </p:childTnLst>
                          </p:cTn>
                        </p:par>
                        <p:par>
                          <p:cTn id="25" fill="hold">
                            <p:stCondLst>
                              <p:cond delay="750"/>
                            </p:stCondLst>
                            <p:childTnLst>
                              <p:par>
                                <p:cTn id="26" presetID="25"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1" dur="1000" fill="hold"/>
                                        <p:tgtEl>
                                          <p:spTgt spid="5"/>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5"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randombar(vertical)">
                                      <p:cBhvr>
                                        <p:cTn id="62" dur="500"/>
                                        <p:tgtEl>
                                          <p:spTgt spid="6"/>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C01FBAE-859D-2E19-DDBA-C59AD358EC3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69AD7B2-D119-3747-AE41-ECD986F2BCED}"/>
              </a:ext>
            </a:extLst>
          </p:cNvPr>
          <p:cNvSpPr txBox="1"/>
          <p:nvPr/>
        </p:nvSpPr>
        <p:spPr>
          <a:xfrm>
            <a:off x="2143432" y="2356019"/>
            <a:ext cx="10048568" cy="1569660"/>
          </a:xfrm>
          <a:prstGeom prst="rect">
            <a:avLst/>
          </a:prstGeom>
          <a:noFill/>
        </p:spPr>
        <p:txBody>
          <a:bodyPr wrap="square">
            <a:spAutoFit/>
          </a:bodyPr>
          <a:lstStyle/>
          <a:p>
            <a:pPr algn="ctr"/>
            <a:r>
              <a:rPr lang="en" sz="9600" b="1" dirty="0">
                <a:ln w="9525">
                  <a:solidFill>
                    <a:schemeClr val="bg1"/>
                  </a:solidFill>
                  <a:prstDash val="solid"/>
                </a:ln>
                <a:solidFill>
                  <a:schemeClr val="accent5">
                    <a:lumMod val="50000"/>
                  </a:schemeClr>
                </a:solidFill>
                <a:effectLst>
                  <a:outerShdw blurRad="12700" dist="38100" dir="2700000" algn="tl" rotWithShape="0">
                    <a:srgbClr val="9E2831"/>
                  </a:outerShdw>
                </a:effectLst>
              </a:rPr>
              <a:t>WHAT IS FAITH?</a:t>
            </a:r>
          </a:p>
        </p:txBody>
      </p:sp>
    </p:spTree>
    <p:extLst>
      <p:ext uri="{BB962C8B-B14F-4D97-AF65-F5344CB8AC3E}">
        <p14:creationId xmlns:p14="http://schemas.microsoft.com/office/powerpoint/2010/main" val="39828167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C001F4E-2A2E-A908-2E24-460DD90F016B}"/>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6E37AC45-BD54-96C4-96CE-41B85A8D3C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038165" y="806245"/>
            <a:ext cx="2611671" cy="22635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8">
            <a:extLst>
              <a:ext uri="{FF2B5EF4-FFF2-40B4-BE49-F238E27FC236}">
                <a16:creationId xmlns:a16="http://schemas.microsoft.com/office/drawing/2014/main" id="{61B4322D-837A-78CA-5EA8-972CCDF4F4B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5973" y="806246"/>
            <a:ext cx="2611670" cy="22635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47F316E-1E37-63A0-0504-71C513179FAB}"/>
              </a:ext>
            </a:extLst>
          </p:cNvPr>
          <p:cNvSpPr txBox="1"/>
          <p:nvPr/>
        </p:nvSpPr>
        <p:spPr>
          <a:xfrm>
            <a:off x="0" y="0"/>
            <a:ext cx="9055674" cy="646331"/>
          </a:xfrm>
          <a:prstGeom prst="rect">
            <a:avLst/>
          </a:prstGeom>
          <a:noFill/>
        </p:spPr>
        <p:txBody>
          <a:bodyPr wrap="square">
            <a:spAutoFit/>
          </a:bodyPr>
          <a:lstStyle/>
          <a:p>
            <a:pPr algn="ctr"/>
            <a:r>
              <a:rPr lang="e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DEFINITION AND DEVELOPMENT OF FAITH</a:t>
            </a:r>
          </a:p>
        </p:txBody>
      </p:sp>
      <p:sp>
        <p:nvSpPr>
          <p:cNvPr id="4" name="CuadroTexto 3">
            <a:extLst>
              <a:ext uri="{FF2B5EF4-FFF2-40B4-BE49-F238E27FC236}">
                <a16:creationId xmlns:a16="http://schemas.microsoft.com/office/drawing/2014/main" id="{0627D749-C810-F174-228E-85BF71B8CDD6}"/>
              </a:ext>
            </a:extLst>
          </p:cNvPr>
          <p:cNvSpPr txBox="1"/>
          <p:nvPr/>
        </p:nvSpPr>
        <p:spPr>
          <a:xfrm>
            <a:off x="5970523" y="704851"/>
            <a:ext cx="2954402" cy="1415772"/>
          </a:xfrm>
          <a:prstGeom prst="rect">
            <a:avLst/>
          </a:prstGeom>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 b="1" dirty="0">
                <a:latin typeface="Comic Sans MS" panose="030F0702030302020204" pitchFamily="66" charset="0"/>
              </a:rPr>
              <a:t>“</a:t>
            </a:r>
            <a:r>
              <a:rPr lang="en-US" b="1" dirty="0">
                <a:latin typeface="Comic Sans MS" panose="030F0702030302020204" pitchFamily="66" charset="0"/>
              </a:rPr>
              <a:t>Faith shows the reality of what we hope for; it is the evidence of things we cannot see</a:t>
            </a:r>
            <a:r>
              <a:rPr lang="en" b="1" dirty="0">
                <a:latin typeface="Comic Sans MS" panose="030F0702030302020204" pitchFamily="66" charset="0"/>
              </a:rPr>
              <a:t>.”                  </a:t>
            </a:r>
            <a:r>
              <a:rPr lang="en" sz="1400" b="1" dirty="0">
                <a:latin typeface="Comic Sans MS" panose="030F0702030302020204" pitchFamily="66" charset="0"/>
              </a:rPr>
              <a:t>(Hebrews 11:1)</a:t>
            </a:r>
          </a:p>
        </p:txBody>
      </p:sp>
      <p:sp>
        <p:nvSpPr>
          <p:cNvPr id="5" name="CuadroTexto 4">
            <a:extLst>
              <a:ext uri="{FF2B5EF4-FFF2-40B4-BE49-F238E27FC236}">
                <a16:creationId xmlns:a16="http://schemas.microsoft.com/office/drawing/2014/main" id="{901FF48C-9BC2-0C42-0EED-AA4FFDD061E8}"/>
              </a:ext>
            </a:extLst>
          </p:cNvPr>
          <p:cNvSpPr txBox="1"/>
          <p:nvPr/>
        </p:nvSpPr>
        <p:spPr>
          <a:xfrm>
            <a:off x="136721" y="3245244"/>
            <a:ext cx="5595484" cy="1323439"/>
          </a:xfrm>
          <a:prstGeom prst="rect">
            <a:avLst/>
          </a:prstGeom>
          <a:noFill/>
        </p:spPr>
        <p:txBody>
          <a:bodyPr wrap="square" rtlCol="0">
            <a:spAutoFit/>
          </a:bodyPr>
          <a:lstStyle/>
          <a:p>
            <a:pPr>
              <a:spcBef>
                <a:spcPts val="600"/>
              </a:spcBef>
            </a:pPr>
            <a:r>
              <a:rPr lang="en" sz="2000" b="1" dirty="0">
                <a:solidFill>
                  <a:schemeClr val="bg1"/>
                </a:solidFill>
                <a:effectLst>
                  <a:glow rad="127000">
                    <a:srgbClr val="832215"/>
                  </a:glow>
                  <a:outerShdw blurRad="38100" dist="38100" dir="2700000" algn="tl">
                    <a:srgbClr val="000000"/>
                  </a:outerShdw>
                </a:effectLst>
              </a:rPr>
              <a:t>Hebrews 11:1, 3, and 6 offer us a broad definition of faith. Faith has much to do with our concept of God. It leads us to believe in Him as Creator and Rewarder.</a:t>
            </a:r>
          </a:p>
        </p:txBody>
      </p:sp>
      <p:graphicFrame>
        <p:nvGraphicFramePr>
          <p:cNvPr id="2" name="Diagrama 1">
            <a:extLst>
              <a:ext uri="{FF2B5EF4-FFF2-40B4-BE49-F238E27FC236}">
                <a16:creationId xmlns:a16="http://schemas.microsoft.com/office/drawing/2014/main" id="{AF141FB1-2815-2E6F-E6F4-B9CAC368DE66}"/>
              </a:ext>
            </a:extLst>
          </p:cNvPr>
          <p:cNvGraphicFramePr/>
          <p:nvPr>
            <p:extLst>
              <p:ext uri="{D42A27DB-BD31-4B8C-83A1-F6EECF244321}">
                <p14:modId xmlns:p14="http://schemas.microsoft.com/office/powerpoint/2010/main" val="290528118"/>
              </p:ext>
            </p:extLst>
          </p:nvPr>
        </p:nvGraphicFramePr>
        <p:xfrm>
          <a:off x="5831457" y="2078260"/>
          <a:ext cx="6214918" cy="47797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n 13">
            <a:extLst>
              <a:ext uri="{FF2B5EF4-FFF2-40B4-BE49-F238E27FC236}">
                <a16:creationId xmlns:a16="http://schemas.microsoft.com/office/drawing/2014/main" id="{9C3DFD0C-AF29-ABF1-9367-1A395A220E8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95182" y="190626"/>
            <a:ext cx="2810005" cy="19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81DAD0F0-8C04-96CC-F621-084F3C1E67D4}"/>
              </a:ext>
            </a:extLst>
          </p:cNvPr>
          <p:cNvSpPr txBox="1"/>
          <p:nvPr/>
        </p:nvSpPr>
        <p:spPr>
          <a:xfrm>
            <a:off x="145624" y="6092147"/>
            <a:ext cx="738865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As we've seen, we don't all have the same level of faith. How can I develop whatever faith I have, whether it's a little or a lot?</a:t>
            </a:r>
          </a:p>
        </p:txBody>
      </p:sp>
      <p:sp>
        <p:nvSpPr>
          <p:cNvPr id="11" name="CuadroTexto 10">
            <a:extLst>
              <a:ext uri="{FF2B5EF4-FFF2-40B4-BE49-F238E27FC236}">
                <a16:creationId xmlns:a16="http://schemas.microsoft.com/office/drawing/2014/main" id="{D1CF7630-D741-922D-FF8A-94DE670FEF64}"/>
              </a:ext>
            </a:extLst>
          </p:cNvPr>
          <p:cNvSpPr txBox="1"/>
          <p:nvPr/>
        </p:nvSpPr>
        <p:spPr>
          <a:xfrm>
            <a:off x="145625" y="4668696"/>
            <a:ext cx="550421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white"/>
                </a:solidFill>
                <a:effectLst>
                  <a:glow rad="127000">
                    <a:srgbClr val="832215"/>
                  </a:glow>
                  <a:outerShdw blurRad="38100" dist="38100" dir="2700000" algn="tl">
                    <a:srgbClr val="000000"/>
                  </a:outerShdw>
                </a:effectLst>
                <a:uLnTx/>
                <a:uFillTx/>
                <a:latin typeface="Aptos" panose="02110004020202020204"/>
                <a:ea typeface="+mn-ea"/>
                <a:cs typeface="+mn-cs"/>
              </a:rPr>
              <a:t>In the rest of the chapter, Paul elaborates on the faith of many men and women who serve as an example and encouragement for us not to lose heart while we await the reward.</a:t>
            </a:r>
          </a:p>
        </p:txBody>
      </p:sp>
    </p:spTree>
    <p:extLst>
      <p:ext uri="{BB962C8B-B14F-4D97-AF65-F5344CB8AC3E}">
        <p14:creationId xmlns:p14="http://schemas.microsoft.com/office/powerpoint/2010/main" val="364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900" decel="100000" fill="hold"/>
                                        <p:tgtEl>
                                          <p:spTgt spid="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900" decel="100000" fill="hold"/>
                                        <p:tgtEl>
                                          <p:spTgt spid="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2">
                                            <p:graphicEl>
                                              <a:dgm id="{EF1C654A-1FC1-4582-A367-0477E89B3989}"/>
                                            </p:graphicEl>
                                          </p:spTgt>
                                        </p:tgtEl>
                                        <p:attrNameLst>
                                          <p:attrName>style.visibility</p:attrName>
                                        </p:attrNameLst>
                                      </p:cBhvr>
                                      <p:to>
                                        <p:strVal val="visible"/>
                                      </p:to>
                                    </p:set>
                                    <p:anim calcmode="lin" valueType="num">
                                      <p:cBhvr>
                                        <p:cTn id="54" dur="500" fill="hold"/>
                                        <p:tgtEl>
                                          <p:spTgt spid="2">
                                            <p:graphicEl>
                                              <a:dgm id="{EF1C654A-1FC1-4582-A367-0477E89B3989}"/>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EF1C654A-1FC1-4582-A367-0477E89B3989}"/>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EF1C654A-1FC1-4582-A367-0477E89B3989}"/>
                                            </p:graphicEl>
                                          </p:spTgt>
                                        </p:tgtEl>
                                      </p:cBhvr>
                                    </p:animEffect>
                                    <p:anim calcmode="lin" valueType="num">
                                      <p:cBhvr>
                                        <p:cTn id="57" dur="500" fill="hold"/>
                                        <p:tgtEl>
                                          <p:spTgt spid="2">
                                            <p:graphicEl>
                                              <a:dgm id="{EF1C654A-1FC1-4582-A367-0477E89B3989}"/>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EF1C654A-1FC1-4582-A367-0477E89B3989}"/>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2">
                                            <p:graphicEl>
                                              <a:dgm id="{7AFE801D-DE2B-4B26-AE02-37B78EB2674E}"/>
                                            </p:graphicEl>
                                          </p:spTgt>
                                        </p:tgtEl>
                                        <p:attrNameLst>
                                          <p:attrName>style.visibility</p:attrName>
                                        </p:attrNameLst>
                                      </p:cBhvr>
                                      <p:to>
                                        <p:strVal val="visible"/>
                                      </p:to>
                                    </p:set>
                                    <p:anim calcmode="lin" valueType="num">
                                      <p:cBhvr>
                                        <p:cTn id="61" dur="500" fill="hold"/>
                                        <p:tgtEl>
                                          <p:spTgt spid="2">
                                            <p:graphicEl>
                                              <a:dgm id="{7AFE801D-DE2B-4B26-AE02-37B78EB2674E}"/>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7AFE801D-DE2B-4B26-AE02-37B78EB2674E}"/>
                                            </p:graphicEl>
                                          </p:spTgt>
                                        </p:tgtEl>
                                        <p:attrNameLst>
                                          <p:attrName>ppt_h</p:attrName>
                                        </p:attrNameLst>
                                      </p:cBhvr>
                                      <p:tavLst>
                                        <p:tav tm="0">
                                          <p:val>
                                            <p:fltVal val="0"/>
                                          </p:val>
                                        </p:tav>
                                        <p:tav tm="100000">
                                          <p:val>
                                            <p:strVal val="#ppt_h"/>
                                          </p:val>
                                        </p:tav>
                                      </p:tavLst>
                                    </p:anim>
                                    <p:animEffect transition="in" filter="fade">
                                      <p:cBhvr>
                                        <p:cTn id="63" dur="500"/>
                                        <p:tgtEl>
                                          <p:spTgt spid="2">
                                            <p:graphicEl>
                                              <a:dgm id="{7AFE801D-DE2B-4B26-AE02-37B78EB2674E}"/>
                                            </p:graphicEl>
                                          </p:spTgt>
                                        </p:tgtEl>
                                      </p:cBhvr>
                                    </p:animEffect>
                                    <p:anim calcmode="lin" valueType="num">
                                      <p:cBhvr>
                                        <p:cTn id="64" dur="500" fill="hold"/>
                                        <p:tgtEl>
                                          <p:spTgt spid="2">
                                            <p:graphicEl>
                                              <a:dgm id="{7AFE801D-DE2B-4B26-AE02-37B78EB2674E}"/>
                                            </p:graphicEl>
                                          </p:spTgt>
                                        </p:tgtEl>
                                        <p:attrNameLst>
                                          <p:attrName>ppt_x</p:attrName>
                                        </p:attrNameLst>
                                      </p:cBhvr>
                                      <p:tavLst>
                                        <p:tav tm="0">
                                          <p:val>
                                            <p:fltVal val="0.5"/>
                                          </p:val>
                                        </p:tav>
                                        <p:tav tm="100000">
                                          <p:val>
                                            <p:strVal val="#ppt_x"/>
                                          </p:val>
                                        </p:tav>
                                      </p:tavLst>
                                    </p:anim>
                                    <p:anim calcmode="lin" valueType="num">
                                      <p:cBhvr>
                                        <p:cTn id="65" dur="500" fill="hold"/>
                                        <p:tgtEl>
                                          <p:spTgt spid="2">
                                            <p:graphicEl>
                                              <a:dgm id="{7AFE801D-DE2B-4B26-AE02-37B78EB2674E}"/>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2">
                                            <p:graphicEl>
                                              <a:dgm id="{D0657339-4452-4381-9696-08768A9793E4}"/>
                                            </p:graphicEl>
                                          </p:spTgt>
                                        </p:tgtEl>
                                        <p:attrNameLst>
                                          <p:attrName>style.visibility</p:attrName>
                                        </p:attrNameLst>
                                      </p:cBhvr>
                                      <p:to>
                                        <p:strVal val="visible"/>
                                      </p:to>
                                    </p:set>
                                    <p:anim calcmode="lin" valueType="num">
                                      <p:cBhvr>
                                        <p:cTn id="70" dur="500" fill="hold"/>
                                        <p:tgtEl>
                                          <p:spTgt spid="2">
                                            <p:graphicEl>
                                              <a:dgm id="{D0657339-4452-4381-9696-08768A9793E4}"/>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D0657339-4452-4381-9696-08768A9793E4}"/>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D0657339-4452-4381-9696-08768A9793E4}"/>
                                            </p:graphicEl>
                                          </p:spTgt>
                                        </p:tgtEl>
                                      </p:cBhvr>
                                    </p:animEffect>
                                    <p:anim calcmode="lin" valueType="num">
                                      <p:cBhvr>
                                        <p:cTn id="73" dur="500" fill="hold"/>
                                        <p:tgtEl>
                                          <p:spTgt spid="2">
                                            <p:graphicEl>
                                              <a:dgm id="{D0657339-4452-4381-9696-08768A9793E4}"/>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D0657339-4452-4381-9696-08768A9793E4}"/>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2">
                                            <p:graphicEl>
                                              <a:dgm id="{62330D1C-E735-4EF1-BDB8-4173C1B5B3D5}"/>
                                            </p:graphicEl>
                                          </p:spTgt>
                                        </p:tgtEl>
                                        <p:attrNameLst>
                                          <p:attrName>style.visibility</p:attrName>
                                        </p:attrNameLst>
                                      </p:cBhvr>
                                      <p:to>
                                        <p:strVal val="visible"/>
                                      </p:to>
                                    </p:set>
                                    <p:anim calcmode="lin" valueType="num">
                                      <p:cBhvr>
                                        <p:cTn id="77" dur="500" fill="hold"/>
                                        <p:tgtEl>
                                          <p:spTgt spid="2">
                                            <p:graphicEl>
                                              <a:dgm id="{62330D1C-E735-4EF1-BDB8-4173C1B5B3D5}"/>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62330D1C-E735-4EF1-BDB8-4173C1B5B3D5}"/>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62330D1C-E735-4EF1-BDB8-4173C1B5B3D5}"/>
                                            </p:graphicEl>
                                          </p:spTgt>
                                        </p:tgtEl>
                                      </p:cBhvr>
                                    </p:animEffect>
                                    <p:anim calcmode="lin" valueType="num">
                                      <p:cBhvr>
                                        <p:cTn id="80" dur="500" fill="hold"/>
                                        <p:tgtEl>
                                          <p:spTgt spid="2">
                                            <p:graphicEl>
                                              <a:dgm id="{62330D1C-E735-4EF1-BDB8-4173C1B5B3D5}"/>
                                            </p:graphicEl>
                                          </p:spTgt>
                                        </p:tgtEl>
                                        <p:attrNameLst>
                                          <p:attrName>ppt_x</p:attrName>
                                        </p:attrNameLst>
                                      </p:cBhvr>
                                      <p:tavLst>
                                        <p:tav tm="0">
                                          <p:val>
                                            <p:fltVal val="0.5"/>
                                          </p:val>
                                        </p:tav>
                                        <p:tav tm="100000">
                                          <p:val>
                                            <p:strVal val="#ppt_x"/>
                                          </p:val>
                                        </p:tav>
                                      </p:tavLst>
                                    </p:anim>
                                    <p:anim calcmode="lin" valueType="num">
                                      <p:cBhvr>
                                        <p:cTn id="81" dur="500" fill="hold"/>
                                        <p:tgtEl>
                                          <p:spTgt spid="2">
                                            <p:graphicEl>
                                              <a:dgm id="{62330D1C-E735-4EF1-BDB8-4173C1B5B3D5}"/>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4CFB5C92-2025-4ADA-8309-F9DDDE058036}"/>
                                            </p:graphicEl>
                                          </p:spTgt>
                                        </p:tgtEl>
                                        <p:attrNameLst>
                                          <p:attrName>style.visibility</p:attrName>
                                        </p:attrNameLst>
                                      </p:cBhvr>
                                      <p:to>
                                        <p:strVal val="visible"/>
                                      </p:to>
                                    </p:set>
                                    <p:anim calcmode="lin" valueType="num">
                                      <p:cBhvr>
                                        <p:cTn id="86" dur="500" fill="hold"/>
                                        <p:tgtEl>
                                          <p:spTgt spid="2">
                                            <p:graphicEl>
                                              <a:dgm id="{4CFB5C92-2025-4ADA-8309-F9DDDE058036}"/>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4CFB5C92-2025-4ADA-8309-F9DDDE058036}"/>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4CFB5C92-2025-4ADA-8309-F9DDDE058036}"/>
                                            </p:graphicEl>
                                          </p:spTgt>
                                        </p:tgtEl>
                                      </p:cBhvr>
                                    </p:animEffect>
                                    <p:anim calcmode="lin" valueType="num">
                                      <p:cBhvr>
                                        <p:cTn id="89" dur="500" fill="hold"/>
                                        <p:tgtEl>
                                          <p:spTgt spid="2">
                                            <p:graphicEl>
                                              <a:dgm id="{4CFB5C92-2025-4ADA-8309-F9DDDE058036}"/>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4CFB5C92-2025-4ADA-8309-F9DDDE058036}"/>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62F9C750-5BA6-4C3D-BBE2-97E7E0FA3542}"/>
                                            </p:graphicEl>
                                          </p:spTgt>
                                        </p:tgtEl>
                                        <p:attrNameLst>
                                          <p:attrName>style.visibility</p:attrName>
                                        </p:attrNameLst>
                                      </p:cBhvr>
                                      <p:to>
                                        <p:strVal val="visible"/>
                                      </p:to>
                                    </p:set>
                                    <p:anim calcmode="lin" valueType="num">
                                      <p:cBhvr>
                                        <p:cTn id="93" dur="500" fill="hold"/>
                                        <p:tgtEl>
                                          <p:spTgt spid="2">
                                            <p:graphicEl>
                                              <a:dgm id="{62F9C750-5BA6-4C3D-BBE2-97E7E0FA3542}"/>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62F9C750-5BA6-4C3D-BBE2-97E7E0FA3542}"/>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62F9C750-5BA6-4C3D-BBE2-97E7E0FA3542}"/>
                                            </p:graphicEl>
                                          </p:spTgt>
                                        </p:tgtEl>
                                      </p:cBhvr>
                                    </p:animEffect>
                                    <p:anim calcmode="lin" valueType="num">
                                      <p:cBhvr>
                                        <p:cTn id="96" dur="500" fill="hold"/>
                                        <p:tgtEl>
                                          <p:spTgt spid="2">
                                            <p:graphicEl>
                                              <a:dgm id="{62F9C750-5BA6-4C3D-BBE2-97E7E0FA3542}"/>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62F9C750-5BA6-4C3D-BBE2-97E7E0FA3542}"/>
                                            </p:graphicEl>
                                          </p:spTgt>
                                        </p:tgtEl>
                                        <p:attrNameLst>
                                          <p:attrName>ppt_y</p:attrName>
                                        </p:attrNameLst>
                                      </p:cBhvr>
                                      <p:tavLst>
                                        <p:tav tm="0">
                                          <p:val>
                                            <p:fltVal val="0.5"/>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528" fill="hold" grpId="0" nodeType="clickEffect">
                                  <p:stCondLst>
                                    <p:cond delay="0"/>
                                  </p:stCondLst>
                                  <p:childTnLst>
                                    <p:set>
                                      <p:cBhvr>
                                        <p:cTn id="101" dur="1" fill="hold">
                                          <p:stCondLst>
                                            <p:cond delay="0"/>
                                          </p:stCondLst>
                                        </p:cTn>
                                        <p:tgtEl>
                                          <p:spTgt spid="2">
                                            <p:graphicEl>
                                              <a:dgm id="{DE7FC900-5765-4183-91B0-93122DA942DB}"/>
                                            </p:graphicEl>
                                          </p:spTgt>
                                        </p:tgtEl>
                                        <p:attrNameLst>
                                          <p:attrName>style.visibility</p:attrName>
                                        </p:attrNameLst>
                                      </p:cBhvr>
                                      <p:to>
                                        <p:strVal val="visible"/>
                                      </p:to>
                                    </p:set>
                                    <p:anim calcmode="lin" valueType="num">
                                      <p:cBhvr>
                                        <p:cTn id="102" dur="500" fill="hold"/>
                                        <p:tgtEl>
                                          <p:spTgt spid="2">
                                            <p:graphicEl>
                                              <a:dgm id="{DE7FC900-5765-4183-91B0-93122DA942DB}"/>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DE7FC900-5765-4183-91B0-93122DA942DB}"/>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DE7FC900-5765-4183-91B0-93122DA942DB}"/>
                                            </p:graphicEl>
                                          </p:spTgt>
                                        </p:tgtEl>
                                      </p:cBhvr>
                                    </p:animEffect>
                                    <p:anim calcmode="lin" valueType="num">
                                      <p:cBhvr>
                                        <p:cTn id="105" dur="500" fill="hold"/>
                                        <p:tgtEl>
                                          <p:spTgt spid="2">
                                            <p:graphicEl>
                                              <a:dgm id="{DE7FC900-5765-4183-91B0-93122DA942DB}"/>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DE7FC900-5765-4183-91B0-93122DA942DB}"/>
                                            </p:graphicEl>
                                          </p:spTgt>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
                                            <p:graphicEl>
                                              <a:dgm id="{E41E6368-E3D1-45FE-A79B-B9C5F27954CB}"/>
                                            </p:graphicEl>
                                          </p:spTgt>
                                        </p:tgtEl>
                                        <p:attrNameLst>
                                          <p:attrName>style.visibility</p:attrName>
                                        </p:attrNameLst>
                                      </p:cBhvr>
                                      <p:to>
                                        <p:strVal val="visible"/>
                                      </p:to>
                                    </p:set>
                                    <p:anim calcmode="lin" valueType="num">
                                      <p:cBhvr>
                                        <p:cTn id="109" dur="500" fill="hold"/>
                                        <p:tgtEl>
                                          <p:spTgt spid="2">
                                            <p:graphicEl>
                                              <a:dgm id="{E41E6368-E3D1-45FE-A79B-B9C5F27954C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E41E6368-E3D1-45FE-A79B-B9C5F27954CB}"/>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E41E6368-E3D1-45FE-A79B-B9C5F27954CB}"/>
                                            </p:graphicEl>
                                          </p:spTgt>
                                        </p:tgtEl>
                                      </p:cBhvr>
                                    </p:animEffect>
                                    <p:anim calcmode="lin" valueType="num">
                                      <p:cBhvr>
                                        <p:cTn id="112" dur="500" fill="hold"/>
                                        <p:tgtEl>
                                          <p:spTgt spid="2">
                                            <p:graphicEl>
                                              <a:dgm id="{E41E6368-E3D1-45FE-A79B-B9C5F27954CB}"/>
                                            </p:graphicEl>
                                          </p:spTgt>
                                        </p:tgtEl>
                                        <p:attrNameLst>
                                          <p:attrName>ppt_x</p:attrName>
                                        </p:attrNameLst>
                                      </p:cBhvr>
                                      <p:tavLst>
                                        <p:tav tm="0">
                                          <p:val>
                                            <p:fltVal val="0.5"/>
                                          </p:val>
                                        </p:tav>
                                        <p:tav tm="100000">
                                          <p:val>
                                            <p:strVal val="#ppt_x"/>
                                          </p:val>
                                        </p:tav>
                                      </p:tavLst>
                                    </p:anim>
                                    <p:anim calcmode="lin" valueType="num">
                                      <p:cBhvr>
                                        <p:cTn id="113" dur="500" fill="hold"/>
                                        <p:tgtEl>
                                          <p:spTgt spid="2">
                                            <p:graphicEl>
                                              <a:dgm id="{E41E6368-E3D1-45FE-A79B-B9C5F27954CB}"/>
                                            </p:graphicEl>
                                          </p:spTgt>
                                        </p:tgtEl>
                                        <p:attrNameLst>
                                          <p:attrName>ppt_y</p:attrName>
                                        </p:attrNameLst>
                                      </p:cBhvr>
                                      <p:tavLst>
                                        <p:tav tm="0">
                                          <p:val>
                                            <p:fltVal val="0.5"/>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53" presetClass="entr" presetSubtype="528" fill="hold" grpId="0" nodeType="clickEffect">
                                  <p:stCondLst>
                                    <p:cond delay="0"/>
                                  </p:stCondLst>
                                  <p:childTnLst>
                                    <p:set>
                                      <p:cBhvr>
                                        <p:cTn id="117" dur="1" fill="hold">
                                          <p:stCondLst>
                                            <p:cond delay="0"/>
                                          </p:stCondLst>
                                        </p:cTn>
                                        <p:tgtEl>
                                          <p:spTgt spid="2">
                                            <p:graphicEl>
                                              <a:dgm id="{DBEFF52B-2DD5-4E70-AFE3-2AD45871F679}"/>
                                            </p:graphicEl>
                                          </p:spTgt>
                                        </p:tgtEl>
                                        <p:attrNameLst>
                                          <p:attrName>style.visibility</p:attrName>
                                        </p:attrNameLst>
                                      </p:cBhvr>
                                      <p:to>
                                        <p:strVal val="visible"/>
                                      </p:to>
                                    </p:set>
                                    <p:anim calcmode="lin" valueType="num">
                                      <p:cBhvr>
                                        <p:cTn id="118" dur="500" fill="hold"/>
                                        <p:tgtEl>
                                          <p:spTgt spid="2">
                                            <p:graphicEl>
                                              <a:dgm id="{DBEFF52B-2DD5-4E70-AFE3-2AD45871F679}"/>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DBEFF52B-2DD5-4E70-AFE3-2AD45871F679}"/>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DBEFF52B-2DD5-4E70-AFE3-2AD45871F679}"/>
                                            </p:graphicEl>
                                          </p:spTgt>
                                        </p:tgtEl>
                                      </p:cBhvr>
                                    </p:animEffect>
                                    <p:anim calcmode="lin" valueType="num">
                                      <p:cBhvr>
                                        <p:cTn id="121" dur="500" fill="hold"/>
                                        <p:tgtEl>
                                          <p:spTgt spid="2">
                                            <p:graphicEl>
                                              <a:dgm id="{DBEFF52B-2DD5-4E70-AFE3-2AD45871F679}"/>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DBEFF52B-2DD5-4E70-AFE3-2AD45871F679}"/>
                                            </p:graphicEl>
                                          </p:spTgt>
                                        </p:tgtEl>
                                        <p:attrNameLst>
                                          <p:attrName>ppt_y</p:attrName>
                                        </p:attrNameLst>
                                      </p:cBhvr>
                                      <p:tavLst>
                                        <p:tav tm="0">
                                          <p:val>
                                            <p:fltVal val="0.5"/>
                                          </p:val>
                                        </p:tav>
                                        <p:tav tm="100000">
                                          <p:val>
                                            <p:strVal val="#ppt_y"/>
                                          </p:val>
                                        </p:tav>
                                      </p:tavLst>
                                    </p:anim>
                                  </p:childTnLst>
                                </p:cTn>
                              </p:par>
                              <p:par>
                                <p:cTn id="123" presetID="53" presetClass="entr" presetSubtype="528" fill="hold" grpId="0" nodeType="withEffect">
                                  <p:stCondLst>
                                    <p:cond delay="0"/>
                                  </p:stCondLst>
                                  <p:childTnLst>
                                    <p:set>
                                      <p:cBhvr>
                                        <p:cTn id="124" dur="1" fill="hold">
                                          <p:stCondLst>
                                            <p:cond delay="0"/>
                                          </p:stCondLst>
                                        </p:cTn>
                                        <p:tgtEl>
                                          <p:spTgt spid="2">
                                            <p:graphicEl>
                                              <a:dgm id="{CF95EDDD-B49F-4AFD-BA06-49661791AC8B}"/>
                                            </p:graphicEl>
                                          </p:spTgt>
                                        </p:tgtEl>
                                        <p:attrNameLst>
                                          <p:attrName>style.visibility</p:attrName>
                                        </p:attrNameLst>
                                      </p:cBhvr>
                                      <p:to>
                                        <p:strVal val="visible"/>
                                      </p:to>
                                    </p:set>
                                    <p:anim calcmode="lin" valueType="num">
                                      <p:cBhvr>
                                        <p:cTn id="125" dur="500" fill="hold"/>
                                        <p:tgtEl>
                                          <p:spTgt spid="2">
                                            <p:graphicEl>
                                              <a:dgm id="{CF95EDDD-B49F-4AFD-BA06-49661791AC8B}"/>
                                            </p:graphicEl>
                                          </p:spTgt>
                                        </p:tgtEl>
                                        <p:attrNameLst>
                                          <p:attrName>ppt_w</p:attrName>
                                        </p:attrNameLst>
                                      </p:cBhvr>
                                      <p:tavLst>
                                        <p:tav tm="0">
                                          <p:val>
                                            <p:fltVal val="0"/>
                                          </p:val>
                                        </p:tav>
                                        <p:tav tm="100000">
                                          <p:val>
                                            <p:strVal val="#ppt_w"/>
                                          </p:val>
                                        </p:tav>
                                      </p:tavLst>
                                    </p:anim>
                                    <p:anim calcmode="lin" valueType="num">
                                      <p:cBhvr>
                                        <p:cTn id="126" dur="500" fill="hold"/>
                                        <p:tgtEl>
                                          <p:spTgt spid="2">
                                            <p:graphicEl>
                                              <a:dgm id="{CF95EDDD-B49F-4AFD-BA06-49661791AC8B}"/>
                                            </p:graphicEl>
                                          </p:spTgt>
                                        </p:tgtEl>
                                        <p:attrNameLst>
                                          <p:attrName>ppt_h</p:attrName>
                                        </p:attrNameLst>
                                      </p:cBhvr>
                                      <p:tavLst>
                                        <p:tav tm="0">
                                          <p:val>
                                            <p:fltVal val="0"/>
                                          </p:val>
                                        </p:tav>
                                        <p:tav tm="100000">
                                          <p:val>
                                            <p:strVal val="#ppt_h"/>
                                          </p:val>
                                        </p:tav>
                                      </p:tavLst>
                                    </p:anim>
                                    <p:animEffect transition="in" filter="fade">
                                      <p:cBhvr>
                                        <p:cTn id="127" dur="500"/>
                                        <p:tgtEl>
                                          <p:spTgt spid="2">
                                            <p:graphicEl>
                                              <a:dgm id="{CF95EDDD-B49F-4AFD-BA06-49661791AC8B}"/>
                                            </p:graphicEl>
                                          </p:spTgt>
                                        </p:tgtEl>
                                      </p:cBhvr>
                                    </p:animEffect>
                                    <p:anim calcmode="lin" valueType="num">
                                      <p:cBhvr>
                                        <p:cTn id="128" dur="500" fill="hold"/>
                                        <p:tgtEl>
                                          <p:spTgt spid="2">
                                            <p:graphicEl>
                                              <a:dgm id="{CF95EDDD-B49F-4AFD-BA06-49661791AC8B}"/>
                                            </p:graphicEl>
                                          </p:spTgt>
                                        </p:tgtEl>
                                        <p:attrNameLst>
                                          <p:attrName>ppt_x</p:attrName>
                                        </p:attrNameLst>
                                      </p:cBhvr>
                                      <p:tavLst>
                                        <p:tav tm="0">
                                          <p:val>
                                            <p:fltVal val="0.5"/>
                                          </p:val>
                                        </p:tav>
                                        <p:tav tm="100000">
                                          <p:val>
                                            <p:strVal val="#ppt_x"/>
                                          </p:val>
                                        </p:tav>
                                      </p:tavLst>
                                    </p:anim>
                                    <p:anim calcmode="lin" valueType="num">
                                      <p:cBhvr>
                                        <p:cTn id="129" dur="500" fill="hold"/>
                                        <p:tgtEl>
                                          <p:spTgt spid="2">
                                            <p:graphicEl>
                                              <a:dgm id="{CF95EDDD-B49F-4AFD-BA06-49661791AC8B}"/>
                                            </p:graphicEl>
                                          </p:spTgt>
                                        </p:tgtEl>
                                        <p:attrNameLst>
                                          <p:attrName>ppt_y</p:attrName>
                                        </p:attrNameLst>
                                      </p:cBhvr>
                                      <p:tavLst>
                                        <p:tav tm="0">
                                          <p:val>
                                            <p:fltVal val="0.5"/>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528" fill="hold" grpId="0" nodeType="clickEffect">
                                  <p:stCondLst>
                                    <p:cond delay="0"/>
                                  </p:stCondLst>
                                  <p:childTnLst>
                                    <p:set>
                                      <p:cBhvr>
                                        <p:cTn id="133" dur="1" fill="hold">
                                          <p:stCondLst>
                                            <p:cond delay="0"/>
                                          </p:stCondLst>
                                        </p:cTn>
                                        <p:tgtEl>
                                          <p:spTgt spid="2">
                                            <p:graphicEl>
                                              <a:dgm id="{0774E423-1125-4F5D-98B3-689912FAABA1}"/>
                                            </p:graphicEl>
                                          </p:spTgt>
                                        </p:tgtEl>
                                        <p:attrNameLst>
                                          <p:attrName>style.visibility</p:attrName>
                                        </p:attrNameLst>
                                      </p:cBhvr>
                                      <p:to>
                                        <p:strVal val="visible"/>
                                      </p:to>
                                    </p:set>
                                    <p:anim calcmode="lin" valueType="num">
                                      <p:cBhvr>
                                        <p:cTn id="134" dur="500" fill="hold"/>
                                        <p:tgtEl>
                                          <p:spTgt spid="2">
                                            <p:graphicEl>
                                              <a:dgm id="{0774E423-1125-4F5D-98B3-689912FAABA1}"/>
                                            </p:graphicEl>
                                          </p:spTgt>
                                        </p:tgtEl>
                                        <p:attrNameLst>
                                          <p:attrName>ppt_w</p:attrName>
                                        </p:attrNameLst>
                                      </p:cBhvr>
                                      <p:tavLst>
                                        <p:tav tm="0">
                                          <p:val>
                                            <p:fltVal val="0"/>
                                          </p:val>
                                        </p:tav>
                                        <p:tav tm="100000">
                                          <p:val>
                                            <p:strVal val="#ppt_w"/>
                                          </p:val>
                                        </p:tav>
                                      </p:tavLst>
                                    </p:anim>
                                    <p:anim calcmode="lin" valueType="num">
                                      <p:cBhvr>
                                        <p:cTn id="135" dur="500" fill="hold"/>
                                        <p:tgtEl>
                                          <p:spTgt spid="2">
                                            <p:graphicEl>
                                              <a:dgm id="{0774E423-1125-4F5D-98B3-689912FAABA1}"/>
                                            </p:graphicEl>
                                          </p:spTgt>
                                        </p:tgtEl>
                                        <p:attrNameLst>
                                          <p:attrName>ppt_h</p:attrName>
                                        </p:attrNameLst>
                                      </p:cBhvr>
                                      <p:tavLst>
                                        <p:tav tm="0">
                                          <p:val>
                                            <p:fltVal val="0"/>
                                          </p:val>
                                        </p:tav>
                                        <p:tav tm="100000">
                                          <p:val>
                                            <p:strVal val="#ppt_h"/>
                                          </p:val>
                                        </p:tav>
                                      </p:tavLst>
                                    </p:anim>
                                    <p:animEffect transition="in" filter="fade">
                                      <p:cBhvr>
                                        <p:cTn id="136" dur="500"/>
                                        <p:tgtEl>
                                          <p:spTgt spid="2">
                                            <p:graphicEl>
                                              <a:dgm id="{0774E423-1125-4F5D-98B3-689912FAABA1}"/>
                                            </p:graphicEl>
                                          </p:spTgt>
                                        </p:tgtEl>
                                      </p:cBhvr>
                                    </p:animEffect>
                                    <p:anim calcmode="lin" valueType="num">
                                      <p:cBhvr>
                                        <p:cTn id="137" dur="500" fill="hold"/>
                                        <p:tgtEl>
                                          <p:spTgt spid="2">
                                            <p:graphicEl>
                                              <a:dgm id="{0774E423-1125-4F5D-98B3-689912FAABA1}"/>
                                            </p:graphicEl>
                                          </p:spTgt>
                                        </p:tgtEl>
                                        <p:attrNameLst>
                                          <p:attrName>ppt_x</p:attrName>
                                        </p:attrNameLst>
                                      </p:cBhvr>
                                      <p:tavLst>
                                        <p:tav tm="0">
                                          <p:val>
                                            <p:fltVal val="0.5"/>
                                          </p:val>
                                        </p:tav>
                                        <p:tav tm="100000">
                                          <p:val>
                                            <p:strVal val="#ppt_x"/>
                                          </p:val>
                                        </p:tav>
                                      </p:tavLst>
                                    </p:anim>
                                    <p:anim calcmode="lin" valueType="num">
                                      <p:cBhvr>
                                        <p:cTn id="138" dur="500" fill="hold"/>
                                        <p:tgtEl>
                                          <p:spTgt spid="2">
                                            <p:graphicEl>
                                              <a:dgm id="{0774E423-1125-4F5D-98B3-689912FAABA1}"/>
                                            </p:graphicEl>
                                          </p:spTgt>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2">
                                            <p:graphicEl>
                                              <a:dgm id="{25183399-0B8C-42D7-A96A-7EBD0191D40C}"/>
                                            </p:graphicEl>
                                          </p:spTgt>
                                        </p:tgtEl>
                                        <p:attrNameLst>
                                          <p:attrName>style.visibility</p:attrName>
                                        </p:attrNameLst>
                                      </p:cBhvr>
                                      <p:to>
                                        <p:strVal val="visible"/>
                                      </p:to>
                                    </p:set>
                                    <p:anim calcmode="lin" valueType="num">
                                      <p:cBhvr>
                                        <p:cTn id="141" dur="500" fill="hold"/>
                                        <p:tgtEl>
                                          <p:spTgt spid="2">
                                            <p:graphicEl>
                                              <a:dgm id="{25183399-0B8C-42D7-A96A-7EBD0191D40C}"/>
                                            </p:graphicEl>
                                          </p:spTgt>
                                        </p:tgtEl>
                                        <p:attrNameLst>
                                          <p:attrName>ppt_w</p:attrName>
                                        </p:attrNameLst>
                                      </p:cBhvr>
                                      <p:tavLst>
                                        <p:tav tm="0">
                                          <p:val>
                                            <p:fltVal val="0"/>
                                          </p:val>
                                        </p:tav>
                                        <p:tav tm="100000">
                                          <p:val>
                                            <p:strVal val="#ppt_w"/>
                                          </p:val>
                                        </p:tav>
                                      </p:tavLst>
                                    </p:anim>
                                    <p:anim calcmode="lin" valueType="num">
                                      <p:cBhvr>
                                        <p:cTn id="142" dur="500" fill="hold"/>
                                        <p:tgtEl>
                                          <p:spTgt spid="2">
                                            <p:graphicEl>
                                              <a:dgm id="{25183399-0B8C-42D7-A96A-7EBD0191D40C}"/>
                                            </p:graphicEl>
                                          </p:spTgt>
                                        </p:tgtEl>
                                        <p:attrNameLst>
                                          <p:attrName>ppt_h</p:attrName>
                                        </p:attrNameLst>
                                      </p:cBhvr>
                                      <p:tavLst>
                                        <p:tav tm="0">
                                          <p:val>
                                            <p:fltVal val="0"/>
                                          </p:val>
                                        </p:tav>
                                        <p:tav tm="100000">
                                          <p:val>
                                            <p:strVal val="#ppt_h"/>
                                          </p:val>
                                        </p:tav>
                                      </p:tavLst>
                                    </p:anim>
                                    <p:animEffect transition="in" filter="fade">
                                      <p:cBhvr>
                                        <p:cTn id="143" dur="500"/>
                                        <p:tgtEl>
                                          <p:spTgt spid="2">
                                            <p:graphicEl>
                                              <a:dgm id="{25183399-0B8C-42D7-A96A-7EBD0191D40C}"/>
                                            </p:graphicEl>
                                          </p:spTgt>
                                        </p:tgtEl>
                                      </p:cBhvr>
                                    </p:animEffect>
                                    <p:anim calcmode="lin" valueType="num">
                                      <p:cBhvr>
                                        <p:cTn id="144" dur="500" fill="hold"/>
                                        <p:tgtEl>
                                          <p:spTgt spid="2">
                                            <p:graphicEl>
                                              <a:dgm id="{25183399-0B8C-42D7-A96A-7EBD0191D40C}"/>
                                            </p:graphicEl>
                                          </p:spTgt>
                                        </p:tgtEl>
                                        <p:attrNameLst>
                                          <p:attrName>ppt_x</p:attrName>
                                        </p:attrNameLst>
                                      </p:cBhvr>
                                      <p:tavLst>
                                        <p:tav tm="0">
                                          <p:val>
                                            <p:fltVal val="0.5"/>
                                          </p:val>
                                        </p:tav>
                                        <p:tav tm="100000">
                                          <p:val>
                                            <p:strVal val="#ppt_x"/>
                                          </p:val>
                                        </p:tav>
                                      </p:tavLst>
                                    </p:anim>
                                    <p:anim calcmode="lin" valueType="num">
                                      <p:cBhvr>
                                        <p:cTn id="145" dur="500" fill="hold"/>
                                        <p:tgtEl>
                                          <p:spTgt spid="2">
                                            <p:graphicEl>
                                              <a:dgm id="{25183399-0B8C-42D7-A96A-7EBD0191D40C}"/>
                                            </p:graphicEl>
                                          </p:spTgt>
                                        </p:tgtEl>
                                        <p:attrNameLst>
                                          <p:attrName>ppt_y</p:attrName>
                                        </p:attrNameLst>
                                      </p:cBhvr>
                                      <p:tavLst>
                                        <p:tav tm="0">
                                          <p:val>
                                            <p:fltVal val="0.5"/>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53" presetClass="entr" presetSubtype="528" fill="hold" grpId="0" nodeType="clickEffect">
                                  <p:stCondLst>
                                    <p:cond delay="0"/>
                                  </p:stCondLst>
                                  <p:childTnLst>
                                    <p:set>
                                      <p:cBhvr>
                                        <p:cTn id="149" dur="1" fill="hold">
                                          <p:stCondLst>
                                            <p:cond delay="0"/>
                                          </p:stCondLst>
                                        </p:cTn>
                                        <p:tgtEl>
                                          <p:spTgt spid="2">
                                            <p:graphicEl>
                                              <a:dgm id="{75CB85F2-1236-43DE-B43D-C3EAE0C6F401}"/>
                                            </p:graphicEl>
                                          </p:spTgt>
                                        </p:tgtEl>
                                        <p:attrNameLst>
                                          <p:attrName>style.visibility</p:attrName>
                                        </p:attrNameLst>
                                      </p:cBhvr>
                                      <p:to>
                                        <p:strVal val="visible"/>
                                      </p:to>
                                    </p:set>
                                    <p:anim calcmode="lin" valueType="num">
                                      <p:cBhvr>
                                        <p:cTn id="150" dur="500" fill="hold"/>
                                        <p:tgtEl>
                                          <p:spTgt spid="2">
                                            <p:graphicEl>
                                              <a:dgm id="{75CB85F2-1236-43DE-B43D-C3EAE0C6F401}"/>
                                            </p:graphicEl>
                                          </p:spTgt>
                                        </p:tgtEl>
                                        <p:attrNameLst>
                                          <p:attrName>ppt_w</p:attrName>
                                        </p:attrNameLst>
                                      </p:cBhvr>
                                      <p:tavLst>
                                        <p:tav tm="0">
                                          <p:val>
                                            <p:fltVal val="0"/>
                                          </p:val>
                                        </p:tav>
                                        <p:tav tm="100000">
                                          <p:val>
                                            <p:strVal val="#ppt_w"/>
                                          </p:val>
                                        </p:tav>
                                      </p:tavLst>
                                    </p:anim>
                                    <p:anim calcmode="lin" valueType="num">
                                      <p:cBhvr>
                                        <p:cTn id="151" dur="500" fill="hold"/>
                                        <p:tgtEl>
                                          <p:spTgt spid="2">
                                            <p:graphicEl>
                                              <a:dgm id="{75CB85F2-1236-43DE-B43D-C3EAE0C6F401}"/>
                                            </p:graphicEl>
                                          </p:spTgt>
                                        </p:tgtEl>
                                        <p:attrNameLst>
                                          <p:attrName>ppt_h</p:attrName>
                                        </p:attrNameLst>
                                      </p:cBhvr>
                                      <p:tavLst>
                                        <p:tav tm="0">
                                          <p:val>
                                            <p:fltVal val="0"/>
                                          </p:val>
                                        </p:tav>
                                        <p:tav tm="100000">
                                          <p:val>
                                            <p:strVal val="#ppt_h"/>
                                          </p:val>
                                        </p:tav>
                                      </p:tavLst>
                                    </p:anim>
                                    <p:animEffect transition="in" filter="fade">
                                      <p:cBhvr>
                                        <p:cTn id="152" dur="500"/>
                                        <p:tgtEl>
                                          <p:spTgt spid="2">
                                            <p:graphicEl>
                                              <a:dgm id="{75CB85F2-1236-43DE-B43D-C3EAE0C6F401}"/>
                                            </p:graphicEl>
                                          </p:spTgt>
                                        </p:tgtEl>
                                      </p:cBhvr>
                                    </p:animEffect>
                                    <p:anim calcmode="lin" valueType="num">
                                      <p:cBhvr>
                                        <p:cTn id="153" dur="500" fill="hold"/>
                                        <p:tgtEl>
                                          <p:spTgt spid="2">
                                            <p:graphicEl>
                                              <a:dgm id="{75CB85F2-1236-43DE-B43D-C3EAE0C6F401}"/>
                                            </p:graphicEl>
                                          </p:spTgt>
                                        </p:tgtEl>
                                        <p:attrNameLst>
                                          <p:attrName>ppt_x</p:attrName>
                                        </p:attrNameLst>
                                      </p:cBhvr>
                                      <p:tavLst>
                                        <p:tav tm="0">
                                          <p:val>
                                            <p:fltVal val="0.5"/>
                                          </p:val>
                                        </p:tav>
                                        <p:tav tm="100000">
                                          <p:val>
                                            <p:strVal val="#ppt_x"/>
                                          </p:val>
                                        </p:tav>
                                      </p:tavLst>
                                    </p:anim>
                                    <p:anim calcmode="lin" valueType="num">
                                      <p:cBhvr>
                                        <p:cTn id="154" dur="500" fill="hold"/>
                                        <p:tgtEl>
                                          <p:spTgt spid="2">
                                            <p:graphicEl>
                                              <a:dgm id="{75CB85F2-1236-43DE-B43D-C3EAE0C6F401}"/>
                                            </p:graphicEl>
                                          </p:spTgt>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2">
                                            <p:graphicEl>
                                              <a:dgm id="{4BB67BAA-14B6-4EAD-8B08-5889DA05780B}"/>
                                            </p:graphicEl>
                                          </p:spTgt>
                                        </p:tgtEl>
                                        <p:attrNameLst>
                                          <p:attrName>style.visibility</p:attrName>
                                        </p:attrNameLst>
                                      </p:cBhvr>
                                      <p:to>
                                        <p:strVal val="visible"/>
                                      </p:to>
                                    </p:set>
                                    <p:anim calcmode="lin" valueType="num">
                                      <p:cBhvr>
                                        <p:cTn id="157" dur="500" fill="hold"/>
                                        <p:tgtEl>
                                          <p:spTgt spid="2">
                                            <p:graphicEl>
                                              <a:dgm id="{4BB67BAA-14B6-4EAD-8B08-5889DA05780B}"/>
                                            </p:graphicEl>
                                          </p:spTgt>
                                        </p:tgtEl>
                                        <p:attrNameLst>
                                          <p:attrName>ppt_w</p:attrName>
                                        </p:attrNameLst>
                                      </p:cBhvr>
                                      <p:tavLst>
                                        <p:tav tm="0">
                                          <p:val>
                                            <p:fltVal val="0"/>
                                          </p:val>
                                        </p:tav>
                                        <p:tav tm="100000">
                                          <p:val>
                                            <p:strVal val="#ppt_w"/>
                                          </p:val>
                                        </p:tav>
                                      </p:tavLst>
                                    </p:anim>
                                    <p:anim calcmode="lin" valueType="num">
                                      <p:cBhvr>
                                        <p:cTn id="158" dur="500" fill="hold"/>
                                        <p:tgtEl>
                                          <p:spTgt spid="2">
                                            <p:graphicEl>
                                              <a:dgm id="{4BB67BAA-14B6-4EAD-8B08-5889DA05780B}"/>
                                            </p:graphicEl>
                                          </p:spTgt>
                                        </p:tgtEl>
                                        <p:attrNameLst>
                                          <p:attrName>ppt_h</p:attrName>
                                        </p:attrNameLst>
                                      </p:cBhvr>
                                      <p:tavLst>
                                        <p:tav tm="0">
                                          <p:val>
                                            <p:fltVal val="0"/>
                                          </p:val>
                                        </p:tav>
                                        <p:tav tm="100000">
                                          <p:val>
                                            <p:strVal val="#ppt_h"/>
                                          </p:val>
                                        </p:tav>
                                      </p:tavLst>
                                    </p:anim>
                                    <p:animEffect transition="in" filter="fade">
                                      <p:cBhvr>
                                        <p:cTn id="159" dur="500"/>
                                        <p:tgtEl>
                                          <p:spTgt spid="2">
                                            <p:graphicEl>
                                              <a:dgm id="{4BB67BAA-14B6-4EAD-8B08-5889DA05780B}"/>
                                            </p:graphicEl>
                                          </p:spTgt>
                                        </p:tgtEl>
                                      </p:cBhvr>
                                    </p:animEffect>
                                    <p:anim calcmode="lin" valueType="num">
                                      <p:cBhvr>
                                        <p:cTn id="160" dur="500" fill="hold"/>
                                        <p:tgtEl>
                                          <p:spTgt spid="2">
                                            <p:graphicEl>
                                              <a:dgm id="{4BB67BAA-14B6-4EAD-8B08-5889DA05780B}"/>
                                            </p:graphicEl>
                                          </p:spTgt>
                                        </p:tgtEl>
                                        <p:attrNameLst>
                                          <p:attrName>ppt_x</p:attrName>
                                        </p:attrNameLst>
                                      </p:cBhvr>
                                      <p:tavLst>
                                        <p:tav tm="0">
                                          <p:val>
                                            <p:fltVal val="0.5"/>
                                          </p:val>
                                        </p:tav>
                                        <p:tav tm="100000">
                                          <p:val>
                                            <p:strVal val="#ppt_x"/>
                                          </p:val>
                                        </p:tav>
                                      </p:tavLst>
                                    </p:anim>
                                    <p:anim calcmode="lin" valueType="num">
                                      <p:cBhvr>
                                        <p:cTn id="161" dur="500" fill="hold"/>
                                        <p:tgtEl>
                                          <p:spTgt spid="2">
                                            <p:graphicEl>
                                              <a:dgm id="{4BB67BAA-14B6-4EAD-8B08-5889DA05780B}"/>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8" grpId="0"/>
      <p:bldP spid="11"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690</TotalTime>
  <Words>1315</Words>
  <Application>Microsoft Office PowerPoint</Application>
  <PresentationFormat>Panorámica</PresentationFormat>
  <Paragraphs>73</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Arial</vt:lpstr>
      <vt:lpstr>Aptos</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90</cp:revision>
  <dcterms:created xsi:type="dcterms:W3CDTF">2026-04-05T13:32:58Z</dcterms:created>
  <dcterms:modified xsi:type="dcterms:W3CDTF">2026-04-15T05:45:25Z</dcterms:modified>
</cp:coreProperties>
</file>