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5" r:id="rId4"/>
    <p:sldId id="257" r:id="rId5"/>
    <p:sldId id="258" r:id="rId6"/>
    <p:sldId id="259" r:id="rId7"/>
    <p:sldId id="260" r:id="rId8"/>
    <p:sldId id="261" r:id="rId9"/>
    <p:sldId id="280" r:id="rId10"/>
    <p:sldId id="263" r:id="rId11"/>
    <p:sldId id="264" r:id="rId12"/>
    <p:sldId id="276" r:id="rId13"/>
    <p:sldId id="27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2229"/>
    <a:srgbClr val="FFFF99"/>
    <a:srgbClr val="A47032"/>
    <a:srgbClr val="CF9E63"/>
    <a:srgbClr val="DF7E8A"/>
    <a:srgbClr val="FEEAED"/>
    <a:srgbClr val="748CB2"/>
    <a:srgbClr val="357E90"/>
    <a:srgbClr val="429EB4"/>
    <a:srgbClr val="A8F8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image" Target="../media/image30.jpeg"/><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3C1399-726D-470D-9559-295E7F5B82C5}" type="doc">
      <dgm:prSet loTypeId="urn:microsoft.com/office/officeart/2005/8/layout/vList4" loCatId="picture" qsTypeId="urn:microsoft.com/office/officeart/2005/8/quickstyle/simple5" qsCatId="simple" csTypeId="urn:microsoft.com/office/officeart/2005/8/colors/colorful5" csCatId="colorful" phldr="1"/>
      <dgm:spPr/>
      <dgm:t>
        <a:bodyPr/>
        <a:lstStyle/>
        <a:p>
          <a:endParaRPr lang="es-ES"/>
        </a:p>
      </dgm:t>
    </dgm:pt>
    <dgm:pt modelId="{2F4E3599-B38B-4FFE-9949-585BF8CFE038}">
      <dgm:prSet custT="1"/>
      <dgm:spPr/>
      <dgm:t>
        <a:bodyPr/>
        <a:lstStyle/>
        <a:p>
          <a:r>
            <a:rPr lang="en-US" sz="2000" b="1" noProof="0" dirty="0">
              <a:effectLst>
                <a:outerShdw blurRad="38100" dist="38100" dir="2700000" algn="tl">
                  <a:srgbClr val="000000"/>
                </a:outerShdw>
              </a:effectLst>
            </a:rPr>
            <a:t>Get to know someone and build a friendship over time</a:t>
          </a:r>
          <a:endParaRPr lang="en-US" sz="2000" noProof="0" dirty="0">
            <a:effectLst>
              <a:outerShdw blurRad="38100" dist="38100" dir="2700000" algn="tl">
                <a:srgbClr val="000000"/>
              </a:outerShdw>
            </a:effectLst>
          </a:endParaRPr>
        </a:p>
      </dgm:t>
    </dgm:pt>
    <dgm:pt modelId="{499B177B-A36E-43E1-811D-4E363AA6E46F}" type="parTrans" cxnId="{B861699A-B3B7-4A6D-A5BE-B8DE66EE9462}">
      <dgm:prSet/>
      <dgm:spPr/>
      <dgm:t>
        <a:bodyPr/>
        <a:lstStyle/>
        <a:p>
          <a:endParaRPr lang="es-ES" sz="2000">
            <a:effectLst>
              <a:outerShdw blurRad="38100" dist="38100" dir="2700000" algn="tl">
                <a:srgbClr val="000000"/>
              </a:outerShdw>
            </a:effectLst>
          </a:endParaRPr>
        </a:p>
      </dgm:t>
    </dgm:pt>
    <dgm:pt modelId="{ED666F7B-7110-43F7-871C-CBBEF7A7091B}" type="sibTrans" cxnId="{B861699A-B3B7-4A6D-A5BE-B8DE66EE9462}">
      <dgm:prSet/>
      <dgm:spPr/>
      <dgm:t>
        <a:bodyPr/>
        <a:lstStyle/>
        <a:p>
          <a:endParaRPr lang="es-ES" sz="2000">
            <a:effectLst>
              <a:outerShdw blurRad="38100" dist="38100" dir="2700000" algn="tl">
                <a:srgbClr val="000000"/>
              </a:outerShdw>
            </a:effectLst>
          </a:endParaRPr>
        </a:p>
      </dgm:t>
    </dgm:pt>
    <dgm:pt modelId="{5623834A-696B-42E4-9A6B-0AE7528945CC}">
      <dgm:prSet custT="1"/>
      <dgm:spPr/>
      <dgm:t>
        <a:bodyPr/>
        <a:lstStyle/>
        <a:p>
          <a:r>
            <a:rPr lang="en-US" sz="2000" b="1" noProof="0" dirty="0">
              <a:effectLst>
                <a:outerShdw blurRad="38100" dist="38100" dir="2700000" algn="tl">
                  <a:srgbClr val="000000"/>
                </a:outerShdw>
              </a:effectLst>
            </a:rPr>
            <a:t>Pray for the Holy Spirit to work on the person’s heart. Pray for the right opportunities to interact with them</a:t>
          </a:r>
          <a:endParaRPr lang="en-US" sz="2000" noProof="0" dirty="0">
            <a:effectLst>
              <a:outerShdw blurRad="38100" dist="38100" dir="2700000" algn="tl">
                <a:srgbClr val="000000"/>
              </a:outerShdw>
            </a:effectLst>
          </a:endParaRPr>
        </a:p>
      </dgm:t>
    </dgm:pt>
    <dgm:pt modelId="{C754B505-0AF2-4801-AFDE-CAFE463F550D}" type="parTrans" cxnId="{594BCB3B-85B7-4165-8C70-6231FF76E017}">
      <dgm:prSet/>
      <dgm:spPr/>
      <dgm:t>
        <a:bodyPr/>
        <a:lstStyle/>
        <a:p>
          <a:endParaRPr lang="es-ES" sz="2000">
            <a:effectLst>
              <a:outerShdw blurRad="38100" dist="38100" dir="2700000" algn="tl">
                <a:srgbClr val="000000"/>
              </a:outerShdw>
            </a:effectLst>
          </a:endParaRPr>
        </a:p>
      </dgm:t>
    </dgm:pt>
    <dgm:pt modelId="{65999D84-A189-42D3-8A8B-E54B4EE67E30}" type="sibTrans" cxnId="{594BCB3B-85B7-4165-8C70-6231FF76E017}">
      <dgm:prSet/>
      <dgm:spPr/>
      <dgm:t>
        <a:bodyPr/>
        <a:lstStyle/>
        <a:p>
          <a:endParaRPr lang="es-ES" sz="2000">
            <a:effectLst>
              <a:outerShdw blurRad="38100" dist="38100" dir="2700000" algn="tl">
                <a:srgbClr val="000000"/>
              </a:outerShdw>
            </a:effectLst>
          </a:endParaRPr>
        </a:p>
      </dgm:t>
    </dgm:pt>
    <dgm:pt modelId="{FBECE91F-0254-4111-9EE1-87914741E100}">
      <dgm:prSet custT="1"/>
      <dgm:spPr/>
      <dgm:t>
        <a:bodyPr/>
        <a:lstStyle/>
        <a:p>
          <a:r>
            <a:rPr lang="en-US" sz="2000" b="1" noProof="0" dirty="0">
              <a:effectLst>
                <a:outerShdw blurRad="38100" dist="38100" dir="2700000" algn="tl">
                  <a:srgbClr val="000000"/>
                </a:outerShdw>
              </a:effectLst>
            </a:rPr>
            <a:t>Look for natural ways to talk about your own faith experiences or offer a prayer for them</a:t>
          </a:r>
          <a:endParaRPr lang="en-US" sz="2000" noProof="0" dirty="0">
            <a:effectLst>
              <a:outerShdw blurRad="38100" dist="38100" dir="2700000" algn="tl">
                <a:srgbClr val="000000"/>
              </a:outerShdw>
            </a:effectLst>
          </a:endParaRPr>
        </a:p>
      </dgm:t>
    </dgm:pt>
    <dgm:pt modelId="{B77B4CE9-5EDB-4D64-B58C-892408C38E71}" type="parTrans" cxnId="{C8C1CDF2-5541-44A9-A529-0D3480D6ED59}">
      <dgm:prSet/>
      <dgm:spPr/>
      <dgm:t>
        <a:bodyPr/>
        <a:lstStyle/>
        <a:p>
          <a:endParaRPr lang="es-ES" sz="2000">
            <a:effectLst>
              <a:outerShdw blurRad="38100" dist="38100" dir="2700000" algn="tl">
                <a:srgbClr val="000000"/>
              </a:outerShdw>
            </a:effectLst>
          </a:endParaRPr>
        </a:p>
      </dgm:t>
    </dgm:pt>
    <dgm:pt modelId="{67E83CC1-FF9E-4D37-9707-F0057E200D44}" type="sibTrans" cxnId="{C8C1CDF2-5541-44A9-A529-0D3480D6ED59}">
      <dgm:prSet/>
      <dgm:spPr/>
      <dgm:t>
        <a:bodyPr/>
        <a:lstStyle/>
        <a:p>
          <a:endParaRPr lang="es-ES" sz="2000">
            <a:effectLst>
              <a:outerShdw blurRad="38100" dist="38100" dir="2700000" algn="tl">
                <a:srgbClr val="000000"/>
              </a:outerShdw>
            </a:effectLst>
          </a:endParaRPr>
        </a:p>
      </dgm:t>
    </dgm:pt>
    <dgm:pt modelId="{5EDD4311-015B-414E-ADD2-AB3A98181F82}">
      <dgm:prSet custT="1"/>
      <dgm:spPr/>
      <dgm:t>
        <a:bodyPr/>
        <a:lstStyle/>
        <a:p>
          <a:r>
            <a:rPr lang="en-US" sz="2000" b="1" noProof="0" dirty="0">
              <a:effectLst>
                <a:outerShdw blurRad="38100" dist="38100" dir="2700000" algn="tl">
                  <a:srgbClr val="000000"/>
                </a:outerShdw>
              </a:effectLst>
            </a:rPr>
            <a:t>Find ways to connect your new friend with others from your church</a:t>
          </a:r>
          <a:endParaRPr lang="en-US" sz="2000" noProof="0" dirty="0">
            <a:effectLst>
              <a:outerShdw blurRad="38100" dist="38100" dir="2700000" algn="tl">
                <a:srgbClr val="000000"/>
              </a:outerShdw>
            </a:effectLst>
          </a:endParaRPr>
        </a:p>
      </dgm:t>
    </dgm:pt>
    <dgm:pt modelId="{B50B5F03-46CF-4A33-B673-9F8631F4CAB3}" type="parTrans" cxnId="{026F1979-D1DB-4AF5-BCD6-978F5C4BF3E9}">
      <dgm:prSet/>
      <dgm:spPr/>
      <dgm:t>
        <a:bodyPr/>
        <a:lstStyle/>
        <a:p>
          <a:endParaRPr lang="es-ES" sz="2000">
            <a:effectLst>
              <a:outerShdw blurRad="38100" dist="38100" dir="2700000" algn="tl">
                <a:srgbClr val="000000"/>
              </a:outerShdw>
            </a:effectLst>
          </a:endParaRPr>
        </a:p>
      </dgm:t>
    </dgm:pt>
    <dgm:pt modelId="{8FAEAE1D-CB61-40A9-A514-19C60508B04F}" type="sibTrans" cxnId="{026F1979-D1DB-4AF5-BCD6-978F5C4BF3E9}">
      <dgm:prSet/>
      <dgm:spPr/>
      <dgm:t>
        <a:bodyPr/>
        <a:lstStyle/>
        <a:p>
          <a:endParaRPr lang="es-ES" sz="2000">
            <a:effectLst>
              <a:outerShdw blurRad="38100" dist="38100" dir="2700000" algn="tl">
                <a:srgbClr val="000000"/>
              </a:outerShdw>
            </a:effectLst>
          </a:endParaRPr>
        </a:p>
      </dgm:t>
    </dgm:pt>
    <dgm:pt modelId="{13AC2F98-65BF-4C8E-A025-DE2F56A8CAC8}">
      <dgm:prSet custT="1"/>
      <dgm:spPr/>
      <dgm:t>
        <a:bodyPr/>
        <a:lstStyle/>
        <a:p>
          <a:r>
            <a:rPr lang="en-US" sz="2000" b="1" noProof="0" dirty="0">
              <a:effectLst>
                <a:outerShdw blurRad="38100" dist="38100" dir="2700000" algn="tl">
                  <a:srgbClr val="000000"/>
                </a:outerShdw>
              </a:effectLst>
            </a:rPr>
            <a:t>Pray about the specific needs or questions your new friend might have</a:t>
          </a:r>
          <a:endParaRPr lang="en-US" sz="2000" noProof="0" dirty="0">
            <a:effectLst>
              <a:outerShdw blurRad="38100" dist="38100" dir="2700000" algn="tl">
                <a:srgbClr val="000000"/>
              </a:outerShdw>
            </a:effectLst>
          </a:endParaRPr>
        </a:p>
      </dgm:t>
    </dgm:pt>
    <dgm:pt modelId="{605FD29F-E527-4683-8CBD-05C9D9D432D7}" type="parTrans" cxnId="{A709E344-C082-4817-845C-FE1F7413E21C}">
      <dgm:prSet/>
      <dgm:spPr/>
      <dgm:t>
        <a:bodyPr/>
        <a:lstStyle/>
        <a:p>
          <a:endParaRPr lang="es-ES" sz="2000">
            <a:effectLst>
              <a:outerShdw blurRad="38100" dist="38100" dir="2700000" algn="tl">
                <a:srgbClr val="000000"/>
              </a:outerShdw>
            </a:effectLst>
          </a:endParaRPr>
        </a:p>
      </dgm:t>
    </dgm:pt>
    <dgm:pt modelId="{23AAFE81-72FA-462B-97CC-21976C026699}" type="sibTrans" cxnId="{A709E344-C082-4817-845C-FE1F7413E21C}">
      <dgm:prSet/>
      <dgm:spPr/>
      <dgm:t>
        <a:bodyPr/>
        <a:lstStyle/>
        <a:p>
          <a:endParaRPr lang="es-ES" sz="2000">
            <a:effectLst>
              <a:outerShdw blurRad="38100" dist="38100" dir="2700000" algn="tl">
                <a:srgbClr val="000000"/>
              </a:outerShdw>
            </a:effectLst>
          </a:endParaRPr>
        </a:p>
      </dgm:t>
    </dgm:pt>
    <dgm:pt modelId="{16E11919-8E5B-454A-BEB2-E5FE04D70AFE}">
      <dgm:prSet custT="1"/>
      <dgm:spPr/>
      <dgm:t>
        <a:bodyPr/>
        <a:lstStyle/>
        <a:p>
          <a:r>
            <a:rPr lang="en-US" sz="2000" b="1" noProof="0" dirty="0">
              <a:effectLst>
                <a:outerShdw blurRad="38100" dist="38100" dir="2700000" algn="tl">
                  <a:srgbClr val="000000"/>
                </a:outerShdw>
              </a:effectLst>
            </a:rPr>
            <a:t>Look for an opportunity to show them how the Bible offers comfort, advice, and guidance in our lives</a:t>
          </a:r>
          <a:endParaRPr lang="en-US" sz="2000" noProof="0" dirty="0">
            <a:effectLst>
              <a:outerShdw blurRad="38100" dist="38100" dir="2700000" algn="tl">
                <a:srgbClr val="000000"/>
              </a:outerShdw>
            </a:effectLst>
          </a:endParaRPr>
        </a:p>
      </dgm:t>
    </dgm:pt>
    <dgm:pt modelId="{B93C67D1-1B46-4795-AD69-4931CBC95E7B}" type="parTrans" cxnId="{C3328019-209D-4A91-8140-95726B662B1A}">
      <dgm:prSet/>
      <dgm:spPr/>
      <dgm:t>
        <a:bodyPr/>
        <a:lstStyle/>
        <a:p>
          <a:endParaRPr lang="es-ES" sz="2000">
            <a:effectLst>
              <a:outerShdw blurRad="38100" dist="38100" dir="2700000" algn="tl">
                <a:srgbClr val="000000"/>
              </a:outerShdw>
            </a:effectLst>
          </a:endParaRPr>
        </a:p>
      </dgm:t>
    </dgm:pt>
    <dgm:pt modelId="{2CDF5409-4F58-4987-8750-198D7EF2E3FB}" type="sibTrans" cxnId="{C3328019-209D-4A91-8140-95726B662B1A}">
      <dgm:prSet/>
      <dgm:spPr/>
      <dgm:t>
        <a:bodyPr/>
        <a:lstStyle/>
        <a:p>
          <a:endParaRPr lang="es-ES" sz="2000">
            <a:effectLst>
              <a:outerShdw blurRad="38100" dist="38100" dir="2700000" algn="tl">
                <a:srgbClr val="000000"/>
              </a:outerShdw>
            </a:effectLst>
          </a:endParaRPr>
        </a:p>
      </dgm:t>
    </dgm:pt>
    <dgm:pt modelId="{4917D731-CAC8-4AE0-8849-99951B9BC504}">
      <dgm:prSet custT="1"/>
      <dgm:spPr/>
      <dgm:t>
        <a:bodyPr/>
        <a:lstStyle/>
        <a:p>
          <a:r>
            <a:rPr lang="en-US" sz="1800" b="1" noProof="0" dirty="0">
              <a:effectLst>
                <a:outerShdw blurRad="38100" dist="38100" dir="2700000" algn="tl">
                  <a:srgbClr val="000000"/>
                </a:outerShdw>
              </a:effectLst>
            </a:rPr>
            <a:t>There will come a time you’ll want to ask if your friend would like to study the Bible with you. Later, your friend may wish to get baptized</a:t>
          </a:r>
          <a:endParaRPr lang="en-US" sz="1800" noProof="0" dirty="0">
            <a:effectLst>
              <a:outerShdw blurRad="38100" dist="38100" dir="2700000" algn="tl">
                <a:srgbClr val="000000"/>
              </a:outerShdw>
            </a:effectLst>
          </a:endParaRPr>
        </a:p>
      </dgm:t>
    </dgm:pt>
    <dgm:pt modelId="{C863C23D-B956-4C9F-B7E6-20ECDE5173DF}" type="parTrans" cxnId="{7A095C87-5DB0-4F1A-9137-626430982818}">
      <dgm:prSet/>
      <dgm:spPr/>
      <dgm:t>
        <a:bodyPr/>
        <a:lstStyle/>
        <a:p>
          <a:endParaRPr lang="es-ES" sz="2000">
            <a:effectLst>
              <a:outerShdw blurRad="38100" dist="38100" dir="2700000" algn="tl">
                <a:srgbClr val="000000"/>
              </a:outerShdw>
            </a:effectLst>
          </a:endParaRPr>
        </a:p>
      </dgm:t>
    </dgm:pt>
    <dgm:pt modelId="{01DAA21B-C823-45B6-A707-8E99EB46CFFD}" type="sibTrans" cxnId="{7A095C87-5DB0-4F1A-9137-626430982818}">
      <dgm:prSet/>
      <dgm:spPr/>
      <dgm:t>
        <a:bodyPr/>
        <a:lstStyle/>
        <a:p>
          <a:endParaRPr lang="es-ES" sz="2000">
            <a:effectLst>
              <a:outerShdw blurRad="38100" dist="38100" dir="2700000" algn="tl">
                <a:srgbClr val="000000"/>
              </a:outerShdw>
            </a:effectLst>
          </a:endParaRPr>
        </a:p>
      </dgm:t>
    </dgm:pt>
    <dgm:pt modelId="{69A5FE4F-7D96-40EB-BCDA-DA291FCDDE4C}" type="pres">
      <dgm:prSet presAssocID="{043C1399-726D-470D-9559-295E7F5B82C5}" presName="linear" presStyleCnt="0">
        <dgm:presLayoutVars>
          <dgm:dir/>
          <dgm:resizeHandles val="exact"/>
        </dgm:presLayoutVars>
      </dgm:prSet>
      <dgm:spPr/>
    </dgm:pt>
    <dgm:pt modelId="{CBA28F8C-E865-4BC1-B598-9A9341A98830}" type="pres">
      <dgm:prSet presAssocID="{2F4E3599-B38B-4FFE-9949-585BF8CFE038}" presName="comp" presStyleCnt="0"/>
      <dgm:spPr/>
    </dgm:pt>
    <dgm:pt modelId="{C643121F-AC8A-4373-9799-668383E448F5}" type="pres">
      <dgm:prSet presAssocID="{2F4E3599-B38B-4FFE-9949-585BF8CFE038}" presName="box" presStyleLbl="node1" presStyleIdx="0" presStyleCnt="7"/>
      <dgm:spPr/>
    </dgm:pt>
    <dgm:pt modelId="{9538B107-EE65-49D0-9F5D-5598CD715114}" type="pres">
      <dgm:prSet presAssocID="{2F4E3599-B38B-4FFE-9949-585BF8CFE038}" presName="img" presStyleLbl="fgImgPlace1" presStyleIdx="0" presStyleCnt="7"/>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dgm:spPr>
    </dgm:pt>
    <dgm:pt modelId="{99E2C09B-A36C-496A-A2AE-489645AB6C3F}" type="pres">
      <dgm:prSet presAssocID="{2F4E3599-B38B-4FFE-9949-585BF8CFE038}" presName="text" presStyleLbl="node1" presStyleIdx="0" presStyleCnt="7">
        <dgm:presLayoutVars>
          <dgm:bulletEnabled val="1"/>
        </dgm:presLayoutVars>
      </dgm:prSet>
      <dgm:spPr/>
    </dgm:pt>
    <dgm:pt modelId="{967C0810-67CE-4A63-8F82-8F25C00631BF}" type="pres">
      <dgm:prSet presAssocID="{ED666F7B-7110-43F7-871C-CBBEF7A7091B}" presName="spacer" presStyleCnt="0"/>
      <dgm:spPr/>
    </dgm:pt>
    <dgm:pt modelId="{F61BDD91-9CC5-411E-8924-44F160F78817}" type="pres">
      <dgm:prSet presAssocID="{5623834A-696B-42E4-9A6B-0AE7528945CC}" presName="comp" presStyleCnt="0"/>
      <dgm:spPr/>
    </dgm:pt>
    <dgm:pt modelId="{263CF9D8-FEAA-4ADE-AA8E-7AD306C4732D}" type="pres">
      <dgm:prSet presAssocID="{5623834A-696B-42E4-9A6B-0AE7528945CC}" presName="box" presStyleLbl="node1" presStyleIdx="1" presStyleCnt="7"/>
      <dgm:spPr/>
    </dgm:pt>
    <dgm:pt modelId="{7CC3D154-8893-4B64-A075-0FFEF94DB834}" type="pres">
      <dgm:prSet presAssocID="{5623834A-696B-42E4-9A6B-0AE7528945CC}" presName="img" presStyleLbl="fgImgPlace1" presStyleIdx="1" presStyleCnt="7"/>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dgm:spPr>
    </dgm:pt>
    <dgm:pt modelId="{6E63EBDC-09F6-4B42-83B1-25D023A2E33D}" type="pres">
      <dgm:prSet presAssocID="{5623834A-696B-42E4-9A6B-0AE7528945CC}" presName="text" presStyleLbl="node1" presStyleIdx="1" presStyleCnt="7">
        <dgm:presLayoutVars>
          <dgm:bulletEnabled val="1"/>
        </dgm:presLayoutVars>
      </dgm:prSet>
      <dgm:spPr/>
    </dgm:pt>
    <dgm:pt modelId="{25B96175-AEB3-410B-A769-05CC1933B30A}" type="pres">
      <dgm:prSet presAssocID="{65999D84-A189-42D3-8A8B-E54B4EE67E30}" presName="spacer" presStyleCnt="0"/>
      <dgm:spPr/>
    </dgm:pt>
    <dgm:pt modelId="{1694FB6E-DF63-4C13-B940-B67A7A5C9604}" type="pres">
      <dgm:prSet presAssocID="{FBECE91F-0254-4111-9EE1-87914741E100}" presName="comp" presStyleCnt="0"/>
      <dgm:spPr/>
    </dgm:pt>
    <dgm:pt modelId="{1291B735-C076-4461-BB89-248D762EF6F7}" type="pres">
      <dgm:prSet presAssocID="{FBECE91F-0254-4111-9EE1-87914741E100}" presName="box" presStyleLbl="node1" presStyleIdx="2" presStyleCnt="7"/>
      <dgm:spPr/>
    </dgm:pt>
    <dgm:pt modelId="{DDB3EC3B-5C73-4A6D-A5F5-14CA1F2861F5}" type="pres">
      <dgm:prSet presAssocID="{FBECE91F-0254-4111-9EE1-87914741E100}" presName="img" presStyleLbl="fgImgPlace1" presStyleIdx="2" presStyleCnt="7"/>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dgm:spPr>
    </dgm:pt>
    <dgm:pt modelId="{D09503A3-5CBD-49C4-BF83-E4FF9F2C6998}" type="pres">
      <dgm:prSet presAssocID="{FBECE91F-0254-4111-9EE1-87914741E100}" presName="text" presStyleLbl="node1" presStyleIdx="2" presStyleCnt="7">
        <dgm:presLayoutVars>
          <dgm:bulletEnabled val="1"/>
        </dgm:presLayoutVars>
      </dgm:prSet>
      <dgm:spPr/>
    </dgm:pt>
    <dgm:pt modelId="{122C65F4-DC5C-4736-AB37-3F488BC92617}" type="pres">
      <dgm:prSet presAssocID="{67E83CC1-FF9E-4D37-9707-F0057E200D44}" presName="spacer" presStyleCnt="0"/>
      <dgm:spPr/>
    </dgm:pt>
    <dgm:pt modelId="{BD11B955-2A3B-48DF-A629-83B509077FCA}" type="pres">
      <dgm:prSet presAssocID="{5EDD4311-015B-414E-ADD2-AB3A98181F82}" presName="comp" presStyleCnt="0"/>
      <dgm:spPr/>
    </dgm:pt>
    <dgm:pt modelId="{D9B037B8-252F-4946-8A75-6DE0D8172381}" type="pres">
      <dgm:prSet presAssocID="{5EDD4311-015B-414E-ADD2-AB3A98181F82}" presName="box" presStyleLbl="node1" presStyleIdx="3" presStyleCnt="7"/>
      <dgm:spPr/>
    </dgm:pt>
    <dgm:pt modelId="{496CCAE7-4740-4432-8899-C78F2FF5B981}" type="pres">
      <dgm:prSet presAssocID="{5EDD4311-015B-414E-ADD2-AB3A98181F82}" presName="img" presStyleLbl="fgImgPlace1" presStyleIdx="3" presStyleCnt="7"/>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dgm:spPr>
    </dgm:pt>
    <dgm:pt modelId="{0CB41A79-FA58-4D40-8DA9-C5E81881C059}" type="pres">
      <dgm:prSet presAssocID="{5EDD4311-015B-414E-ADD2-AB3A98181F82}" presName="text" presStyleLbl="node1" presStyleIdx="3" presStyleCnt="7">
        <dgm:presLayoutVars>
          <dgm:bulletEnabled val="1"/>
        </dgm:presLayoutVars>
      </dgm:prSet>
      <dgm:spPr/>
    </dgm:pt>
    <dgm:pt modelId="{1D30C93C-ACB6-4C54-A998-BAA09D1DD534}" type="pres">
      <dgm:prSet presAssocID="{8FAEAE1D-CB61-40A9-A514-19C60508B04F}" presName="spacer" presStyleCnt="0"/>
      <dgm:spPr/>
    </dgm:pt>
    <dgm:pt modelId="{B8CF1819-0D7C-49B5-8261-0503CE5538A2}" type="pres">
      <dgm:prSet presAssocID="{13AC2F98-65BF-4C8E-A025-DE2F56A8CAC8}" presName="comp" presStyleCnt="0"/>
      <dgm:spPr/>
    </dgm:pt>
    <dgm:pt modelId="{C974719F-B346-4825-9D41-F09EA96CC34E}" type="pres">
      <dgm:prSet presAssocID="{13AC2F98-65BF-4C8E-A025-DE2F56A8CAC8}" presName="box" presStyleLbl="node1" presStyleIdx="4" presStyleCnt="7"/>
      <dgm:spPr/>
    </dgm:pt>
    <dgm:pt modelId="{25CE39D9-4230-44D9-938B-F184DE13B44C}" type="pres">
      <dgm:prSet presAssocID="{13AC2F98-65BF-4C8E-A025-DE2F56A8CAC8}" presName="img" presStyleLbl="fgImgPlace1" presStyleIdx="4" presStyleCnt="7"/>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dgm:spPr>
    </dgm:pt>
    <dgm:pt modelId="{E639A011-BB69-4F17-B807-4B95C245973E}" type="pres">
      <dgm:prSet presAssocID="{13AC2F98-65BF-4C8E-A025-DE2F56A8CAC8}" presName="text" presStyleLbl="node1" presStyleIdx="4" presStyleCnt="7">
        <dgm:presLayoutVars>
          <dgm:bulletEnabled val="1"/>
        </dgm:presLayoutVars>
      </dgm:prSet>
      <dgm:spPr/>
    </dgm:pt>
    <dgm:pt modelId="{518A5406-8336-447A-9A76-144DD82AD5AA}" type="pres">
      <dgm:prSet presAssocID="{23AAFE81-72FA-462B-97CC-21976C026699}" presName="spacer" presStyleCnt="0"/>
      <dgm:spPr/>
    </dgm:pt>
    <dgm:pt modelId="{C451708F-0402-4C3D-AE16-4248FD0B2170}" type="pres">
      <dgm:prSet presAssocID="{16E11919-8E5B-454A-BEB2-E5FE04D70AFE}" presName="comp" presStyleCnt="0"/>
      <dgm:spPr/>
    </dgm:pt>
    <dgm:pt modelId="{331C0A2C-6E91-47C4-BB8C-FCEEC7855B5C}" type="pres">
      <dgm:prSet presAssocID="{16E11919-8E5B-454A-BEB2-E5FE04D70AFE}" presName="box" presStyleLbl="node1" presStyleIdx="5" presStyleCnt="7"/>
      <dgm:spPr/>
    </dgm:pt>
    <dgm:pt modelId="{986B36D1-2F6A-41B8-8185-EA2760C30A97}" type="pres">
      <dgm:prSet presAssocID="{16E11919-8E5B-454A-BEB2-E5FE04D70AFE}" presName="img" presStyleLbl="fgImgPlace1" presStyleIdx="5" presStyleCnt="7"/>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dgm:spPr>
    </dgm:pt>
    <dgm:pt modelId="{0CFEAEF1-75C5-4842-B661-1E1444FDCB09}" type="pres">
      <dgm:prSet presAssocID="{16E11919-8E5B-454A-BEB2-E5FE04D70AFE}" presName="text" presStyleLbl="node1" presStyleIdx="5" presStyleCnt="7">
        <dgm:presLayoutVars>
          <dgm:bulletEnabled val="1"/>
        </dgm:presLayoutVars>
      </dgm:prSet>
      <dgm:spPr/>
    </dgm:pt>
    <dgm:pt modelId="{D9265685-B630-406E-9D10-0B5537D7B332}" type="pres">
      <dgm:prSet presAssocID="{2CDF5409-4F58-4987-8750-198D7EF2E3FB}" presName="spacer" presStyleCnt="0"/>
      <dgm:spPr/>
    </dgm:pt>
    <dgm:pt modelId="{1C3DF4D4-676D-4A61-86B7-120E66C4E458}" type="pres">
      <dgm:prSet presAssocID="{4917D731-CAC8-4AE0-8849-99951B9BC504}" presName="comp" presStyleCnt="0"/>
      <dgm:spPr/>
    </dgm:pt>
    <dgm:pt modelId="{28747D37-4947-4102-B46B-E67C87966EBB}" type="pres">
      <dgm:prSet presAssocID="{4917D731-CAC8-4AE0-8849-99951B9BC504}" presName="box" presStyleLbl="node1" presStyleIdx="6" presStyleCnt="7"/>
      <dgm:spPr/>
    </dgm:pt>
    <dgm:pt modelId="{4E30D802-0189-48E3-BCE3-D227D650C5ED}" type="pres">
      <dgm:prSet presAssocID="{4917D731-CAC8-4AE0-8849-99951B9BC504}" presName="img" presStyleLbl="fgImgPlace1" presStyleIdx="6" presStyleCnt="7"/>
      <dgm:spPr>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dgm:spPr>
    </dgm:pt>
    <dgm:pt modelId="{EB530875-60E4-4D5E-AFA4-B2FA9722840A}" type="pres">
      <dgm:prSet presAssocID="{4917D731-CAC8-4AE0-8849-99951B9BC504}" presName="text" presStyleLbl="node1" presStyleIdx="6" presStyleCnt="7">
        <dgm:presLayoutVars>
          <dgm:bulletEnabled val="1"/>
        </dgm:presLayoutVars>
      </dgm:prSet>
      <dgm:spPr/>
    </dgm:pt>
  </dgm:ptLst>
  <dgm:cxnLst>
    <dgm:cxn modelId="{F9DAC00D-EC33-429E-9939-BA6B100A2E26}" type="presOf" srcId="{5EDD4311-015B-414E-ADD2-AB3A98181F82}" destId="{D9B037B8-252F-4946-8A75-6DE0D8172381}" srcOrd="0" destOrd="0" presId="urn:microsoft.com/office/officeart/2005/8/layout/vList4"/>
    <dgm:cxn modelId="{4773E10F-5887-4F14-9DC4-8E411E1B6F7E}" type="presOf" srcId="{16E11919-8E5B-454A-BEB2-E5FE04D70AFE}" destId="{0CFEAEF1-75C5-4842-B661-1E1444FDCB09}" srcOrd="1" destOrd="0" presId="urn:microsoft.com/office/officeart/2005/8/layout/vList4"/>
    <dgm:cxn modelId="{8E898512-56C5-4AED-AD0F-77EA546B101E}" type="presOf" srcId="{2F4E3599-B38B-4FFE-9949-585BF8CFE038}" destId="{99E2C09B-A36C-496A-A2AE-489645AB6C3F}" srcOrd="1" destOrd="0" presId="urn:microsoft.com/office/officeart/2005/8/layout/vList4"/>
    <dgm:cxn modelId="{2623A215-733D-4414-A2AD-65807986F9A3}" type="presOf" srcId="{16E11919-8E5B-454A-BEB2-E5FE04D70AFE}" destId="{331C0A2C-6E91-47C4-BB8C-FCEEC7855B5C}" srcOrd="0" destOrd="0" presId="urn:microsoft.com/office/officeart/2005/8/layout/vList4"/>
    <dgm:cxn modelId="{C3328019-209D-4A91-8140-95726B662B1A}" srcId="{043C1399-726D-470D-9559-295E7F5B82C5}" destId="{16E11919-8E5B-454A-BEB2-E5FE04D70AFE}" srcOrd="5" destOrd="0" parTransId="{B93C67D1-1B46-4795-AD69-4931CBC95E7B}" sibTransId="{2CDF5409-4F58-4987-8750-198D7EF2E3FB}"/>
    <dgm:cxn modelId="{CAE9D81B-7CA7-41A0-A8E8-BB558FDCEBE2}" type="presOf" srcId="{FBECE91F-0254-4111-9EE1-87914741E100}" destId="{1291B735-C076-4461-BB89-248D762EF6F7}" srcOrd="0" destOrd="0" presId="urn:microsoft.com/office/officeart/2005/8/layout/vList4"/>
    <dgm:cxn modelId="{1575412C-65CD-4C67-8C36-F96C8CDDC3DD}" type="presOf" srcId="{13AC2F98-65BF-4C8E-A025-DE2F56A8CAC8}" destId="{C974719F-B346-4825-9D41-F09EA96CC34E}" srcOrd="0" destOrd="0" presId="urn:microsoft.com/office/officeart/2005/8/layout/vList4"/>
    <dgm:cxn modelId="{14FF4D3B-E32E-4AF2-8FEB-89C202F80486}" type="presOf" srcId="{13AC2F98-65BF-4C8E-A025-DE2F56A8CAC8}" destId="{E639A011-BB69-4F17-B807-4B95C245973E}" srcOrd="1" destOrd="0" presId="urn:microsoft.com/office/officeart/2005/8/layout/vList4"/>
    <dgm:cxn modelId="{594BCB3B-85B7-4165-8C70-6231FF76E017}" srcId="{043C1399-726D-470D-9559-295E7F5B82C5}" destId="{5623834A-696B-42E4-9A6B-0AE7528945CC}" srcOrd="1" destOrd="0" parTransId="{C754B505-0AF2-4801-AFDE-CAFE463F550D}" sibTransId="{65999D84-A189-42D3-8A8B-E54B4EE67E30}"/>
    <dgm:cxn modelId="{00EBDC61-1954-4709-9B04-FCD42A634E04}" type="presOf" srcId="{FBECE91F-0254-4111-9EE1-87914741E100}" destId="{D09503A3-5CBD-49C4-BF83-E4FF9F2C6998}" srcOrd="1" destOrd="0" presId="urn:microsoft.com/office/officeart/2005/8/layout/vList4"/>
    <dgm:cxn modelId="{A709E344-C082-4817-845C-FE1F7413E21C}" srcId="{043C1399-726D-470D-9559-295E7F5B82C5}" destId="{13AC2F98-65BF-4C8E-A025-DE2F56A8CAC8}" srcOrd="4" destOrd="0" parTransId="{605FD29F-E527-4683-8CBD-05C9D9D432D7}" sibTransId="{23AAFE81-72FA-462B-97CC-21976C026699}"/>
    <dgm:cxn modelId="{6D716554-0DDA-49A4-A790-4680740EAF7E}" type="presOf" srcId="{2F4E3599-B38B-4FFE-9949-585BF8CFE038}" destId="{C643121F-AC8A-4373-9799-668383E448F5}" srcOrd="0" destOrd="0" presId="urn:microsoft.com/office/officeart/2005/8/layout/vList4"/>
    <dgm:cxn modelId="{026F1979-D1DB-4AF5-BCD6-978F5C4BF3E9}" srcId="{043C1399-726D-470D-9559-295E7F5B82C5}" destId="{5EDD4311-015B-414E-ADD2-AB3A98181F82}" srcOrd="3" destOrd="0" parTransId="{B50B5F03-46CF-4A33-B673-9F8631F4CAB3}" sibTransId="{8FAEAE1D-CB61-40A9-A514-19C60508B04F}"/>
    <dgm:cxn modelId="{7A095C87-5DB0-4F1A-9137-626430982818}" srcId="{043C1399-726D-470D-9559-295E7F5B82C5}" destId="{4917D731-CAC8-4AE0-8849-99951B9BC504}" srcOrd="6" destOrd="0" parTransId="{C863C23D-B956-4C9F-B7E6-20ECDE5173DF}" sibTransId="{01DAA21B-C823-45B6-A707-8E99EB46CFFD}"/>
    <dgm:cxn modelId="{BA082389-DB36-4870-81E0-6094F748C68C}" type="presOf" srcId="{043C1399-726D-470D-9559-295E7F5B82C5}" destId="{69A5FE4F-7D96-40EB-BCDA-DA291FCDDE4C}" srcOrd="0" destOrd="0" presId="urn:microsoft.com/office/officeart/2005/8/layout/vList4"/>
    <dgm:cxn modelId="{B861699A-B3B7-4A6D-A5BE-B8DE66EE9462}" srcId="{043C1399-726D-470D-9559-295E7F5B82C5}" destId="{2F4E3599-B38B-4FFE-9949-585BF8CFE038}" srcOrd="0" destOrd="0" parTransId="{499B177B-A36E-43E1-811D-4E363AA6E46F}" sibTransId="{ED666F7B-7110-43F7-871C-CBBEF7A7091B}"/>
    <dgm:cxn modelId="{8EA3519D-DEAB-4396-86D1-4CB573CC046B}" type="presOf" srcId="{5623834A-696B-42E4-9A6B-0AE7528945CC}" destId="{6E63EBDC-09F6-4B42-83B1-25D023A2E33D}" srcOrd="1" destOrd="0" presId="urn:microsoft.com/office/officeart/2005/8/layout/vList4"/>
    <dgm:cxn modelId="{A824C0A0-BB3F-486D-8CAE-063995D22C59}" type="presOf" srcId="{5EDD4311-015B-414E-ADD2-AB3A98181F82}" destId="{0CB41A79-FA58-4D40-8DA9-C5E81881C059}" srcOrd="1" destOrd="0" presId="urn:microsoft.com/office/officeart/2005/8/layout/vList4"/>
    <dgm:cxn modelId="{FD8B89CF-E6E2-4CCE-8A0D-EAEBBCBA1A89}" type="presOf" srcId="{4917D731-CAC8-4AE0-8849-99951B9BC504}" destId="{EB530875-60E4-4D5E-AFA4-B2FA9722840A}" srcOrd="1" destOrd="0" presId="urn:microsoft.com/office/officeart/2005/8/layout/vList4"/>
    <dgm:cxn modelId="{763FBBE5-CBA2-44F5-B614-91E4FADF3862}" type="presOf" srcId="{4917D731-CAC8-4AE0-8849-99951B9BC504}" destId="{28747D37-4947-4102-B46B-E67C87966EBB}" srcOrd="0" destOrd="0" presId="urn:microsoft.com/office/officeart/2005/8/layout/vList4"/>
    <dgm:cxn modelId="{DEBFB7EE-6358-4DF8-8A54-4E35B0F28CC9}" type="presOf" srcId="{5623834A-696B-42E4-9A6B-0AE7528945CC}" destId="{263CF9D8-FEAA-4ADE-AA8E-7AD306C4732D}" srcOrd="0" destOrd="0" presId="urn:microsoft.com/office/officeart/2005/8/layout/vList4"/>
    <dgm:cxn modelId="{C8C1CDF2-5541-44A9-A529-0D3480D6ED59}" srcId="{043C1399-726D-470D-9559-295E7F5B82C5}" destId="{FBECE91F-0254-4111-9EE1-87914741E100}" srcOrd="2" destOrd="0" parTransId="{B77B4CE9-5EDB-4D64-B58C-892408C38E71}" sibTransId="{67E83CC1-FF9E-4D37-9707-F0057E200D44}"/>
    <dgm:cxn modelId="{A797CCEC-4A02-47B3-975F-22BC34038E25}" type="presParOf" srcId="{69A5FE4F-7D96-40EB-BCDA-DA291FCDDE4C}" destId="{CBA28F8C-E865-4BC1-B598-9A9341A98830}" srcOrd="0" destOrd="0" presId="urn:microsoft.com/office/officeart/2005/8/layout/vList4"/>
    <dgm:cxn modelId="{19ECE3FF-066E-4B69-80E4-38E6ECF14BE5}" type="presParOf" srcId="{CBA28F8C-E865-4BC1-B598-9A9341A98830}" destId="{C643121F-AC8A-4373-9799-668383E448F5}" srcOrd="0" destOrd="0" presId="urn:microsoft.com/office/officeart/2005/8/layout/vList4"/>
    <dgm:cxn modelId="{7BC01120-476A-4203-B9E2-53D95A4D0E75}" type="presParOf" srcId="{CBA28F8C-E865-4BC1-B598-9A9341A98830}" destId="{9538B107-EE65-49D0-9F5D-5598CD715114}" srcOrd="1" destOrd="0" presId="urn:microsoft.com/office/officeart/2005/8/layout/vList4"/>
    <dgm:cxn modelId="{A387B8E6-660D-46E9-887E-9D721BCC784A}" type="presParOf" srcId="{CBA28F8C-E865-4BC1-B598-9A9341A98830}" destId="{99E2C09B-A36C-496A-A2AE-489645AB6C3F}" srcOrd="2" destOrd="0" presId="urn:microsoft.com/office/officeart/2005/8/layout/vList4"/>
    <dgm:cxn modelId="{7AC499D8-79C4-4CA9-8959-E58DD8D0C528}" type="presParOf" srcId="{69A5FE4F-7D96-40EB-BCDA-DA291FCDDE4C}" destId="{967C0810-67CE-4A63-8F82-8F25C00631BF}" srcOrd="1" destOrd="0" presId="urn:microsoft.com/office/officeart/2005/8/layout/vList4"/>
    <dgm:cxn modelId="{E85AFCA5-392C-45E2-9B5C-A0D645424396}" type="presParOf" srcId="{69A5FE4F-7D96-40EB-BCDA-DA291FCDDE4C}" destId="{F61BDD91-9CC5-411E-8924-44F160F78817}" srcOrd="2" destOrd="0" presId="urn:microsoft.com/office/officeart/2005/8/layout/vList4"/>
    <dgm:cxn modelId="{E34718E8-7E9F-4DAD-AD02-B539A0B3E102}" type="presParOf" srcId="{F61BDD91-9CC5-411E-8924-44F160F78817}" destId="{263CF9D8-FEAA-4ADE-AA8E-7AD306C4732D}" srcOrd="0" destOrd="0" presId="urn:microsoft.com/office/officeart/2005/8/layout/vList4"/>
    <dgm:cxn modelId="{F63CAEDA-19C0-419B-B0ED-7D562C291CFC}" type="presParOf" srcId="{F61BDD91-9CC5-411E-8924-44F160F78817}" destId="{7CC3D154-8893-4B64-A075-0FFEF94DB834}" srcOrd="1" destOrd="0" presId="urn:microsoft.com/office/officeart/2005/8/layout/vList4"/>
    <dgm:cxn modelId="{F997A3D2-BEC5-4E02-A31C-A71C296E8C4D}" type="presParOf" srcId="{F61BDD91-9CC5-411E-8924-44F160F78817}" destId="{6E63EBDC-09F6-4B42-83B1-25D023A2E33D}" srcOrd="2" destOrd="0" presId="urn:microsoft.com/office/officeart/2005/8/layout/vList4"/>
    <dgm:cxn modelId="{D3ABE352-0D80-47ED-87C3-6DE39CCFC796}" type="presParOf" srcId="{69A5FE4F-7D96-40EB-BCDA-DA291FCDDE4C}" destId="{25B96175-AEB3-410B-A769-05CC1933B30A}" srcOrd="3" destOrd="0" presId="urn:microsoft.com/office/officeart/2005/8/layout/vList4"/>
    <dgm:cxn modelId="{12AB901B-161A-4C4E-A178-65399C00D032}" type="presParOf" srcId="{69A5FE4F-7D96-40EB-BCDA-DA291FCDDE4C}" destId="{1694FB6E-DF63-4C13-B940-B67A7A5C9604}" srcOrd="4" destOrd="0" presId="urn:microsoft.com/office/officeart/2005/8/layout/vList4"/>
    <dgm:cxn modelId="{103FA1D7-FF6C-4365-BEB0-78F158B42EE5}" type="presParOf" srcId="{1694FB6E-DF63-4C13-B940-B67A7A5C9604}" destId="{1291B735-C076-4461-BB89-248D762EF6F7}" srcOrd="0" destOrd="0" presId="urn:microsoft.com/office/officeart/2005/8/layout/vList4"/>
    <dgm:cxn modelId="{04668A67-6FB6-491E-B6D6-2862E0F3F283}" type="presParOf" srcId="{1694FB6E-DF63-4C13-B940-B67A7A5C9604}" destId="{DDB3EC3B-5C73-4A6D-A5F5-14CA1F2861F5}" srcOrd="1" destOrd="0" presId="urn:microsoft.com/office/officeart/2005/8/layout/vList4"/>
    <dgm:cxn modelId="{9A34EA28-5C8C-4686-8564-BCB87749F5C2}" type="presParOf" srcId="{1694FB6E-DF63-4C13-B940-B67A7A5C9604}" destId="{D09503A3-5CBD-49C4-BF83-E4FF9F2C6998}" srcOrd="2" destOrd="0" presId="urn:microsoft.com/office/officeart/2005/8/layout/vList4"/>
    <dgm:cxn modelId="{09F2C180-13CA-4B7A-966E-E6B9D6A301E9}" type="presParOf" srcId="{69A5FE4F-7D96-40EB-BCDA-DA291FCDDE4C}" destId="{122C65F4-DC5C-4736-AB37-3F488BC92617}" srcOrd="5" destOrd="0" presId="urn:microsoft.com/office/officeart/2005/8/layout/vList4"/>
    <dgm:cxn modelId="{988A994E-123D-4F7E-B5B1-7099440A0E24}" type="presParOf" srcId="{69A5FE4F-7D96-40EB-BCDA-DA291FCDDE4C}" destId="{BD11B955-2A3B-48DF-A629-83B509077FCA}" srcOrd="6" destOrd="0" presId="urn:microsoft.com/office/officeart/2005/8/layout/vList4"/>
    <dgm:cxn modelId="{68E5C408-0C46-4BD4-8EB9-1D8BA19C87A7}" type="presParOf" srcId="{BD11B955-2A3B-48DF-A629-83B509077FCA}" destId="{D9B037B8-252F-4946-8A75-6DE0D8172381}" srcOrd="0" destOrd="0" presId="urn:microsoft.com/office/officeart/2005/8/layout/vList4"/>
    <dgm:cxn modelId="{D53E6A06-4072-49F5-9C63-A6A0C3A83694}" type="presParOf" srcId="{BD11B955-2A3B-48DF-A629-83B509077FCA}" destId="{496CCAE7-4740-4432-8899-C78F2FF5B981}" srcOrd="1" destOrd="0" presId="urn:microsoft.com/office/officeart/2005/8/layout/vList4"/>
    <dgm:cxn modelId="{8BB87CCD-4CCC-40BB-BA9A-3B489AF51316}" type="presParOf" srcId="{BD11B955-2A3B-48DF-A629-83B509077FCA}" destId="{0CB41A79-FA58-4D40-8DA9-C5E81881C059}" srcOrd="2" destOrd="0" presId="urn:microsoft.com/office/officeart/2005/8/layout/vList4"/>
    <dgm:cxn modelId="{D7E6FFD0-6790-49B0-BC2C-E9EF39DC72A5}" type="presParOf" srcId="{69A5FE4F-7D96-40EB-BCDA-DA291FCDDE4C}" destId="{1D30C93C-ACB6-4C54-A998-BAA09D1DD534}" srcOrd="7" destOrd="0" presId="urn:microsoft.com/office/officeart/2005/8/layout/vList4"/>
    <dgm:cxn modelId="{26AD315F-C6E5-46D7-A3DF-42DF6EA6CAC7}" type="presParOf" srcId="{69A5FE4F-7D96-40EB-BCDA-DA291FCDDE4C}" destId="{B8CF1819-0D7C-49B5-8261-0503CE5538A2}" srcOrd="8" destOrd="0" presId="urn:microsoft.com/office/officeart/2005/8/layout/vList4"/>
    <dgm:cxn modelId="{E2D7915C-9D15-4C49-8D84-703C7832403C}" type="presParOf" srcId="{B8CF1819-0D7C-49B5-8261-0503CE5538A2}" destId="{C974719F-B346-4825-9D41-F09EA96CC34E}" srcOrd="0" destOrd="0" presId="urn:microsoft.com/office/officeart/2005/8/layout/vList4"/>
    <dgm:cxn modelId="{92E77C7C-266B-4A74-BBE1-07302C23C325}" type="presParOf" srcId="{B8CF1819-0D7C-49B5-8261-0503CE5538A2}" destId="{25CE39D9-4230-44D9-938B-F184DE13B44C}" srcOrd="1" destOrd="0" presId="urn:microsoft.com/office/officeart/2005/8/layout/vList4"/>
    <dgm:cxn modelId="{B3BEBDA6-DAAF-4AF0-9C2F-950586E45C08}" type="presParOf" srcId="{B8CF1819-0D7C-49B5-8261-0503CE5538A2}" destId="{E639A011-BB69-4F17-B807-4B95C245973E}" srcOrd="2" destOrd="0" presId="urn:microsoft.com/office/officeart/2005/8/layout/vList4"/>
    <dgm:cxn modelId="{5068F77A-830C-4AC5-9312-FB117412A491}" type="presParOf" srcId="{69A5FE4F-7D96-40EB-BCDA-DA291FCDDE4C}" destId="{518A5406-8336-447A-9A76-144DD82AD5AA}" srcOrd="9" destOrd="0" presId="urn:microsoft.com/office/officeart/2005/8/layout/vList4"/>
    <dgm:cxn modelId="{3522CB6E-7BC2-46BD-ADEE-8FB8DE8B8531}" type="presParOf" srcId="{69A5FE4F-7D96-40EB-BCDA-DA291FCDDE4C}" destId="{C451708F-0402-4C3D-AE16-4248FD0B2170}" srcOrd="10" destOrd="0" presId="urn:microsoft.com/office/officeart/2005/8/layout/vList4"/>
    <dgm:cxn modelId="{74DFB254-754C-4902-BF65-CED38ED3AD89}" type="presParOf" srcId="{C451708F-0402-4C3D-AE16-4248FD0B2170}" destId="{331C0A2C-6E91-47C4-BB8C-FCEEC7855B5C}" srcOrd="0" destOrd="0" presId="urn:microsoft.com/office/officeart/2005/8/layout/vList4"/>
    <dgm:cxn modelId="{0996381F-855D-4204-AEBD-5149392562AC}" type="presParOf" srcId="{C451708F-0402-4C3D-AE16-4248FD0B2170}" destId="{986B36D1-2F6A-41B8-8185-EA2760C30A97}" srcOrd="1" destOrd="0" presId="urn:microsoft.com/office/officeart/2005/8/layout/vList4"/>
    <dgm:cxn modelId="{42F3B09B-EB6F-462D-83AC-B135669A94B6}" type="presParOf" srcId="{C451708F-0402-4C3D-AE16-4248FD0B2170}" destId="{0CFEAEF1-75C5-4842-B661-1E1444FDCB09}" srcOrd="2" destOrd="0" presId="urn:microsoft.com/office/officeart/2005/8/layout/vList4"/>
    <dgm:cxn modelId="{EED60230-8181-4D5F-8292-EFE06A984541}" type="presParOf" srcId="{69A5FE4F-7D96-40EB-BCDA-DA291FCDDE4C}" destId="{D9265685-B630-406E-9D10-0B5537D7B332}" srcOrd="11" destOrd="0" presId="urn:microsoft.com/office/officeart/2005/8/layout/vList4"/>
    <dgm:cxn modelId="{3FF4AE69-AA87-4A1C-9BCF-339F301B6B9A}" type="presParOf" srcId="{69A5FE4F-7D96-40EB-BCDA-DA291FCDDE4C}" destId="{1C3DF4D4-676D-4A61-86B7-120E66C4E458}" srcOrd="12" destOrd="0" presId="urn:microsoft.com/office/officeart/2005/8/layout/vList4"/>
    <dgm:cxn modelId="{32D57399-83FD-43A4-8293-E5F5E74D9553}" type="presParOf" srcId="{1C3DF4D4-676D-4A61-86B7-120E66C4E458}" destId="{28747D37-4947-4102-B46B-E67C87966EBB}" srcOrd="0" destOrd="0" presId="urn:microsoft.com/office/officeart/2005/8/layout/vList4"/>
    <dgm:cxn modelId="{3C4E68DD-4B9F-48CA-8F8A-E9212FD3DBE0}" type="presParOf" srcId="{1C3DF4D4-676D-4A61-86B7-120E66C4E458}" destId="{4E30D802-0189-48E3-BCE3-D227D650C5ED}" srcOrd="1" destOrd="0" presId="urn:microsoft.com/office/officeart/2005/8/layout/vList4"/>
    <dgm:cxn modelId="{3FF908AF-593B-4F6C-82DB-D35594255DE1}" type="presParOf" srcId="{1C3DF4D4-676D-4A61-86B7-120E66C4E458}" destId="{EB530875-60E4-4D5E-AFA4-B2FA9722840A}"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3121F-AC8A-4373-9799-668383E448F5}">
      <dsp:nvSpPr>
        <dsp:cNvPr id="0" name=""/>
        <dsp:cNvSpPr/>
      </dsp:nvSpPr>
      <dsp:spPr>
        <a:xfrm>
          <a:off x="0" y="0"/>
          <a:ext cx="6366841" cy="86422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Get to know someone and build a friendship over time</a:t>
          </a:r>
          <a:endParaRPr lang="en-US" sz="2000" kern="1200" noProof="0" dirty="0">
            <a:effectLst>
              <a:outerShdw blurRad="38100" dist="38100" dir="2700000" algn="tl">
                <a:srgbClr val="000000"/>
              </a:outerShdw>
            </a:effectLst>
          </a:endParaRPr>
        </a:p>
      </dsp:txBody>
      <dsp:txXfrm>
        <a:off x="1359791" y="0"/>
        <a:ext cx="5007049" cy="864228"/>
      </dsp:txXfrm>
    </dsp:sp>
    <dsp:sp modelId="{9538B107-EE65-49D0-9F5D-5598CD715114}">
      <dsp:nvSpPr>
        <dsp:cNvPr id="0" name=""/>
        <dsp:cNvSpPr/>
      </dsp:nvSpPr>
      <dsp:spPr>
        <a:xfrm>
          <a:off x="86422" y="86422"/>
          <a:ext cx="1273368" cy="691382"/>
        </a:xfrm>
        <a:prstGeom prst="roundRect">
          <a:avLst>
            <a:gd name="adj" fmla="val 1000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63CF9D8-FEAA-4ADE-AA8E-7AD306C4732D}">
      <dsp:nvSpPr>
        <dsp:cNvPr id="0" name=""/>
        <dsp:cNvSpPr/>
      </dsp:nvSpPr>
      <dsp:spPr>
        <a:xfrm>
          <a:off x="0" y="950651"/>
          <a:ext cx="6366841" cy="864228"/>
        </a:xfrm>
        <a:prstGeom prst="roundRect">
          <a:avLst>
            <a:gd name="adj" fmla="val 10000"/>
          </a:avLst>
        </a:prstGeom>
        <a:gradFill rotWithShape="0">
          <a:gsLst>
            <a:gs pos="0">
              <a:schemeClr val="accent5">
                <a:hueOff val="-298290"/>
                <a:satOff val="-762"/>
                <a:lumOff val="1765"/>
                <a:alphaOff val="0"/>
                <a:satMod val="103000"/>
                <a:lumMod val="102000"/>
                <a:tint val="94000"/>
              </a:schemeClr>
            </a:gs>
            <a:gs pos="50000">
              <a:schemeClr val="accent5">
                <a:hueOff val="-298290"/>
                <a:satOff val="-762"/>
                <a:lumOff val="1765"/>
                <a:alphaOff val="0"/>
                <a:satMod val="110000"/>
                <a:lumMod val="100000"/>
                <a:shade val="100000"/>
              </a:schemeClr>
            </a:gs>
            <a:gs pos="100000">
              <a:schemeClr val="accent5">
                <a:hueOff val="-298290"/>
                <a:satOff val="-762"/>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Pray for the Holy Spirit to work on the person’s heart. Pray for the right opportunities to interact with them</a:t>
          </a:r>
          <a:endParaRPr lang="en-US" sz="2000" kern="1200" noProof="0" dirty="0">
            <a:effectLst>
              <a:outerShdw blurRad="38100" dist="38100" dir="2700000" algn="tl">
                <a:srgbClr val="000000"/>
              </a:outerShdw>
            </a:effectLst>
          </a:endParaRPr>
        </a:p>
      </dsp:txBody>
      <dsp:txXfrm>
        <a:off x="1359791" y="950651"/>
        <a:ext cx="5007049" cy="864228"/>
      </dsp:txXfrm>
    </dsp:sp>
    <dsp:sp modelId="{7CC3D154-8893-4B64-A075-0FFEF94DB834}">
      <dsp:nvSpPr>
        <dsp:cNvPr id="0" name=""/>
        <dsp:cNvSpPr/>
      </dsp:nvSpPr>
      <dsp:spPr>
        <a:xfrm>
          <a:off x="86422" y="1037074"/>
          <a:ext cx="1273368" cy="691382"/>
        </a:xfrm>
        <a:prstGeom prst="roundRect">
          <a:avLst>
            <a:gd name="adj" fmla="val 10000"/>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91B735-C076-4461-BB89-248D762EF6F7}">
      <dsp:nvSpPr>
        <dsp:cNvPr id="0" name=""/>
        <dsp:cNvSpPr/>
      </dsp:nvSpPr>
      <dsp:spPr>
        <a:xfrm>
          <a:off x="0" y="1901303"/>
          <a:ext cx="6366841" cy="864228"/>
        </a:xfrm>
        <a:prstGeom prst="roundRect">
          <a:avLst>
            <a:gd name="adj" fmla="val 10000"/>
          </a:avLst>
        </a:prstGeom>
        <a:gradFill rotWithShape="0">
          <a:gsLst>
            <a:gs pos="0">
              <a:schemeClr val="accent5">
                <a:hueOff val="-596580"/>
                <a:satOff val="-1525"/>
                <a:lumOff val="3531"/>
                <a:alphaOff val="0"/>
                <a:satMod val="103000"/>
                <a:lumMod val="102000"/>
                <a:tint val="94000"/>
              </a:schemeClr>
            </a:gs>
            <a:gs pos="50000">
              <a:schemeClr val="accent5">
                <a:hueOff val="-596580"/>
                <a:satOff val="-1525"/>
                <a:lumOff val="3531"/>
                <a:alphaOff val="0"/>
                <a:satMod val="110000"/>
                <a:lumMod val="100000"/>
                <a:shade val="100000"/>
              </a:schemeClr>
            </a:gs>
            <a:gs pos="100000">
              <a:schemeClr val="accent5">
                <a:hueOff val="-596580"/>
                <a:satOff val="-1525"/>
                <a:lumOff val="353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Look for natural ways to talk about your own faith experiences or offer a prayer for them</a:t>
          </a:r>
          <a:endParaRPr lang="en-US" sz="2000" kern="1200" noProof="0" dirty="0">
            <a:effectLst>
              <a:outerShdw blurRad="38100" dist="38100" dir="2700000" algn="tl">
                <a:srgbClr val="000000"/>
              </a:outerShdw>
            </a:effectLst>
          </a:endParaRPr>
        </a:p>
      </dsp:txBody>
      <dsp:txXfrm>
        <a:off x="1359791" y="1901303"/>
        <a:ext cx="5007049" cy="864228"/>
      </dsp:txXfrm>
    </dsp:sp>
    <dsp:sp modelId="{DDB3EC3B-5C73-4A6D-A5F5-14CA1F2861F5}">
      <dsp:nvSpPr>
        <dsp:cNvPr id="0" name=""/>
        <dsp:cNvSpPr/>
      </dsp:nvSpPr>
      <dsp:spPr>
        <a:xfrm>
          <a:off x="86422" y="1987726"/>
          <a:ext cx="1273368" cy="691382"/>
        </a:xfrm>
        <a:prstGeom prst="roundRect">
          <a:avLst>
            <a:gd name="adj" fmla="val 1000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9B037B8-252F-4946-8A75-6DE0D8172381}">
      <dsp:nvSpPr>
        <dsp:cNvPr id="0" name=""/>
        <dsp:cNvSpPr/>
      </dsp:nvSpPr>
      <dsp:spPr>
        <a:xfrm>
          <a:off x="0" y="2851954"/>
          <a:ext cx="6366841" cy="864228"/>
        </a:xfrm>
        <a:prstGeom prst="roundRect">
          <a:avLst>
            <a:gd name="adj" fmla="val 10000"/>
          </a:avLst>
        </a:prstGeom>
        <a:gradFill rotWithShape="0">
          <a:gsLst>
            <a:gs pos="0">
              <a:schemeClr val="accent5">
                <a:hueOff val="-894870"/>
                <a:satOff val="-2287"/>
                <a:lumOff val="5296"/>
                <a:alphaOff val="0"/>
                <a:satMod val="103000"/>
                <a:lumMod val="102000"/>
                <a:tint val="94000"/>
              </a:schemeClr>
            </a:gs>
            <a:gs pos="50000">
              <a:schemeClr val="accent5">
                <a:hueOff val="-894870"/>
                <a:satOff val="-2287"/>
                <a:lumOff val="5296"/>
                <a:alphaOff val="0"/>
                <a:satMod val="110000"/>
                <a:lumMod val="100000"/>
                <a:shade val="100000"/>
              </a:schemeClr>
            </a:gs>
            <a:gs pos="100000">
              <a:schemeClr val="accent5">
                <a:hueOff val="-894870"/>
                <a:satOff val="-2287"/>
                <a:lumOff val="529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Find ways to connect your new friend with others from your church</a:t>
          </a:r>
          <a:endParaRPr lang="en-US" sz="2000" kern="1200" noProof="0" dirty="0">
            <a:effectLst>
              <a:outerShdw blurRad="38100" dist="38100" dir="2700000" algn="tl">
                <a:srgbClr val="000000"/>
              </a:outerShdw>
            </a:effectLst>
          </a:endParaRPr>
        </a:p>
      </dsp:txBody>
      <dsp:txXfrm>
        <a:off x="1359791" y="2851954"/>
        <a:ext cx="5007049" cy="864228"/>
      </dsp:txXfrm>
    </dsp:sp>
    <dsp:sp modelId="{496CCAE7-4740-4432-8899-C78F2FF5B981}">
      <dsp:nvSpPr>
        <dsp:cNvPr id="0" name=""/>
        <dsp:cNvSpPr/>
      </dsp:nvSpPr>
      <dsp:spPr>
        <a:xfrm>
          <a:off x="86422" y="2938377"/>
          <a:ext cx="1273368" cy="691382"/>
        </a:xfrm>
        <a:prstGeom prst="roundRect">
          <a:avLst>
            <a:gd name="adj" fmla="val 1000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974719F-B346-4825-9D41-F09EA96CC34E}">
      <dsp:nvSpPr>
        <dsp:cNvPr id="0" name=""/>
        <dsp:cNvSpPr/>
      </dsp:nvSpPr>
      <dsp:spPr>
        <a:xfrm>
          <a:off x="0" y="3802606"/>
          <a:ext cx="6366841" cy="864228"/>
        </a:xfrm>
        <a:prstGeom prst="roundRect">
          <a:avLst>
            <a:gd name="adj" fmla="val 10000"/>
          </a:avLst>
        </a:prstGeom>
        <a:gradFill rotWithShape="0">
          <a:gsLst>
            <a:gs pos="0">
              <a:schemeClr val="accent5">
                <a:hueOff val="-1193160"/>
                <a:satOff val="-3050"/>
                <a:lumOff val="7061"/>
                <a:alphaOff val="0"/>
                <a:satMod val="103000"/>
                <a:lumMod val="102000"/>
                <a:tint val="94000"/>
              </a:schemeClr>
            </a:gs>
            <a:gs pos="50000">
              <a:schemeClr val="accent5">
                <a:hueOff val="-1193160"/>
                <a:satOff val="-3050"/>
                <a:lumOff val="7061"/>
                <a:alphaOff val="0"/>
                <a:satMod val="110000"/>
                <a:lumMod val="100000"/>
                <a:shade val="100000"/>
              </a:schemeClr>
            </a:gs>
            <a:gs pos="100000">
              <a:schemeClr val="accent5">
                <a:hueOff val="-1193160"/>
                <a:satOff val="-3050"/>
                <a:lumOff val="70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Pray about the specific needs or questions your new friend might have</a:t>
          </a:r>
          <a:endParaRPr lang="en-US" sz="2000" kern="1200" noProof="0" dirty="0">
            <a:effectLst>
              <a:outerShdw blurRad="38100" dist="38100" dir="2700000" algn="tl">
                <a:srgbClr val="000000"/>
              </a:outerShdw>
            </a:effectLst>
          </a:endParaRPr>
        </a:p>
      </dsp:txBody>
      <dsp:txXfrm>
        <a:off x="1359791" y="3802606"/>
        <a:ext cx="5007049" cy="864228"/>
      </dsp:txXfrm>
    </dsp:sp>
    <dsp:sp modelId="{25CE39D9-4230-44D9-938B-F184DE13B44C}">
      <dsp:nvSpPr>
        <dsp:cNvPr id="0" name=""/>
        <dsp:cNvSpPr/>
      </dsp:nvSpPr>
      <dsp:spPr>
        <a:xfrm>
          <a:off x="86422" y="3889029"/>
          <a:ext cx="1273368" cy="691382"/>
        </a:xfrm>
        <a:prstGeom prst="roundRect">
          <a:avLst>
            <a:gd name="adj" fmla="val 1000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1C0A2C-6E91-47C4-BB8C-FCEEC7855B5C}">
      <dsp:nvSpPr>
        <dsp:cNvPr id="0" name=""/>
        <dsp:cNvSpPr/>
      </dsp:nvSpPr>
      <dsp:spPr>
        <a:xfrm>
          <a:off x="0" y="4753257"/>
          <a:ext cx="6366841" cy="864228"/>
        </a:xfrm>
        <a:prstGeom prst="roundRect">
          <a:avLst>
            <a:gd name="adj" fmla="val 10000"/>
          </a:avLst>
        </a:prstGeom>
        <a:gradFill rotWithShape="0">
          <a:gsLst>
            <a:gs pos="0">
              <a:schemeClr val="accent5">
                <a:hueOff val="-1491450"/>
                <a:satOff val="-3812"/>
                <a:lumOff val="8827"/>
                <a:alphaOff val="0"/>
                <a:satMod val="103000"/>
                <a:lumMod val="102000"/>
                <a:tint val="94000"/>
              </a:schemeClr>
            </a:gs>
            <a:gs pos="50000">
              <a:schemeClr val="accent5">
                <a:hueOff val="-1491450"/>
                <a:satOff val="-3812"/>
                <a:lumOff val="8827"/>
                <a:alphaOff val="0"/>
                <a:satMod val="110000"/>
                <a:lumMod val="100000"/>
                <a:shade val="100000"/>
              </a:schemeClr>
            </a:gs>
            <a:gs pos="100000">
              <a:schemeClr val="accent5">
                <a:hueOff val="-1491450"/>
                <a:satOff val="-3812"/>
                <a:lumOff val="882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Look for an opportunity to show them how the Bible offers comfort, advice, and guidance in our lives</a:t>
          </a:r>
          <a:endParaRPr lang="en-US" sz="2000" kern="1200" noProof="0" dirty="0">
            <a:effectLst>
              <a:outerShdw blurRad="38100" dist="38100" dir="2700000" algn="tl">
                <a:srgbClr val="000000"/>
              </a:outerShdw>
            </a:effectLst>
          </a:endParaRPr>
        </a:p>
      </dsp:txBody>
      <dsp:txXfrm>
        <a:off x="1359791" y="4753257"/>
        <a:ext cx="5007049" cy="864228"/>
      </dsp:txXfrm>
    </dsp:sp>
    <dsp:sp modelId="{986B36D1-2F6A-41B8-8185-EA2760C30A97}">
      <dsp:nvSpPr>
        <dsp:cNvPr id="0" name=""/>
        <dsp:cNvSpPr/>
      </dsp:nvSpPr>
      <dsp:spPr>
        <a:xfrm>
          <a:off x="86422" y="4839680"/>
          <a:ext cx="1273368" cy="691382"/>
        </a:xfrm>
        <a:prstGeom prst="roundRect">
          <a:avLst>
            <a:gd name="adj" fmla="val 1000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8747D37-4947-4102-B46B-E67C87966EBB}">
      <dsp:nvSpPr>
        <dsp:cNvPr id="0" name=""/>
        <dsp:cNvSpPr/>
      </dsp:nvSpPr>
      <dsp:spPr>
        <a:xfrm>
          <a:off x="0" y="5703909"/>
          <a:ext cx="6366841" cy="864228"/>
        </a:xfrm>
        <a:prstGeom prst="roundRect">
          <a:avLst>
            <a:gd name="adj" fmla="val 10000"/>
          </a:avLst>
        </a:prstGeom>
        <a:gradFill rotWithShape="0">
          <a:gsLst>
            <a:gs pos="0">
              <a:schemeClr val="accent5">
                <a:hueOff val="-1789741"/>
                <a:satOff val="-4575"/>
                <a:lumOff val="10592"/>
                <a:alphaOff val="0"/>
                <a:satMod val="103000"/>
                <a:lumMod val="102000"/>
                <a:tint val="94000"/>
              </a:schemeClr>
            </a:gs>
            <a:gs pos="50000">
              <a:schemeClr val="accent5">
                <a:hueOff val="-1789741"/>
                <a:satOff val="-4575"/>
                <a:lumOff val="10592"/>
                <a:alphaOff val="0"/>
                <a:satMod val="110000"/>
                <a:lumMod val="100000"/>
                <a:shade val="100000"/>
              </a:schemeClr>
            </a:gs>
            <a:gs pos="100000">
              <a:schemeClr val="accent5">
                <a:hueOff val="-1789741"/>
                <a:satOff val="-4575"/>
                <a:lumOff val="1059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noProof="0" dirty="0">
              <a:effectLst>
                <a:outerShdw blurRad="38100" dist="38100" dir="2700000" algn="tl">
                  <a:srgbClr val="000000"/>
                </a:outerShdw>
              </a:effectLst>
            </a:rPr>
            <a:t>There will come a time you’ll want to ask if your friend would like to study the Bible with you. Later, your friend may wish to get baptized</a:t>
          </a:r>
          <a:endParaRPr lang="en-US" sz="1800" kern="1200" noProof="0" dirty="0">
            <a:effectLst>
              <a:outerShdw blurRad="38100" dist="38100" dir="2700000" algn="tl">
                <a:srgbClr val="000000"/>
              </a:outerShdw>
            </a:effectLst>
          </a:endParaRPr>
        </a:p>
      </dsp:txBody>
      <dsp:txXfrm>
        <a:off x="1359791" y="5703909"/>
        <a:ext cx="5007049" cy="864228"/>
      </dsp:txXfrm>
    </dsp:sp>
    <dsp:sp modelId="{4E30D802-0189-48E3-BCE3-D227D650C5ED}">
      <dsp:nvSpPr>
        <dsp:cNvPr id="0" name=""/>
        <dsp:cNvSpPr/>
      </dsp:nvSpPr>
      <dsp:spPr>
        <a:xfrm>
          <a:off x="86422" y="5790332"/>
          <a:ext cx="1273368" cy="691382"/>
        </a:xfrm>
        <a:prstGeom prst="roundRect">
          <a:avLst>
            <a:gd name="adj" fmla="val 10000"/>
          </a:avLst>
        </a:prstGeom>
        <a:blipFill rotWithShape="1">
          <a:blip xmlns:r="http://schemas.openxmlformats.org/officeDocument/2006/relationships" r:embed="rId7" cstate="hqprint">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20067-40BC-0543-147F-217551F4207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DA97DA-0C08-0A48-CAEF-1C7D611F9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68910C6-21CF-9929-D35F-F8E91E666C47}"/>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5" name="Marcador de pie de página 4">
            <a:extLst>
              <a:ext uri="{FF2B5EF4-FFF2-40B4-BE49-F238E27FC236}">
                <a16:creationId xmlns:a16="http://schemas.microsoft.com/office/drawing/2014/main" id="{0AE40C50-F437-2682-AB72-1750D83EEA5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B3EEF-64FA-453C-DF6E-6A46D00EFCD2}"/>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7513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852EA-BF0E-06B7-B3C3-B4F57AC5F8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E083805-82FE-0138-37D4-D0ECB8F1D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2F57E4-F153-7D5F-F1BB-DC22E8A38F7B}"/>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5" name="Marcador de pie de página 4">
            <a:extLst>
              <a:ext uri="{FF2B5EF4-FFF2-40B4-BE49-F238E27FC236}">
                <a16:creationId xmlns:a16="http://schemas.microsoft.com/office/drawing/2014/main" id="{90ED5E54-B515-0D18-AEAE-1281C8D78CB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16550A-00D8-6851-0D82-E5938FBA8F05}"/>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19751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5C6575-7800-8CFF-3349-2DBC90775D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FC05337-6767-71DB-2FDA-CBA672E748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F58261-9726-7E88-0170-4099869A5B65}"/>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5" name="Marcador de pie de página 4">
            <a:extLst>
              <a:ext uri="{FF2B5EF4-FFF2-40B4-BE49-F238E27FC236}">
                <a16:creationId xmlns:a16="http://schemas.microsoft.com/office/drawing/2014/main" id="{DDC5F57D-45EB-718B-63CD-9F399FD1805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35254C-C3B6-D18B-2DF8-E5382DE05C1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49642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053386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5316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5287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8010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3748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7945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866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00958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543ADD-AFCD-185C-1A8C-CC524DD130D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51E1C26-7C26-5C31-D4CB-E7DCFECA73F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468C09-8C35-8EF2-15F8-FED912AFC7B2}"/>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5" name="Marcador de pie de página 4">
            <a:extLst>
              <a:ext uri="{FF2B5EF4-FFF2-40B4-BE49-F238E27FC236}">
                <a16:creationId xmlns:a16="http://schemas.microsoft.com/office/drawing/2014/main" id="{B8C1D24B-6469-A44A-4054-DBB2A4B1B95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8CAB00A-82BB-F888-ADC9-6FD1A2F0B5CF}"/>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4103803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3709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66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761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ADA1D2-ED61-E396-0966-5E034EBACD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7D9EAF9-A71A-19DA-2B14-49085DE8B59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C8E3FDE-E8D4-2A25-E40C-1D7E1C2C40CF}"/>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5" name="Marcador de pie de página 4">
            <a:extLst>
              <a:ext uri="{FF2B5EF4-FFF2-40B4-BE49-F238E27FC236}">
                <a16:creationId xmlns:a16="http://schemas.microsoft.com/office/drawing/2014/main" id="{361FA323-1AEF-02CA-64FB-B409128C409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E5C741-D48E-449D-0EDA-7B1B7C038711}"/>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36978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504A5B-9D15-25F8-C95E-E0ADA690275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AA5B67-A44E-F7CC-AFB1-44936432D2E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01F9B43-D6D3-302F-CDB9-F73B7F82BA3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A6E3062-6030-DDD7-9A48-39F098ED2494}"/>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6" name="Marcador de pie de página 5">
            <a:extLst>
              <a:ext uri="{FF2B5EF4-FFF2-40B4-BE49-F238E27FC236}">
                <a16:creationId xmlns:a16="http://schemas.microsoft.com/office/drawing/2014/main" id="{D58E4E89-DEC1-E3AA-6039-49882EA6470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B9916B-D4F5-8F6A-6867-6D9C5833CB09}"/>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57545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4448F-6715-A97E-B68C-42D24FF012B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972A3C9-1B37-AA93-4BC6-924300DAE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693F7EE-9F1C-E604-E764-228694A75D9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EA3BDA8-C9ED-1AF4-CE35-4CEA4C427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AC630AF-5347-17C0-E063-738E918CD63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EAB5214-CB74-2B95-C9F1-DA49A25FF0E4}"/>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8" name="Marcador de pie de página 7">
            <a:extLst>
              <a:ext uri="{FF2B5EF4-FFF2-40B4-BE49-F238E27FC236}">
                <a16:creationId xmlns:a16="http://schemas.microsoft.com/office/drawing/2014/main" id="{BEE310E1-8333-823C-D41E-ADBF017A638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E7C987-8251-2E1B-D641-EC8197AD7C7C}"/>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5000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9BF967-6B5A-5BD1-4AE3-9574CE3FC78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8EB60-9D0E-2A2A-4B25-2FEE1A145AC8}"/>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4" name="Marcador de pie de página 3">
            <a:extLst>
              <a:ext uri="{FF2B5EF4-FFF2-40B4-BE49-F238E27FC236}">
                <a16:creationId xmlns:a16="http://schemas.microsoft.com/office/drawing/2014/main" id="{2DBA53DA-69C8-FB78-DE76-C41ADB6D453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3F28E112-FE0B-DA2B-6F59-F37BD319DDC4}"/>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8779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DBFE4E-B322-3BC0-591F-B74B9B69B82D}"/>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3" name="Marcador de pie de página 2">
            <a:extLst>
              <a:ext uri="{FF2B5EF4-FFF2-40B4-BE49-F238E27FC236}">
                <a16:creationId xmlns:a16="http://schemas.microsoft.com/office/drawing/2014/main" id="{2F8B4DB7-7E9E-92C9-1F91-0540570A705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E36CB9-6637-2A3E-B1CB-DD463A92F5A8}"/>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394233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45B311-CCA5-1D0D-2FF7-71381EEB12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5EC97C2-854E-73B0-3610-2BF402B20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A7D968D-8F69-9D77-B199-B9FCA41C2D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103874D-4768-3B63-A2AF-6B88EECD9B87}"/>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6" name="Marcador de pie de página 5">
            <a:extLst>
              <a:ext uri="{FF2B5EF4-FFF2-40B4-BE49-F238E27FC236}">
                <a16:creationId xmlns:a16="http://schemas.microsoft.com/office/drawing/2014/main" id="{1E41BA34-9DD9-E19C-5615-0A318ED7CF9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E1EF48-6633-C68E-75E8-A1351E4143ED}"/>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42279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863D7-80C9-CC76-D39D-56B772EEFFF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2BAA80A-7359-1718-B7A3-D794BB2A61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A8552A-75FB-B025-DFD8-4C41B0D5E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E56E52-DF2D-6514-1660-147EA86E4D33}"/>
              </a:ext>
            </a:extLst>
          </p:cNvPr>
          <p:cNvSpPr>
            <a:spLocks noGrp="1"/>
          </p:cNvSpPr>
          <p:nvPr>
            <p:ph type="dt" sz="half" idx="10"/>
          </p:nvPr>
        </p:nvSpPr>
        <p:spPr/>
        <p:txBody>
          <a:bodyPr/>
          <a:lstStyle/>
          <a:p>
            <a:fld id="{7097A625-535D-4F2E-B962-227BFF52C561}" type="datetimeFigureOut">
              <a:rPr lang="es-ES" smtClean="0"/>
              <a:t>05/05/2026</a:t>
            </a:fld>
            <a:endParaRPr lang="es-ES"/>
          </a:p>
        </p:txBody>
      </p:sp>
      <p:sp>
        <p:nvSpPr>
          <p:cNvPr id="6" name="Marcador de pie de página 5">
            <a:extLst>
              <a:ext uri="{FF2B5EF4-FFF2-40B4-BE49-F238E27FC236}">
                <a16:creationId xmlns:a16="http://schemas.microsoft.com/office/drawing/2014/main" id="{FC4144E2-B6DA-87B2-6F28-1E1779477C6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6ECCC4-7AC5-8692-1E6E-56A7AA98B610}"/>
              </a:ext>
            </a:extLst>
          </p:cNvPr>
          <p:cNvSpPr>
            <a:spLocks noGrp="1"/>
          </p:cNvSpPr>
          <p:nvPr>
            <p:ph type="sldNum" sz="quarter" idx="12"/>
          </p:nvPr>
        </p:nvSpPr>
        <p:spPr/>
        <p:txBody>
          <a:bodyPr/>
          <a:lstStyle/>
          <a:p>
            <a:fld id="{904B7937-4D69-4559-A58E-4882DA43200F}" type="slidenum">
              <a:rPr lang="es-ES" smtClean="0"/>
              <a:t>‹Nº›</a:t>
            </a:fld>
            <a:endParaRPr lang="es-ES"/>
          </a:p>
        </p:txBody>
      </p:sp>
    </p:spTree>
    <p:extLst>
      <p:ext uri="{BB962C8B-B14F-4D97-AF65-F5344CB8AC3E}">
        <p14:creationId xmlns:p14="http://schemas.microsoft.com/office/powerpoint/2010/main" val="211876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0187C1-8B0D-7CBD-F08D-7224F6EE2D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2EE8BB-4B6C-82AB-F5D1-E30A7B4BF7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99A11BE-3F67-6AA0-BE6E-05B217A3E3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97A625-535D-4F2E-B962-227BFF52C561}" type="datetimeFigureOut">
              <a:rPr lang="es-ES" smtClean="0"/>
              <a:t>05/05/2026</a:t>
            </a:fld>
            <a:endParaRPr lang="es-ES"/>
          </a:p>
        </p:txBody>
      </p:sp>
      <p:sp>
        <p:nvSpPr>
          <p:cNvPr id="5" name="Marcador de pie de página 4">
            <a:extLst>
              <a:ext uri="{FF2B5EF4-FFF2-40B4-BE49-F238E27FC236}">
                <a16:creationId xmlns:a16="http://schemas.microsoft.com/office/drawing/2014/main" id="{414E0E25-162C-B5BB-6009-CD071C94D7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927F43F9-27D3-F612-586C-949D92F33A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04B7937-4D69-4559-A58E-4882DA43200F}" type="slidenum">
              <a:rPr lang="es-ES" smtClean="0"/>
              <a:t>‹Nº›</a:t>
            </a:fld>
            <a:endParaRPr lang="es-ES"/>
          </a:p>
        </p:txBody>
      </p:sp>
    </p:spTree>
    <p:extLst>
      <p:ext uri="{BB962C8B-B14F-4D97-AF65-F5344CB8AC3E}">
        <p14:creationId xmlns:p14="http://schemas.microsoft.com/office/powerpoint/2010/main" val="3254933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05/05/2026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469851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jpg"/><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3EC94AA-C3C2-2BDF-A139-7149B233038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0" y="5631640"/>
            <a:ext cx="12192000" cy="736551"/>
          </a:xfrm>
          <a:prstGeom prst="rect">
            <a:avLst/>
          </a:prstGeom>
          <a:solidFill>
            <a:srgbClr val="FFFF99">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7" name="Straight Connector 10">
            <a:extLst>
              <a:ext uri="{FF2B5EF4-FFF2-40B4-BE49-F238E27FC236}">
                <a16:creationId xmlns:a16="http://schemas.microsoft.com/office/drawing/2014/main" id="{74BED776-3D84-607E-5D7A-467E9DE3E49F}"/>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553481"/>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12">
            <a:extLst>
              <a:ext uri="{FF2B5EF4-FFF2-40B4-BE49-F238E27FC236}">
                <a16:creationId xmlns:a16="http://schemas.microsoft.com/office/drawing/2014/main" id="{EDAF6142-B076-D604-F418-135083AEF184}"/>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446350"/>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CuadroTexto 4">
            <a:extLst>
              <a:ext uri="{FF2B5EF4-FFF2-40B4-BE49-F238E27FC236}">
                <a16:creationId xmlns:a16="http://schemas.microsoft.com/office/drawing/2014/main" id="{3AAD79BC-A7DA-4245-8E60-05BB191E10C7}"/>
              </a:ext>
            </a:extLst>
          </p:cNvPr>
          <p:cNvSpPr txBox="1"/>
          <p:nvPr/>
        </p:nvSpPr>
        <p:spPr>
          <a:xfrm>
            <a:off x="8543117" y="6471821"/>
            <a:ext cx="3648883" cy="338554"/>
          </a:xfrm>
          <a:prstGeom prst="rect">
            <a:avLst/>
          </a:prstGeom>
          <a:noFill/>
        </p:spPr>
        <p:txBody>
          <a:bodyPr wrap="none" rtlCol="0">
            <a:spAutoFit/>
          </a:bodyPr>
          <a:lstStyle/>
          <a:p>
            <a:pPr algn="r"/>
            <a:r>
              <a:rPr lang="en-US" sz="1600" b="1" noProof="0" dirty="0">
                <a:solidFill>
                  <a:srgbClr val="FFFF99"/>
                </a:solidFill>
                <a:effectLst>
                  <a:outerShdw blurRad="38100" dist="38100" dir="2700000" algn="tl">
                    <a:srgbClr val="000000"/>
                  </a:outerShdw>
                </a:effectLst>
              </a:rPr>
              <a:t>Lesson 12 for June 20, 2026</a:t>
            </a:r>
          </a:p>
        </p:txBody>
      </p:sp>
      <p:sp>
        <p:nvSpPr>
          <p:cNvPr id="4" name="CuadroTexto 3">
            <a:extLst>
              <a:ext uri="{FF2B5EF4-FFF2-40B4-BE49-F238E27FC236}">
                <a16:creationId xmlns:a16="http://schemas.microsoft.com/office/drawing/2014/main" id="{30CCAE40-E535-E258-EDF4-82E3ECB91426}"/>
              </a:ext>
            </a:extLst>
          </p:cNvPr>
          <p:cNvSpPr txBox="1"/>
          <p:nvPr/>
        </p:nvSpPr>
        <p:spPr>
          <a:xfrm>
            <a:off x="159798" y="5553481"/>
            <a:ext cx="12192000" cy="923330"/>
          </a:xfrm>
          <a:prstGeom prst="rect">
            <a:avLst/>
          </a:prstGeom>
          <a:noFill/>
        </p:spPr>
        <p:txBody>
          <a:bodyPr wrap="square" rtlCol="0">
            <a:spAutoFit/>
            <a:scene3d>
              <a:camera prst="orthographicFront"/>
              <a:lightRig rig="sunset" dir="t"/>
            </a:scene3d>
            <a:sp3d extrusionH="57150" contourW="12700">
              <a:bevelT h="25400" prst="softRound"/>
              <a:contourClr>
                <a:schemeClr val="bg1"/>
              </a:contourClr>
            </a:sp3d>
          </a:bodyPr>
          <a:lstStyle/>
          <a:p>
            <a:pPr algn="ctr"/>
            <a:r>
              <a:rPr lang="en-US" sz="5400" b="1" spc="1000" noProof="0" dirty="0">
                <a:ln w="9525">
                  <a:noFill/>
                  <a:prstDash val="solid"/>
                </a:ln>
                <a:solidFill>
                  <a:schemeClr val="accent3">
                    <a:lumMod val="50000"/>
                  </a:schemeClr>
                </a:solidFill>
                <a:effectLst>
                  <a:outerShdw blurRad="12700" dist="38100" dir="2700000" algn="tl" rotWithShape="0">
                    <a:srgbClr val="7030A0"/>
                  </a:outerShdw>
                </a:effectLst>
              </a:rPr>
              <a:t>SHARE HIM</a:t>
            </a:r>
          </a:p>
        </p:txBody>
      </p:sp>
    </p:spTree>
    <p:extLst>
      <p:ext uri="{BB962C8B-B14F-4D97-AF65-F5344CB8AC3E}">
        <p14:creationId xmlns:p14="http://schemas.microsoft.com/office/powerpoint/2010/main" val="107172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9000"/>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69966FF2-CCC8-38EF-7D14-4651D4CD43E4}"/>
              </a:ext>
            </a:extLst>
          </p:cNvPr>
          <p:cNvSpPr>
            <a:spLocks noGrp="1" noRot="1" noMove="1" noResize="1" noEditPoints="1" noAdjustHandles="1" noChangeArrowheads="1" noChangeShapeType="1"/>
          </p:cNvSpPr>
          <p:nvPr/>
        </p:nvSpPr>
        <p:spPr>
          <a:xfrm>
            <a:off x="0" y="0"/>
            <a:ext cx="12192000" cy="1613803"/>
          </a:xfrm>
          <a:prstGeom prst="rect">
            <a:avLst/>
          </a:prstGeom>
          <a:blipFill dpi="0" rotWithShape="1">
            <a:blip r:embed="rId3" cstate="hq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4" name="Imagen 3">
            <a:extLst>
              <a:ext uri="{FF2B5EF4-FFF2-40B4-BE49-F238E27FC236}">
                <a16:creationId xmlns:a16="http://schemas.microsoft.com/office/drawing/2014/main" id="{29B5DF63-BF91-1731-079F-CA5C5E2E3BE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40324" y="1653559"/>
            <a:ext cx="4860177" cy="2653748"/>
          </a:xfrm>
          <a:prstGeom prst="rect">
            <a:avLst/>
          </a:prstGeom>
          <a:ln>
            <a:noFill/>
          </a:ln>
          <a:effectLst>
            <a:reflection blurRad="12700" stA="30000" endPos="13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0D71AFBC-97C0-7A40-A3EB-3A9EA9218F12}"/>
              </a:ext>
            </a:extLst>
          </p:cNvPr>
          <p:cNvSpPr txBox="1"/>
          <p:nvPr/>
        </p:nvSpPr>
        <p:spPr>
          <a:xfrm>
            <a:off x="0" y="-79512"/>
            <a:ext cx="12192000" cy="769441"/>
          </a:xfrm>
          <a:prstGeom prst="rect">
            <a:avLst/>
          </a:prstGeom>
          <a:noFill/>
        </p:spPr>
        <p:txBody>
          <a:bodyPr wrap="square">
            <a:spAutoFit/>
          </a:bodyPr>
          <a:lstStyle/>
          <a:p>
            <a:pPr algn="ctr"/>
            <a:r>
              <a:rPr lang="en-US" sz="4400" spc="300" noProof="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GOD SEEKS HIS CHILDREN</a:t>
            </a:r>
          </a:p>
        </p:txBody>
      </p:sp>
      <p:sp>
        <p:nvSpPr>
          <p:cNvPr id="5" name="CuadroTexto 4">
            <a:extLst>
              <a:ext uri="{FF2B5EF4-FFF2-40B4-BE49-F238E27FC236}">
                <a16:creationId xmlns:a16="http://schemas.microsoft.com/office/drawing/2014/main" id="{C646FC66-F9A6-3ABA-B052-2C75D3FC6354}"/>
              </a:ext>
            </a:extLst>
          </p:cNvPr>
          <p:cNvSpPr txBox="1"/>
          <p:nvPr/>
        </p:nvSpPr>
        <p:spPr>
          <a:xfrm>
            <a:off x="1163499" y="640778"/>
            <a:ext cx="9865001" cy="923330"/>
          </a:xfrm>
          <a:prstGeom prst="rect">
            <a:avLst/>
          </a:prstGeom>
          <a:noFill/>
        </p:spPr>
        <p:txBody>
          <a:bodyPr wrap="square">
            <a:spAutoFit/>
          </a:bodyPr>
          <a:lstStyle/>
          <a:p>
            <a:pPr algn="ctr"/>
            <a:r>
              <a:rPr lang="en-US" b="1" noProof="0" dirty="0">
                <a:solidFill>
                  <a:schemeClr val="accent1">
                    <a:lumMod val="75000"/>
                  </a:schemeClr>
                </a:solidFill>
                <a:latin typeface="Comic Sans MS" panose="030F0702030302020204" pitchFamily="66" charset="0"/>
              </a:rPr>
              <a:t>“Is not Ephraim my dear son, the child in whom I delight? Though I often speak against him, I still remember him. Therefore, my heart yearns for him; ‘I have great compassion for him,’ declares the Lord.” </a:t>
            </a:r>
            <a:r>
              <a:rPr lang="en-US" sz="1400" b="1" noProof="0" dirty="0">
                <a:solidFill>
                  <a:schemeClr val="accent1">
                    <a:lumMod val="75000"/>
                  </a:schemeClr>
                </a:solidFill>
                <a:latin typeface="Comic Sans MS" panose="030F0702030302020204" pitchFamily="66" charset="0"/>
              </a:rPr>
              <a:t>(Jeremiah 31:20 </a:t>
            </a:r>
            <a:r>
              <a:rPr lang="en-US" sz="1100" b="1" noProof="0" dirty="0">
                <a:solidFill>
                  <a:schemeClr val="accent1">
                    <a:lumMod val="75000"/>
                  </a:schemeClr>
                </a:solidFill>
                <a:latin typeface="Comic Sans MS" panose="030F0702030302020204" pitchFamily="66" charset="0"/>
              </a:rPr>
              <a:t>NIV</a:t>
            </a:r>
            <a:r>
              <a:rPr lang="en-US" sz="1400" b="1" noProof="0" dirty="0">
                <a:solidFill>
                  <a:schemeClr val="accent1">
                    <a:lumMod val="75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A48FE12C-C9B7-0B2F-6761-22A02139524C}"/>
              </a:ext>
            </a:extLst>
          </p:cNvPr>
          <p:cNvSpPr txBox="1"/>
          <p:nvPr/>
        </p:nvSpPr>
        <p:spPr>
          <a:xfrm>
            <a:off x="4785370" y="1571907"/>
            <a:ext cx="4653147" cy="1323439"/>
          </a:xfrm>
          <a:prstGeom prst="rect">
            <a:avLst/>
          </a:prstGeom>
          <a:noFill/>
        </p:spPr>
        <p:txBody>
          <a:bodyPr wrap="square" rtlCol="0">
            <a:spAutoFit/>
          </a:bodyPr>
          <a:lstStyle/>
          <a:p>
            <a:pPr>
              <a:spcBef>
                <a:spcPts val="600"/>
              </a:spcBef>
            </a:pPr>
            <a:r>
              <a:rPr lang="en-US" sz="2000" b="1" noProof="0" dirty="0"/>
              <a:t>At a certain point, God's people split: Ephraim (the northern kingdom) abandoned God; Judah (the southern kingdom) remained faithful.</a:t>
            </a:r>
          </a:p>
        </p:txBody>
      </p:sp>
      <p:pic>
        <p:nvPicPr>
          <p:cNvPr id="8" name="Imagen 7">
            <a:extLst>
              <a:ext uri="{FF2B5EF4-FFF2-40B4-BE49-F238E27FC236}">
                <a16:creationId xmlns:a16="http://schemas.microsoft.com/office/drawing/2014/main" id="{1DDDD9CE-DEC0-1775-287C-76316C83C7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557569" y="1884112"/>
            <a:ext cx="2494107" cy="2173304"/>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022BC21A-145B-4FDF-B287-8B9BE6F160B3}"/>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9258851" y="4697240"/>
            <a:ext cx="2687914" cy="201593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8E6D2F5-29B6-01C7-859B-BA0E5ECEF7A6}"/>
              </a:ext>
            </a:extLst>
          </p:cNvPr>
          <p:cNvSpPr txBox="1"/>
          <p:nvPr/>
        </p:nvSpPr>
        <p:spPr>
          <a:xfrm>
            <a:off x="0" y="4647342"/>
            <a:ext cx="9153939" cy="1015663"/>
          </a:xfrm>
          <a:prstGeom prst="rect">
            <a:avLst/>
          </a:prstGeom>
          <a:noFill/>
        </p:spPr>
        <p:txBody>
          <a:bodyPr wrap="square">
            <a:spAutoFit/>
          </a:bodyPr>
          <a:lstStyle/>
          <a:p>
            <a:pPr>
              <a:spcBef>
                <a:spcPts val="600"/>
              </a:spcBef>
            </a:pPr>
            <a:r>
              <a:rPr lang="en-US" sz="2000" b="1" noProof="0" dirty="0"/>
              <a:t>Those who served God and then abandoned Him, God continues to call out to them with love. They are His children, and He loves them and persistently urges them to return to Him.</a:t>
            </a:r>
          </a:p>
        </p:txBody>
      </p:sp>
      <p:sp>
        <p:nvSpPr>
          <p:cNvPr id="7" name="CuadroTexto 6">
            <a:extLst>
              <a:ext uri="{FF2B5EF4-FFF2-40B4-BE49-F238E27FC236}">
                <a16:creationId xmlns:a16="http://schemas.microsoft.com/office/drawing/2014/main" id="{4EBC4B57-529E-F917-4BFE-11E0CBD8A6F6}"/>
              </a:ext>
            </a:extLst>
          </p:cNvPr>
          <p:cNvSpPr txBox="1"/>
          <p:nvPr/>
        </p:nvSpPr>
        <p:spPr>
          <a:xfrm>
            <a:off x="4785370" y="2801848"/>
            <a:ext cx="4653147"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Despite his abandonment, God continued to regard Ephraim as his beloved son (Jer. 31:20). He even depicted his grandmother, Rachel, as weeping for her sons, who had died in their sins (Jer. 31:15).</a:t>
            </a:r>
          </a:p>
        </p:txBody>
      </p:sp>
      <p:sp>
        <p:nvSpPr>
          <p:cNvPr id="11" name="CuadroTexto 10">
            <a:extLst>
              <a:ext uri="{FF2B5EF4-FFF2-40B4-BE49-F238E27FC236}">
                <a16:creationId xmlns:a16="http://schemas.microsoft.com/office/drawing/2014/main" id="{79C8B7EF-096B-DACC-75FE-CED3A04B284F}"/>
              </a:ext>
            </a:extLst>
          </p:cNvPr>
          <p:cNvSpPr txBox="1"/>
          <p:nvPr/>
        </p:nvSpPr>
        <p:spPr>
          <a:xfrm>
            <a:off x="0" y="5569506"/>
            <a:ext cx="90868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Perhaps some of our own children, who once knew the faith, have abandoned it. Far from turning our backs on them, we must continue to love them and speak kindly to them. God reminds us that they are the object of His tenderest compassion, and He earnestly desires that they return to Him.</a:t>
            </a:r>
          </a:p>
        </p:txBody>
      </p:sp>
    </p:spTree>
    <p:extLst>
      <p:ext uri="{BB962C8B-B14F-4D97-AF65-F5344CB8AC3E}">
        <p14:creationId xmlns:p14="http://schemas.microsoft.com/office/powerpoint/2010/main" val="38383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900" decel="100000" fill="hold"/>
                                        <p:tgtEl>
                                          <p:spTgt spid="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 calcmode="lin" valueType="num">
                                      <p:cBhvr>
                                        <p:cTn id="53" dur="500" fill="hold"/>
                                        <p:tgtEl>
                                          <p:spTgt spid="8"/>
                                        </p:tgtEl>
                                        <p:attrNameLst>
                                          <p:attrName>style.rotation</p:attrName>
                                        </p:attrNameLst>
                                      </p:cBhvr>
                                      <p:tavLst>
                                        <p:tav tm="0">
                                          <p:val>
                                            <p:fltVal val="360"/>
                                          </p:val>
                                        </p:tav>
                                        <p:tav tm="100000">
                                          <p:val>
                                            <p:fltVal val="0"/>
                                          </p:val>
                                        </p:tav>
                                      </p:tavLst>
                                    </p:anim>
                                    <p:animEffect transition="in" filter="fade">
                                      <p:cBhvr>
                                        <p:cTn id="54" dur="500"/>
                                        <p:tgtEl>
                                          <p:spTgt spid="8"/>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 calcmode="lin" valueType="num">
                                      <p:cBhvr>
                                        <p:cTn id="65" dur="500" fill="hold"/>
                                        <p:tgtEl>
                                          <p:spTgt spid="10"/>
                                        </p:tgtEl>
                                        <p:attrNameLst>
                                          <p:attrName>style.rotation</p:attrName>
                                        </p:attrNameLst>
                                      </p:cBhvr>
                                      <p:tavLst>
                                        <p:tav tm="0">
                                          <p:val>
                                            <p:fltVal val="360"/>
                                          </p:val>
                                        </p:tav>
                                        <p:tav tm="100000">
                                          <p:val>
                                            <p:fltVal val="0"/>
                                          </p:val>
                                        </p:tav>
                                      </p:tavLst>
                                    </p:anim>
                                    <p:animEffect transition="in" filter="fade">
                                      <p:cBhvr>
                                        <p:cTn id="66" dur="500"/>
                                        <p:tgtEl>
                                          <p:spTgt spid="10"/>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38E48C5E-0C09-E4FC-0C30-811660F7046D}"/>
              </a:ext>
            </a:extLst>
          </p:cNvPr>
          <p:cNvSpPr>
            <a:spLocks noGrp="1" noRot="1" noMove="1" noResize="1" noEditPoints="1" noAdjustHandles="1" noChangeArrowheads="1" noChangeShapeType="1"/>
          </p:cNvSpPr>
          <p:nvPr/>
        </p:nvSpPr>
        <p:spPr>
          <a:xfrm>
            <a:off x="0" y="1"/>
            <a:ext cx="12192000" cy="1345786"/>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7F0240B7-AA4C-E3D9-0F84-8701F865D3A0}"/>
              </a:ext>
            </a:extLst>
          </p:cNvPr>
          <p:cNvSpPr txBox="1"/>
          <p:nvPr/>
        </p:nvSpPr>
        <p:spPr>
          <a:xfrm>
            <a:off x="0" y="0"/>
            <a:ext cx="12192000" cy="769441"/>
          </a:xfrm>
          <a:prstGeom prst="rect">
            <a:avLst/>
          </a:prstGeom>
          <a:noFill/>
        </p:spPr>
        <p:txBody>
          <a:bodyPr wrap="square">
            <a:spAutoFit/>
          </a:bodyPr>
          <a:lstStyle/>
          <a:p>
            <a:pPr algn="ctr"/>
            <a:r>
              <a:rPr lang="en-US" sz="4400" b="1" noProof="0" dirty="0">
                <a:ln w="12700" cmpd="sng">
                  <a:solidFill>
                    <a:schemeClr val="accent4"/>
                  </a:solidFill>
                  <a:prstDash val="solid"/>
                </a:ln>
                <a:gradFill>
                  <a:gsLst>
                    <a:gs pos="0">
                      <a:srgbClr val="FFFF00"/>
                    </a:gs>
                    <a:gs pos="4000">
                      <a:srgbClr val="FFFF99"/>
                    </a:gs>
                    <a:gs pos="87000">
                      <a:schemeClr val="accent4">
                        <a:lumMod val="20000"/>
                        <a:lumOff val="80000"/>
                      </a:schemeClr>
                    </a:gs>
                  </a:gsLst>
                  <a:lin ang="5400000"/>
                </a:gradFill>
                <a:effectLst>
                  <a:outerShdw blurRad="38100" dist="38100" dir="2700000" algn="tl">
                    <a:srgbClr val="000000"/>
                  </a:outerShdw>
                </a:effectLst>
              </a:rPr>
              <a:t>WE ARE LOOKING FOR THE ONE WHO LEFT</a:t>
            </a:r>
          </a:p>
        </p:txBody>
      </p:sp>
      <p:sp>
        <p:nvSpPr>
          <p:cNvPr id="5" name="CuadroTexto 4">
            <a:extLst>
              <a:ext uri="{FF2B5EF4-FFF2-40B4-BE49-F238E27FC236}">
                <a16:creationId xmlns:a16="http://schemas.microsoft.com/office/drawing/2014/main" id="{97E83A46-25C2-2230-7C6D-834EBEDA3963}"/>
              </a:ext>
            </a:extLst>
          </p:cNvPr>
          <p:cNvSpPr txBox="1"/>
          <p:nvPr/>
        </p:nvSpPr>
        <p:spPr>
          <a:xfrm>
            <a:off x="688789" y="653065"/>
            <a:ext cx="10630933" cy="646331"/>
          </a:xfrm>
          <a:prstGeom prst="rect">
            <a:avLst/>
          </a:prstGeom>
          <a:noFill/>
        </p:spPr>
        <p:txBody>
          <a:bodyPr wrap="square">
            <a:spAutoFit/>
          </a:bodyPr>
          <a:lstStyle/>
          <a:p>
            <a:pPr algn="ctr"/>
            <a:r>
              <a:rPr lang="en-US" b="1" noProof="0" dirty="0">
                <a:solidFill>
                  <a:srgbClr val="FEEAED"/>
                </a:solidFill>
                <a:effectLst>
                  <a:outerShdw blurRad="38100" dist="38100" dir="2700000" algn="tl">
                    <a:srgbClr val="000000"/>
                  </a:outerShdw>
                </a:effectLst>
                <a:latin typeface="Comic Sans MS" panose="030F0702030302020204" pitchFamily="66" charset="0"/>
              </a:rPr>
              <a:t>“Though I scatter them among the peoples, yet in distant lands they will remember me.    They and their children will survive, and they will return” </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(Zechariah 10:9 </a:t>
            </a:r>
            <a:r>
              <a:rPr lang="en-US" sz="1100" b="1" noProof="0" dirty="0">
                <a:solidFill>
                  <a:srgbClr val="FEEAED"/>
                </a:solidFill>
                <a:effectLst>
                  <a:outerShdw blurRad="38100" dist="38100" dir="2700000" algn="tl">
                    <a:srgbClr val="000000"/>
                  </a:outerShdw>
                </a:effectLst>
                <a:latin typeface="Comic Sans MS" panose="030F0702030302020204" pitchFamily="66" charset="0"/>
              </a:rPr>
              <a:t>NIV</a:t>
            </a:r>
            <a:r>
              <a:rPr lang="en-US" sz="1400" b="1" noProof="0" dirty="0">
                <a:solidFill>
                  <a:srgbClr val="FEEAED"/>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44F4EF59-0A4E-8CF6-76EE-7EF6E721D4A8}"/>
              </a:ext>
            </a:extLst>
          </p:cNvPr>
          <p:cNvSpPr txBox="1"/>
          <p:nvPr/>
        </p:nvSpPr>
        <p:spPr>
          <a:xfrm>
            <a:off x="3962816" y="1411681"/>
            <a:ext cx="8229184" cy="1323439"/>
          </a:xfrm>
          <a:prstGeom prst="rect">
            <a:avLst/>
          </a:prstGeom>
          <a:noFill/>
        </p:spPr>
        <p:txBody>
          <a:bodyPr wrap="square" rtlCol="0">
            <a:spAutoFit/>
          </a:bodyPr>
          <a:lstStyle/>
          <a:p>
            <a:pPr>
              <a:spcBef>
                <a:spcPts val="600"/>
              </a:spcBef>
            </a:pPr>
            <a:r>
              <a:rPr lang="en-US" sz="2000" b="1" noProof="0" dirty="0"/>
              <a:t>Our spouse; our son; our daughter; our friend; our neighbor; that brother or sister who used to sit on that pew… One day they worshipped with us, but now, where are they?</a:t>
            </a:r>
          </a:p>
        </p:txBody>
      </p:sp>
      <p:pic>
        <p:nvPicPr>
          <p:cNvPr id="10" name="Imagen 9">
            <a:extLst>
              <a:ext uri="{FF2B5EF4-FFF2-40B4-BE49-F238E27FC236}">
                <a16:creationId xmlns:a16="http://schemas.microsoft.com/office/drawing/2014/main" id="{73EBC732-5A8E-302E-2D65-2294C985B5E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156129" y="1500782"/>
            <a:ext cx="3694030" cy="2446047"/>
          </a:xfrm>
          <a:prstGeom prst="round2DiagRect">
            <a:avLst>
              <a:gd name="adj1" fmla="val 16667"/>
              <a:gd name="adj2" fmla="val 0"/>
            </a:avLst>
          </a:prstGeom>
          <a:ln w="38100" cap="sq">
            <a:solidFill>
              <a:srgbClr val="8B2229"/>
            </a:solidFill>
            <a:miter lim="800000"/>
          </a:ln>
          <a:effectLst>
            <a:outerShdw blurRad="63500" sx="102000" sy="102000" algn="ctr" rotWithShape="0">
              <a:prstClr val="black">
                <a:alpha val="40000"/>
              </a:prstClr>
            </a:outerShdw>
          </a:effectLst>
        </p:spPr>
      </p:pic>
      <p:pic>
        <p:nvPicPr>
          <p:cNvPr id="12" name="Imagen 11">
            <a:extLst>
              <a:ext uri="{FF2B5EF4-FFF2-40B4-BE49-F238E27FC236}">
                <a16:creationId xmlns:a16="http://schemas.microsoft.com/office/drawing/2014/main" id="{F98A374D-DD6D-73FA-E734-04EA68933B63}"/>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56129" y="4171398"/>
            <a:ext cx="3694030" cy="2510786"/>
          </a:xfrm>
          <a:prstGeom prst="round2DiagRect">
            <a:avLst>
              <a:gd name="adj1" fmla="val 0"/>
              <a:gd name="adj2" fmla="val 12667"/>
            </a:avLst>
          </a:prstGeom>
          <a:ln w="38100" cap="sq">
            <a:solidFill>
              <a:srgbClr val="FFFF99"/>
            </a:solidFill>
            <a:miter lim="800000"/>
          </a:ln>
          <a:effectLst>
            <a:outerShdw blurRad="63500" sx="102000" sy="102000" algn="ctr" rotWithShape="0">
              <a:prstClr val="black">
                <a:alpha val="40000"/>
              </a:prstClr>
            </a:outerShdw>
          </a:effectLst>
        </p:spPr>
      </p:pic>
      <p:pic>
        <p:nvPicPr>
          <p:cNvPr id="14" name="Imagen 13">
            <a:extLst>
              <a:ext uri="{FF2B5EF4-FFF2-40B4-BE49-F238E27FC236}">
                <a16:creationId xmlns:a16="http://schemas.microsoft.com/office/drawing/2014/main" id="{C479E2F4-748A-2048-98C0-4B99C920CB9B}"/>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454500" y="3703215"/>
            <a:ext cx="3514432" cy="2978969"/>
          </a:xfrm>
          <a:prstGeom prst="round2DiagRect">
            <a:avLst>
              <a:gd name="adj1" fmla="val 16667"/>
              <a:gd name="adj2" fmla="val 13679"/>
            </a:avLst>
          </a:prstGeom>
          <a:ln w="38100" cap="sq">
            <a:gradFill flip="none" rotWithShape="1">
              <a:gsLst>
                <a:gs pos="0">
                  <a:srgbClr val="FFFF99"/>
                </a:gs>
                <a:gs pos="27000">
                  <a:srgbClr val="FFFF99"/>
                </a:gs>
                <a:gs pos="63000">
                  <a:srgbClr val="8B2229"/>
                </a:gs>
                <a:gs pos="100000">
                  <a:srgbClr val="8B2229"/>
                </a:gs>
              </a:gsLst>
              <a:lin ang="5400000" scaled="1"/>
              <a:tileRect/>
            </a:gradFill>
            <a:miter lim="800000"/>
          </a:ln>
          <a:effectLst>
            <a:outerShdw blurRad="63500" sx="102000" sy="102000" algn="ctr" rotWithShape="0">
              <a:prstClr val="black">
                <a:alpha val="40000"/>
              </a:prstClr>
            </a:outerShdw>
          </a:effectLst>
        </p:spPr>
      </p:pic>
      <p:sp>
        <p:nvSpPr>
          <p:cNvPr id="16" name="CuadroTexto 15">
            <a:extLst>
              <a:ext uri="{FF2B5EF4-FFF2-40B4-BE49-F238E27FC236}">
                <a16:creationId xmlns:a16="http://schemas.microsoft.com/office/drawing/2014/main" id="{94589A9A-B946-D51B-A3B4-A1E138580533}"/>
              </a:ext>
            </a:extLst>
          </p:cNvPr>
          <p:cNvSpPr txBox="1"/>
          <p:nvPr/>
        </p:nvSpPr>
        <p:spPr>
          <a:xfrm>
            <a:off x="3962815" y="3355790"/>
            <a:ext cx="4379027" cy="1631216"/>
          </a:xfrm>
          <a:prstGeom prst="rect">
            <a:avLst/>
          </a:prstGeom>
          <a:noFill/>
        </p:spPr>
        <p:txBody>
          <a:bodyPr wrap="square">
            <a:spAutoFit/>
          </a:bodyPr>
          <a:lstStyle/>
          <a:p>
            <a:pPr>
              <a:spcBef>
                <a:spcPts val="600"/>
              </a:spcBef>
            </a:pPr>
            <a:r>
              <a:rPr lang="en-US" sz="2000" b="1" noProof="0" dirty="0"/>
              <a:t>Our duty is to go and find them and bring them back to the fold. How do we do this? First, by praying. Second, by being an example of love and kindness toward them.</a:t>
            </a:r>
          </a:p>
        </p:txBody>
      </p:sp>
      <p:sp>
        <p:nvSpPr>
          <p:cNvPr id="4" name="CuadroTexto 3">
            <a:extLst>
              <a:ext uri="{FF2B5EF4-FFF2-40B4-BE49-F238E27FC236}">
                <a16:creationId xmlns:a16="http://schemas.microsoft.com/office/drawing/2014/main" id="{21AE42B6-F5AD-1309-E9BB-A72739EB3A9C}"/>
              </a:ext>
            </a:extLst>
          </p:cNvPr>
          <p:cNvSpPr txBox="1"/>
          <p:nvPr/>
        </p:nvSpPr>
        <p:spPr>
          <a:xfrm>
            <a:off x="3962817" y="2430912"/>
            <a:ext cx="8229183"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There are many reasons why people leave the church. We are not called to judge their reasons, criticize their motives, or simply forget about them.</a:t>
            </a:r>
          </a:p>
        </p:txBody>
      </p:sp>
      <p:sp>
        <p:nvSpPr>
          <p:cNvPr id="8" name="CuadroTexto 7">
            <a:extLst>
              <a:ext uri="{FF2B5EF4-FFF2-40B4-BE49-F238E27FC236}">
                <a16:creationId xmlns:a16="http://schemas.microsoft.com/office/drawing/2014/main" id="{09021739-B33C-8BDF-66A8-E362590B705F}"/>
              </a:ext>
            </a:extLst>
          </p:cNvPr>
          <p:cNvSpPr txBox="1"/>
          <p:nvPr/>
        </p:nvSpPr>
        <p:spPr>
          <a:xfrm>
            <a:off x="3962815" y="5023597"/>
            <a:ext cx="437902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The testimony of your life, your actions, words, and prayers for someone who has strayed from God can radically change their life and their future.</a:t>
            </a:r>
          </a:p>
        </p:txBody>
      </p:sp>
    </p:spTree>
    <p:extLst>
      <p:ext uri="{BB962C8B-B14F-4D97-AF65-F5344CB8AC3E}">
        <p14:creationId xmlns:p14="http://schemas.microsoft.com/office/powerpoint/2010/main" val="41255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3"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3" dur="1000" fill="hold"/>
                                        <p:tgtEl>
                                          <p:spTgt spid="14"/>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4"/>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EA9ADDE-A3B8-3A53-7D1D-5B09D716BFC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5F41FDC-7537-8A33-F9CF-CEABA759919C}"/>
              </a:ext>
            </a:extLst>
          </p:cNvPr>
          <p:cNvSpPr txBox="1"/>
          <p:nvPr/>
        </p:nvSpPr>
        <p:spPr>
          <a:xfrm>
            <a:off x="1171575" y="623052"/>
            <a:ext cx="9848850" cy="5786199"/>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“God might have committed the message of the gospel, and all the work of loving ministry, to the heavenly angels. He might have employed other means for accomplishing His purpose. But in His infinite love He chose to make us co-workers with Himself, with Christ and the angels, that we might share the blessing, the joy, the spiritual uplifting, which results from this unselfish ministry. […]</a:t>
            </a:r>
          </a:p>
          <a:p>
            <a:pPr>
              <a:spcBef>
                <a:spcPts val="600"/>
              </a:spcBef>
            </a:pPr>
            <a:r>
              <a:rPr lang="en-US" sz="2400" b="1" noProof="0" dirty="0">
                <a:latin typeface="Constantia" panose="02030602050306030303" pitchFamily="18" charset="0"/>
              </a:rPr>
              <a:t>If you will go to work as Christ designs that His disciples shall, and win souls for Him, you will feel the need of a deeper experience and a greater knowledge in divine things, and will hunger and thirst after righteousness. You will plead with God, and your faith will be strengthened, and your soul will drink deeper drafts at the well of salvation. Encountering opposition and trials will drive you to the Bible and prayer. You will grow in grace and the knowledge of Christ, and will develop a rich experience”.</a:t>
            </a:r>
          </a:p>
          <a:p>
            <a:pPr>
              <a:spcBef>
                <a:spcPts val="600"/>
              </a:spcBef>
            </a:pPr>
            <a:r>
              <a:rPr lang="en-US" sz="2400" b="1" noProof="0" dirty="0">
                <a:latin typeface="Constantia" panose="02030602050306030303" pitchFamily="18" charset="0"/>
              </a:rPr>
              <a:t>.</a:t>
            </a:r>
          </a:p>
        </p:txBody>
      </p:sp>
      <p:sp>
        <p:nvSpPr>
          <p:cNvPr id="4" name="CuadroTexto 3">
            <a:extLst>
              <a:ext uri="{FF2B5EF4-FFF2-40B4-BE49-F238E27FC236}">
                <a16:creationId xmlns:a16="http://schemas.microsoft.com/office/drawing/2014/main" id="{9336F1C7-6B6A-AEB4-7143-EE3CB823570A}"/>
              </a:ext>
            </a:extLst>
          </p:cNvPr>
          <p:cNvSpPr txBox="1"/>
          <p:nvPr/>
        </p:nvSpPr>
        <p:spPr>
          <a:xfrm>
            <a:off x="7503281" y="6065671"/>
            <a:ext cx="3355662" cy="338554"/>
          </a:xfrm>
          <a:prstGeom prst="rect">
            <a:avLst/>
          </a:prstGeom>
          <a:noFill/>
        </p:spPr>
        <p:txBody>
          <a:bodyPr wrap="none" rtlCol="0">
            <a:spAutoFit/>
          </a:bodyPr>
          <a:lstStyle/>
          <a:p>
            <a:pPr algn="r"/>
            <a:r>
              <a:rPr lang="en-US" sz="1600" b="1" noProof="0" dirty="0" err="1"/>
              <a:t>EGW</a:t>
            </a:r>
            <a:r>
              <a:rPr lang="en-US" sz="1600" b="1" noProof="0" dirty="0"/>
              <a:t> (The Way to Christ, pp. 79-80)</a:t>
            </a:r>
          </a:p>
        </p:txBody>
      </p:sp>
    </p:spTree>
    <p:extLst>
      <p:ext uri="{BB962C8B-B14F-4D97-AF65-F5344CB8AC3E}">
        <p14:creationId xmlns:p14="http://schemas.microsoft.com/office/powerpoint/2010/main" val="121465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Un par de personas sentadas en una mesa&#10;&#10;El contenido generado por IA puede ser incorrecto.">
            <a:extLst>
              <a:ext uri="{FF2B5EF4-FFF2-40B4-BE49-F238E27FC236}">
                <a16:creationId xmlns:a16="http://schemas.microsoft.com/office/drawing/2014/main" id="{FCA82878-7C63-27C6-DD00-BB8376C048EA}"/>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0" y="9292"/>
            <a:ext cx="12192000" cy="6839415"/>
          </a:xfrm>
          <a:prstGeom prst="rect">
            <a:avLst/>
          </a:prstGeom>
        </p:spPr>
      </p:pic>
      <p:sp>
        <p:nvSpPr>
          <p:cNvPr id="3" name="CuadroTexto 2">
            <a:extLst>
              <a:ext uri="{FF2B5EF4-FFF2-40B4-BE49-F238E27FC236}">
                <a16:creationId xmlns:a16="http://schemas.microsoft.com/office/drawing/2014/main" id="{15949393-162C-AA66-934F-4EC56CD374CB}"/>
              </a:ext>
            </a:extLst>
          </p:cNvPr>
          <p:cNvSpPr txBox="1"/>
          <p:nvPr/>
        </p:nvSpPr>
        <p:spPr>
          <a:xfrm>
            <a:off x="229431" y="412788"/>
            <a:ext cx="4369201" cy="6032421"/>
          </a:xfrm>
          <a:prstGeom prst="rect">
            <a:avLst/>
          </a:prstGeom>
          <a:noFill/>
        </p:spPr>
        <p:txBody>
          <a:bodyPr wrap="square">
            <a:spAutoFit/>
          </a:bodyPr>
          <a:lstStyle/>
          <a:p>
            <a:pPr lvl="0" algn="ctr">
              <a:defRPr/>
            </a:pP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r>
              <a:rPr lang="en-US" sz="3200" b="1" noProof="0" dirty="0">
                <a:solidFill>
                  <a:prstClr val="white"/>
                </a:solidFill>
                <a:effectLst>
                  <a:glow rad="127000">
                    <a:srgbClr val="563056"/>
                  </a:glow>
                  <a:outerShdw blurRad="38100" dist="38100" dir="2700000" algn="tl">
                    <a:srgbClr val="000000"/>
                  </a:outerShdw>
                </a:effectLst>
                <a:latin typeface="Comic Sans MS" panose="030F0702030302020204" pitchFamily="66" charset="0"/>
              </a:rPr>
              <a:t>‘The Lord God has given Me the tongue of the learned, that I should know how to speak a word in season to him who is weary. He awakens Me morning by morning, He awakens My ear to hear as the learned’ </a:t>
            </a:r>
            <a:r>
              <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rPr>
              <a:t>(Isaiah 50:4)</a:t>
            </a:r>
            <a:endParaRPr kumimoji="0" lang="en-US" sz="3200" b="1" i="0" u="none" strike="noStrike" kern="1200" cap="none" spc="0" normalizeH="0" baseline="0" noProof="0" dirty="0">
              <a:ln>
                <a:noFill/>
              </a:ln>
              <a:solidFill>
                <a:prstClr val="white"/>
              </a:solidFill>
              <a:effectLst>
                <a:glow rad="127000">
                  <a:srgbClr val="563056"/>
                </a:glow>
                <a:outerShdw blurRad="38100" dist="38100" dir="2700000" algn="tl">
                  <a:srgbClr val="000000"/>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91481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CB85925-7D12-7EC5-FBC8-270BAC587D8B}"/>
              </a:ext>
            </a:extLst>
          </p:cNvPr>
          <p:cNvSpPr txBox="1"/>
          <p:nvPr/>
        </p:nvSpPr>
        <p:spPr>
          <a:xfrm>
            <a:off x="7191375" y="3429000"/>
            <a:ext cx="481965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US" sz="2000" b="1" noProof="0" dirty="0">
                <a:solidFill>
                  <a:srgbClr val="A70FDB"/>
                </a:solidFill>
              </a:rPr>
              <a:t>What should we share?</a:t>
            </a:r>
          </a:p>
          <a:p>
            <a:pPr lvl="1">
              <a:spcBef>
                <a:spcPts val="600"/>
              </a:spcBef>
            </a:pPr>
            <a:r>
              <a:rPr lang="en-US" sz="2000" b="1" noProof="0" dirty="0"/>
              <a:t>The Great Commission</a:t>
            </a:r>
          </a:p>
          <a:p>
            <a:pPr>
              <a:spcBef>
                <a:spcPts val="1800"/>
              </a:spcBef>
            </a:pPr>
            <a:r>
              <a:rPr lang="en-US" sz="2000" b="1" noProof="0" dirty="0">
                <a:solidFill>
                  <a:srgbClr val="00A44E"/>
                </a:solidFill>
              </a:rPr>
              <a:t>How can we share?</a:t>
            </a:r>
          </a:p>
          <a:p>
            <a:pPr lvl="1">
              <a:spcBef>
                <a:spcPts val="600"/>
              </a:spcBef>
            </a:pPr>
            <a:r>
              <a:rPr lang="en-US" sz="2000" b="1" noProof="0" dirty="0"/>
              <a:t>Imitating Jesus</a:t>
            </a:r>
          </a:p>
          <a:p>
            <a:pPr lvl="1">
              <a:spcBef>
                <a:spcPts val="600"/>
              </a:spcBef>
            </a:pPr>
            <a:r>
              <a:rPr lang="en-US" sz="2000" b="1" noProof="0" dirty="0"/>
              <a:t>Cultivating friendship</a:t>
            </a:r>
          </a:p>
          <a:p>
            <a:pPr>
              <a:spcBef>
                <a:spcPts val="1800"/>
              </a:spcBef>
            </a:pPr>
            <a:r>
              <a:rPr lang="en-US" sz="2000" b="1" noProof="0" dirty="0">
                <a:solidFill>
                  <a:srgbClr val="C64D1C"/>
                </a:solidFill>
              </a:rPr>
              <a:t>How to bring back those who left?</a:t>
            </a:r>
          </a:p>
          <a:p>
            <a:pPr lvl="1">
              <a:spcBef>
                <a:spcPts val="600"/>
              </a:spcBef>
            </a:pPr>
            <a:r>
              <a:rPr lang="en-US" sz="2000" b="1" noProof="0" dirty="0"/>
              <a:t>God seeks his children</a:t>
            </a:r>
          </a:p>
          <a:p>
            <a:pPr lvl="1">
              <a:spcBef>
                <a:spcPts val="600"/>
              </a:spcBef>
            </a:pPr>
            <a:r>
              <a:rPr lang="en-US" sz="2000" b="1" noProof="0" dirty="0"/>
              <a:t>We are looking for the one who left</a:t>
            </a:r>
          </a:p>
        </p:txBody>
      </p:sp>
      <p:sp>
        <p:nvSpPr>
          <p:cNvPr id="3" name="CuadroTexto 2">
            <a:extLst>
              <a:ext uri="{FF2B5EF4-FFF2-40B4-BE49-F238E27FC236}">
                <a16:creationId xmlns:a16="http://schemas.microsoft.com/office/drawing/2014/main" id="{05743553-52EE-062D-DA4B-FBB11CAD17A2}"/>
              </a:ext>
            </a:extLst>
          </p:cNvPr>
          <p:cNvSpPr txBox="1"/>
          <p:nvPr/>
        </p:nvSpPr>
        <p:spPr>
          <a:xfrm>
            <a:off x="427985" y="358096"/>
            <a:ext cx="8191500" cy="1015663"/>
          </a:xfrm>
          <a:prstGeom prst="rect">
            <a:avLst/>
          </a:prstGeom>
          <a:noFill/>
        </p:spPr>
        <p:txBody>
          <a:bodyPr wrap="square" rtlCol="0">
            <a:spAutoFit/>
          </a:bodyPr>
          <a:lstStyle/>
          <a:p>
            <a:pPr>
              <a:spcBef>
                <a:spcPts val="600"/>
              </a:spcBef>
            </a:pPr>
            <a:r>
              <a:rPr lang="en-US" sz="2000" b="1" noProof="0" dirty="0"/>
              <a:t>Thousands don't truly know Jesus. We call them “lost sheep,” but they don't even know they're lost. And how will they know they need Jesus if no one explains it to them?</a:t>
            </a:r>
          </a:p>
        </p:txBody>
      </p:sp>
      <p:pic>
        <p:nvPicPr>
          <p:cNvPr id="5" name="Imagen 4">
            <a:extLst>
              <a:ext uri="{FF2B5EF4-FFF2-40B4-BE49-F238E27FC236}">
                <a16:creationId xmlns:a16="http://schemas.microsoft.com/office/drawing/2014/main" id="{FD641C5D-297D-FE1F-79FC-818723DD8BB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98144" y="306411"/>
            <a:ext cx="3379851" cy="2973873"/>
          </a:xfrm>
          <a:prstGeom prst="roundRect">
            <a:avLst>
              <a:gd name="adj" fmla="val 4167"/>
            </a:avLst>
          </a:prstGeom>
          <a:solidFill>
            <a:srgbClr val="FFFFFF"/>
          </a:solidFill>
          <a:ln w="76200" cap="sq">
            <a:solidFill>
              <a:schemeClr val="accent1">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pic>
        <p:nvPicPr>
          <p:cNvPr id="9" name="Imagen 8">
            <a:extLst>
              <a:ext uri="{FF2B5EF4-FFF2-40B4-BE49-F238E27FC236}">
                <a16:creationId xmlns:a16="http://schemas.microsoft.com/office/drawing/2014/main" id="{E2595E6C-94FA-0A38-5A66-83497AAC3E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400299" y="3428999"/>
            <a:ext cx="4039829" cy="3318421"/>
          </a:xfrm>
          <a:prstGeom prst="roundRect">
            <a:avLst>
              <a:gd name="adj" fmla="val 4167"/>
            </a:avLst>
          </a:prstGeom>
          <a:solidFill>
            <a:srgbClr val="FFFFFF"/>
          </a:solidFill>
          <a:ln w="76200" cap="sq">
            <a:solidFill>
              <a:schemeClr val="accent5">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a:extLst>
              <a:ext uri="{FF2B5EF4-FFF2-40B4-BE49-F238E27FC236}">
                <a16:creationId xmlns:a16="http://schemas.microsoft.com/office/drawing/2014/main" id="{E29E4165-C36D-A03A-4A5D-DF7E392DC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7985" y="3428999"/>
            <a:ext cx="1868675" cy="3318421"/>
          </a:xfrm>
          <a:prstGeom prst="roundRect">
            <a:avLst>
              <a:gd name="adj" fmla="val 103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a:extLst>
              <a:ext uri="{FF2B5EF4-FFF2-40B4-BE49-F238E27FC236}">
                <a16:creationId xmlns:a16="http://schemas.microsoft.com/office/drawing/2014/main" id="{CB67D3D8-D814-5358-029C-7A0C4B2FC2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7317708" y="6097548"/>
            <a:ext cx="337234" cy="211710"/>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id="{A4E2E256-9198-E5E4-3329-C1B0976072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7317708" y="3898714"/>
            <a:ext cx="337234" cy="211710"/>
          </a:xfrm>
          <a:prstGeom prst="rect">
            <a:avLst/>
          </a:prstGeom>
          <a:effectLst>
            <a:outerShdw blurRad="50800" dist="38100" dir="8100000" algn="tr" rotWithShape="0">
              <a:prstClr val="black">
                <a:alpha val="40000"/>
              </a:prstClr>
            </a:outerShdw>
          </a:effectLst>
        </p:spPr>
      </p:pic>
      <p:pic>
        <p:nvPicPr>
          <p:cNvPr id="20" name="Imagen 19">
            <a:extLst>
              <a:ext uri="{FF2B5EF4-FFF2-40B4-BE49-F238E27FC236}">
                <a16:creationId xmlns:a16="http://schemas.microsoft.com/office/drawing/2014/main" id="{7803DD9E-BEF6-6BC6-1D5A-1BE73B4F453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7317708" y="4816157"/>
            <a:ext cx="337234" cy="211710"/>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id="{EC204CCE-3D77-5C24-B7C8-8693BBEB168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7317708" y="6479639"/>
            <a:ext cx="337234" cy="211710"/>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3A87230F-E504-7C24-EA9F-46A8D7F23AF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7317708" y="5186875"/>
            <a:ext cx="337234" cy="211710"/>
          </a:xfrm>
          <a:prstGeom prst="rect">
            <a:avLst/>
          </a:prstGeom>
          <a:effectLst>
            <a:outerShdw blurRad="50800" dist="38100" dir="8100000" algn="tr" rotWithShape="0">
              <a:prstClr val="black">
                <a:alpha val="40000"/>
              </a:prstClr>
            </a:outerShdw>
          </a:effectLst>
        </p:spPr>
      </p:pic>
      <p:pic>
        <p:nvPicPr>
          <p:cNvPr id="33" name="Imagen 32">
            <a:extLst>
              <a:ext uri="{FF2B5EF4-FFF2-40B4-BE49-F238E27FC236}">
                <a16:creationId xmlns:a16="http://schemas.microsoft.com/office/drawing/2014/main" id="{6DED753A-D212-FF92-7E05-351EE657418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6200000">
            <a:off x="6727976" y="4343754"/>
            <a:ext cx="475631" cy="422037"/>
          </a:xfrm>
          <a:prstGeom prst="rect">
            <a:avLst/>
          </a:prstGeom>
          <a:effectLst>
            <a:outerShdw blurRad="50800" dist="38100" dir="8100000" algn="tr" rotWithShape="0">
              <a:prstClr val="black">
                <a:alpha val="40000"/>
              </a:prstClr>
            </a:outerShdw>
          </a:effectLst>
        </p:spPr>
      </p:pic>
      <p:pic>
        <p:nvPicPr>
          <p:cNvPr id="37" name="Imagen 36">
            <a:extLst>
              <a:ext uri="{FF2B5EF4-FFF2-40B4-BE49-F238E27FC236}">
                <a16:creationId xmlns:a16="http://schemas.microsoft.com/office/drawing/2014/main" id="{7A607F0B-B83C-2F5A-A828-55287538BF5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16200000">
            <a:off x="6727423" y="5640663"/>
            <a:ext cx="475631" cy="422037"/>
          </a:xfrm>
          <a:prstGeom prst="rect">
            <a:avLst/>
          </a:prstGeom>
          <a:effectLst>
            <a:outerShdw blurRad="50800" dist="38100" dir="8100000" algn="tr" rotWithShape="0">
              <a:prstClr val="black">
                <a:alpha val="40000"/>
              </a:prstClr>
            </a:outerShdw>
          </a:effectLst>
        </p:spPr>
      </p:pic>
      <p:pic>
        <p:nvPicPr>
          <p:cNvPr id="40" name="Imagen 39">
            <a:extLst>
              <a:ext uri="{FF2B5EF4-FFF2-40B4-BE49-F238E27FC236}">
                <a16:creationId xmlns:a16="http://schemas.microsoft.com/office/drawing/2014/main" id="{BA3D7911-D321-1758-1280-822F0DFB329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16200000">
            <a:off x="6727976" y="3427268"/>
            <a:ext cx="475631" cy="422037"/>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075DB5C6-B291-3B5C-C134-1F370BE735FF}"/>
              </a:ext>
            </a:extLst>
          </p:cNvPr>
          <p:cNvSpPr txBox="1"/>
          <p:nvPr/>
        </p:nvSpPr>
        <p:spPr>
          <a:xfrm>
            <a:off x="427985" y="2649206"/>
            <a:ext cx="81915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How has God chosen to reach all those people? Through us. This is our “great commission.”</a:t>
            </a:r>
          </a:p>
        </p:txBody>
      </p:sp>
      <p:sp>
        <p:nvSpPr>
          <p:cNvPr id="8" name="CuadroTexto 7">
            <a:extLst>
              <a:ext uri="{FF2B5EF4-FFF2-40B4-BE49-F238E27FC236}">
                <a16:creationId xmlns:a16="http://schemas.microsoft.com/office/drawing/2014/main" id="{F4431EA7-4B44-D2E3-F33D-CC1FC9E39ECD}"/>
              </a:ext>
            </a:extLst>
          </p:cNvPr>
          <p:cNvSpPr txBox="1"/>
          <p:nvPr/>
        </p:nvSpPr>
        <p:spPr>
          <a:xfrm>
            <a:off x="427984" y="1349763"/>
            <a:ext cx="8191499"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God cares for every person on this planet and “wants all people to be saved and to come to a knowledge of the truth” (1 Tim. 2:4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This includes both those who do not know him and those </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who,having</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known him, have turned away from his ways.</a:t>
            </a:r>
          </a:p>
        </p:txBody>
      </p:sp>
    </p:spTree>
    <p:extLst>
      <p:ext uri="{BB962C8B-B14F-4D97-AF65-F5344CB8AC3E}">
        <p14:creationId xmlns:p14="http://schemas.microsoft.com/office/powerpoint/2010/main" val="134982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800" decel="100000"/>
                                        <p:tgtEl>
                                          <p:spTgt spid="11"/>
                                        </p:tgtEl>
                                      </p:cBhvr>
                                    </p:animEffect>
                                    <p:anim calcmode="lin" valueType="num">
                                      <p:cBhvr>
                                        <p:cTn id="20" dur="800" decel="100000" fill="hold"/>
                                        <p:tgtEl>
                                          <p:spTgt spid="11"/>
                                        </p:tgtEl>
                                        <p:attrNameLst>
                                          <p:attrName>style.rotation</p:attrName>
                                        </p:attrNameLst>
                                      </p:cBhvr>
                                      <p:tavLst>
                                        <p:tav tm="0">
                                          <p:val>
                                            <p:fltVal val="-90"/>
                                          </p:val>
                                        </p:tav>
                                        <p:tav tm="100000">
                                          <p:val>
                                            <p:fltVal val="0"/>
                                          </p:val>
                                        </p:tav>
                                      </p:tavLst>
                                    </p:anim>
                                    <p:anim calcmode="lin" valueType="num">
                                      <p:cBhvr>
                                        <p:cTn id="21" dur="800" decel="100000" fill="hold"/>
                                        <p:tgtEl>
                                          <p:spTgt spid="11"/>
                                        </p:tgtEl>
                                        <p:attrNameLst>
                                          <p:attrName>ppt_x</p:attrName>
                                        </p:attrNameLst>
                                      </p:cBhvr>
                                      <p:tavLst>
                                        <p:tav tm="0">
                                          <p:val>
                                            <p:strVal val="#ppt_x+0.4"/>
                                          </p:val>
                                        </p:tav>
                                        <p:tav tm="100000">
                                          <p:val>
                                            <p:strVal val="#ppt_x-0.05"/>
                                          </p:val>
                                        </p:tav>
                                      </p:tavLst>
                                    </p:anim>
                                    <p:anim calcmode="lin" valueType="num">
                                      <p:cBhvr>
                                        <p:cTn id="22" dur="800" decel="100000" fill="hold"/>
                                        <p:tgtEl>
                                          <p:spTgt spid="1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 calcmode="lin" valueType="num">
                                      <p:cBhvr>
                                        <p:cTn id="35" dur="500" fill="hold"/>
                                        <p:tgtEl>
                                          <p:spTgt spid="9"/>
                                        </p:tgtEl>
                                        <p:attrNameLst>
                                          <p:attrName>style.rotation</p:attrName>
                                        </p:attrNameLst>
                                      </p:cBhvr>
                                      <p:tavLst>
                                        <p:tav tm="0">
                                          <p:val>
                                            <p:fltVal val="360"/>
                                          </p:val>
                                        </p:tav>
                                        <p:tav tm="100000">
                                          <p:val>
                                            <p:fltVal val="0"/>
                                          </p:val>
                                        </p:tav>
                                      </p:tavLst>
                                    </p:anim>
                                    <p:animEffect transition="in" filter="fade">
                                      <p:cBhvr>
                                        <p:cTn id="36" dur="500"/>
                                        <p:tgtEl>
                                          <p:spTgt spid="9"/>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288"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strVal val="4/3*#ppt_w"/>
                                          </p:val>
                                        </p:tav>
                                        <p:tav tm="100000">
                                          <p:val>
                                            <p:strVal val="#ppt_w"/>
                                          </p:val>
                                        </p:tav>
                                      </p:tavLst>
                                    </p:anim>
                                    <p:anim calcmode="lin" valueType="num">
                                      <p:cBhvr>
                                        <p:cTn id="46" dur="500" fill="hold"/>
                                        <p:tgtEl>
                                          <p:spTgt spid="40"/>
                                        </p:tgtEl>
                                        <p:attrNameLst>
                                          <p:attrName>ppt_h</p:attrName>
                                        </p:attrNameLst>
                                      </p:cBhvr>
                                      <p:tavLst>
                                        <p:tav tm="0">
                                          <p:val>
                                            <p:strVal val="4/3*#ppt_h"/>
                                          </p:val>
                                        </p:tav>
                                        <p:tav tm="100000">
                                          <p:val>
                                            <p:strVal val="#ppt_h"/>
                                          </p:val>
                                        </p:tav>
                                      </p:tavLst>
                                    </p:anim>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par>
                          <p:cTn id="51" fill="hold">
                            <p:stCondLst>
                              <p:cond delay="1000"/>
                            </p:stCondLst>
                            <p:childTnLst>
                              <p:par>
                                <p:cTn id="52" presetID="17"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ppt_x</p:attrName>
                                        </p:attrNameLst>
                                      </p:cBhvr>
                                      <p:tavLst>
                                        <p:tav tm="0">
                                          <p:val>
                                            <p:strVal val="#ppt_x-#ppt_w/2"/>
                                          </p:val>
                                        </p:tav>
                                        <p:tav tm="100000">
                                          <p:val>
                                            <p:strVal val="#ppt_x"/>
                                          </p:val>
                                        </p:tav>
                                      </p:tavLst>
                                    </p:anim>
                                    <p:anim calcmode="lin" valueType="num">
                                      <p:cBhvr>
                                        <p:cTn id="55" dur="500" fill="hold"/>
                                        <p:tgtEl>
                                          <p:spTgt spid="17"/>
                                        </p:tgtEl>
                                        <p:attrNameLst>
                                          <p:attrName>ppt_y</p:attrName>
                                        </p:attrNameLst>
                                      </p:cBhvr>
                                      <p:tavLst>
                                        <p:tav tm="0">
                                          <p:val>
                                            <p:strVal val="#ppt_y"/>
                                          </p:val>
                                        </p:tav>
                                        <p:tav tm="100000">
                                          <p:val>
                                            <p:strVal val="#ppt_y"/>
                                          </p:val>
                                        </p:tav>
                                      </p:tavLst>
                                    </p:anim>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strVal val="#ppt_h"/>
                                          </p:val>
                                        </p:tav>
                                        <p:tav tm="100000">
                                          <p:val>
                                            <p:strVal val="#ppt_h"/>
                                          </p:val>
                                        </p:tav>
                                      </p:tavLst>
                                    </p:anim>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2">
                                            <p:txEl>
                                              <p:pRg st="1" end="1"/>
                                            </p:txEl>
                                          </p:spTgt>
                                        </p:tgtEl>
                                        <p:attrNameLst>
                                          <p:attrName>style.visibility</p:attrName>
                                        </p:attrNameLst>
                                      </p:cBhvr>
                                      <p:to>
                                        <p:strVal val="visible"/>
                                      </p:to>
                                    </p:set>
                                    <p:animEffect transition="in" filter="wipe(left)">
                                      <p:cBhvr>
                                        <p:cTn id="61" dur="500"/>
                                        <p:tgtEl>
                                          <p:spTgt spid="2">
                                            <p:txEl>
                                              <p:pRg st="1" end="1"/>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3" presetClass="entr" presetSubtype="28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strVal val="4/3*#ppt_w"/>
                                          </p:val>
                                        </p:tav>
                                        <p:tav tm="100000">
                                          <p:val>
                                            <p:strVal val="#ppt_w"/>
                                          </p:val>
                                        </p:tav>
                                      </p:tavLst>
                                    </p:anim>
                                    <p:anim calcmode="lin" valueType="num">
                                      <p:cBhvr>
                                        <p:cTn id="67" dur="500" fill="hold"/>
                                        <p:tgtEl>
                                          <p:spTgt spid="33"/>
                                        </p:tgtEl>
                                        <p:attrNameLst>
                                          <p:attrName>ppt_h</p:attrName>
                                        </p:attrNameLst>
                                      </p:cBhvr>
                                      <p:tavLst>
                                        <p:tav tm="0">
                                          <p:val>
                                            <p:strVal val="4/3*#ppt_h"/>
                                          </p:val>
                                        </p:tav>
                                        <p:tav tm="100000">
                                          <p:val>
                                            <p:strVal val="#ppt_h"/>
                                          </p:val>
                                        </p:tav>
                                      </p:tavLst>
                                    </p:anim>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2">
                                            <p:txEl>
                                              <p:pRg st="2" end="2"/>
                                            </p:txEl>
                                          </p:spTgt>
                                        </p:tgtEl>
                                        <p:attrNameLst>
                                          <p:attrName>style.visibility</p:attrName>
                                        </p:attrNameLst>
                                      </p:cBhvr>
                                      <p:to>
                                        <p:strVal val="visible"/>
                                      </p:to>
                                    </p:set>
                                    <p:animEffect transition="in" filter="wipe(left)">
                                      <p:cBhvr>
                                        <p:cTn id="71" dur="500"/>
                                        <p:tgtEl>
                                          <p:spTgt spid="2">
                                            <p:txEl>
                                              <p:pRg st="2" end="2"/>
                                            </p:txEl>
                                          </p:spTgt>
                                        </p:tgtEl>
                                      </p:cBhvr>
                                    </p:animEffect>
                                  </p:childTnLst>
                                </p:cTn>
                              </p:par>
                            </p:childTnLst>
                          </p:cTn>
                        </p:par>
                        <p:par>
                          <p:cTn id="72" fill="hold">
                            <p:stCondLst>
                              <p:cond delay="1500"/>
                            </p:stCondLst>
                            <p:childTnLst>
                              <p:par>
                                <p:cTn id="73" presetID="17" presetClass="entr" presetSubtype="8"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ppt_x</p:attrName>
                                        </p:attrNameLst>
                                      </p:cBhvr>
                                      <p:tavLst>
                                        <p:tav tm="0">
                                          <p:val>
                                            <p:strVal val="#ppt_x-#ppt_w/2"/>
                                          </p:val>
                                        </p:tav>
                                        <p:tav tm="100000">
                                          <p:val>
                                            <p:strVal val="#ppt_x"/>
                                          </p:val>
                                        </p:tav>
                                      </p:tavLst>
                                    </p:anim>
                                    <p:anim calcmode="lin" valueType="num">
                                      <p:cBhvr>
                                        <p:cTn id="76" dur="500" fill="hold"/>
                                        <p:tgtEl>
                                          <p:spTgt spid="20"/>
                                        </p:tgtEl>
                                        <p:attrNameLst>
                                          <p:attrName>ppt_y</p:attrName>
                                        </p:attrNameLst>
                                      </p:cBhvr>
                                      <p:tavLst>
                                        <p:tav tm="0">
                                          <p:val>
                                            <p:strVal val="#ppt_y"/>
                                          </p:val>
                                        </p:tav>
                                        <p:tav tm="100000">
                                          <p:val>
                                            <p:strVal val="#ppt_y"/>
                                          </p:val>
                                        </p:tav>
                                      </p:tavLst>
                                    </p:anim>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strVal val="#ppt_h"/>
                                          </p:val>
                                        </p:tav>
                                        <p:tav tm="100000">
                                          <p:val>
                                            <p:strVal val="#ppt_h"/>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left)">
                                      <p:cBhvr>
                                        <p:cTn id="82" dur="500"/>
                                        <p:tgtEl>
                                          <p:spTgt spid="2">
                                            <p:txEl>
                                              <p:pRg st="3" end="3"/>
                                            </p:txEl>
                                          </p:spTgt>
                                        </p:tgtEl>
                                      </p:cBhvr>
                                    </p:animEffect>
                                  </p:childTnLst>
                                </p:cTn>
                              </p:par>
                            </p:childTnLst>
                          </p:cTn>
                        </p:par>
                        <p:par>
                          <p:cTn id="83" fill="hold">
                            <p:stCondLst>
                              <p:cond delay="2500"/>
                            </p:stCondLst>
                            <p:childTnLst>
                              <p:par>
                                <p:cTn id="84" presetID="17" presetClass="entr" presetSubtype="8" fill="hold" nodeType="after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ppt_x</p:attrName>
                                        </p:attrNameLst>
                                      </p:cBhvr>
                                      <p:tavLst>
                                        <p:tav tm="0">
                                          <p:val>
                                            <p:strVal val="#ppt_x-#ppt_w/2"/>
                                          </p:val>
                                        </p:tav>
                                        <p:tav tm="100000">
                                          <p:val>
                                            <p:strVal val="#ppt_x"/>
                                          </p:val>
                                        </p:tav>
                                      </p:tavLst>
                                    </p:anim>
                                    <p:anim calcmode="lin" valueType="num">
                                      <p:cBhvr>
                                        <p:cTn id="87" dur="500" fill="hold"/>
                                        <p:tgtEl>
                                          <p:spTgt spid="26"/>
                                        </p:tgtEl>
                                        <p:attrNameLst>
                                          <p:attrName>ppt_y</p:attrName>
                                        </p:attrNameLst>
                                      </p:cBhvr>
                                      <p:tavLst>
                                        <p:tav tm="0">
                                          <p:val>
                                            <p:strVal val="#ppt_y"/>
                                          </p:val>
                                        </p:tav>
                                        <p:tav tm="100000">
                                          <p:val>
                                            <p:strVal val="#ppt_y"/>
                                          </p:val>
                                        </p:tav>
                                      </p:tavLst>
                                    </p:anim>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childTnLst>
                          </p:cTn>
                        </p:par>
                        <p:par>
                          <p:cTn id="90" fill="hold">
                            <p:stCondLst>
                              <p:cond delay="30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3" presetClass="entr" presetSubtype="288" fill="hold" nodeType="click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strVal val="4/3*#ppt_w"/>
                                          </p:val>
                                        </p:tav>
                                        <p:tav tm="100000">
                                          <p:val>
                                            <p:strVal val="#ppt_w"/>
                                          </p:val>
                                        </p:tav>
                                      </p:tavLst>
                                    </p:anim>
                                    <p:anim calcmode="lin" valueType="num">
                                      <p:cBhvr>
                                        <p:cTn id="99" dur="500" fill="hold"/>
                                        <p:tgtEl>
                                          <p:spTgt spid="37"/>
                                        </p:tgtEl>
                                        <p:attrNameLst>
                                          <p:attrName>ppt_h</p:attrName>
                                        </p:attrNameLst>
                                      </p:cBhvr>
                                      <p:tavLst>
                                        <p:tav tm="0">
                                          <p:val>
                                            <p:strVal val="4/3*#ppt_h"/>
                                          </p:val>
                                        </p:tav>
                                        <p:tav tm="100000">
                                          <p:val>
                                            <p:strVal val="#ppt_h"/>
                                          </p:val>
                                        </p:tav>
                                      </p:tavLst>
                                    </p:anim>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par>
                          <p:cTn id="104" fill="hold">
                            <p:stCondLst>
                              <p:cond delay="1000"/>
                            </p:stCondLst>
                            <p:childTnLst>
                              <p:par>
                                <p:cTn id="105" presetID="17"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 calcmode="lin" valueType="num">
                                      <p:cBhvr>
                                        <p:cTn id="107" dur="500" fill="hold"/>
                                        <p:tgtEl>
                                          <p:spTgt spid="12"/>
                                        </p:tgtEl>
                                        <p:attrNameLst>
                                          <p:attrName>ppt_x</p:attrName>
                                        </p:attrNameLst>
                                      </p:cBhvr>
                                      <p:tavLst>
                                        <p:tav tm="0">
                                          <p:val>
                                            <p:strVal val="#ppt_x-#ppt_w/2"/>
                                          </p:val>
                                        </p:tav>
                                        <p:tav tm="100000">
                                          <p:val>
                                            <p:strVal val="#ppt_x"/>
                                          </p:val>
                                        </p:tav>
                                      </p:tavLst>
                                    </p:anim>
                                    <p:anim calcmode="lin" valueType="num">
                                      <p:cBhvr>
                                        <p:cTn id="108" dur="500" fill="hold"/>
                                        <p:tgtEl>
                                          <p:spTgt spid="12"/>
                                        </p:tgtEl>
                                        <p:attrNameLst>
                                          <p:attrName>ppt_y</p:attrName>
                                        </p:attrNameLst>
                                      </p:cBhvr>
                                      <p:tavLst>
                                        <p:tav tm="0">
                                          <p:val>
                                            <p:strVal val="#ppt_y"/>
                                          </p:val>
                                        </p:tav>
                                        <p:tav tm="100000">
                                          <p:val>
                                            <p:strVal val="#ppt_y"/>
                                          </p:val>
                                        </p:tav>
                                      </p:tavLst>
                                    </p:anim>
                                    <p:anim calcmode="lin" valueType="num">
                                      <p:cBhvr>
                                        <p:cTn id="109" dur="500" fill="hold"/>
                                        <p:tgtEl>
                                          <p:spTgt spid="12"/>
                                        </p:tgtEl>
                                        <p:attrNameLst>
                                          <p:attrName>ppt_w</p:attrName>
                                        </p:attrNameLst>
                                      </p:cBhvr>
                                      <p:tavLst>
                                        <p:tav tm="0">
                                          <p:val>
                                            <p:fltVal val="0"/>
                                          </p:val>
                                        </p:tav>
                                        <p:tav tm="100000">
                                          <p:val>
                                            <p:strVal val="#ppt_w"/>
                                          </p:val>
                                        </p:tav>
                                      </p:tavLst>
                                    </p:anim>
                                    <p:anim calcmode="lin" valueType="num">
                                      <p:cBhvr>
                                        <p:cTn id="110" dur="500" fill="hold"/>
                                        <p:tgtEl>
                                          <p:spTgt spid="12"/>
                                        </p:tgtEl>
                                        <p:attrNameLst>
                                          <p:attrName>ppt_h</p:attrName>
                                        </p:attrNameLst>
                                      </p:cBhvr>
                                      <p:tavLst>
                                        <p:tav tm="0">
                                          <p:val>
                                            <p:strVal val="#ppt_h"/>
                                          </p:val>
                                        </p:tav>
                                        <p:tav tm="100000">
                                          <p:val>
                                            <p:strVal val="#ppt_h"/>
                                          </p:val>
                                        </p:tav>
                                      </p:tavLst>
                                    </p:anim>
                                  </p:childTnLst>
                                </p:cTn>
                              </p:par>
                            </p:childTnLst>
                          </p:cTn>
                        </p:par>
                        <p:par>
                          <p:cTn id="111" fill="hold">
                            <p:stCondLst>
                              <p:cond delay="1500"/>
                            </p:stCondLst>
                            <p:childTnLst>
                              <p:par>
                                <p:cTn id="112" presetID="22" presetClass="entr" presetSubtype="8" fill="hold" grpId="0" nodeType="afterEffect">
                                  <p:stCondLst>
                                    <p:cond delay="0"/>
                                  </p:stCondLst>
                                  <p:childTnLst>
                                    <p:set>
                                      <p:cBhvr>
                                        <p:cTn id="113" dur="1" fill="hold">
                                          <p:stCondLst>
                                            <p:cond delay="0"/>
                                          </p:stCondLst>
                                        </p:cTn>
                                        <p:tgtEl>
                                          <p:spTgt spid="2">
                                            <p:txEl>
                                              <p:pRg st="6" end="6"/>
                                            </p:txEl>
                                          </p:spTgt>
                                        </p:tgtEl>
                                        <p:attrNameLst>
                                          <p:attrName>style.visibility</p:attrName>
                                        </p:attrNameLst>
                                      </p:cBhvr>
                                      <p:to>
                                        <p:strVal val="visible"/>
                                      </p:to>
                                    </p:set>
                                    <p:animEffect transition="in" filter="wipe(left)">
                                      <p:cBhvr>
                                        <p:cTn id="114" dur="500"/>
                                        <p:tgtEl>
                                          <p:spTgt spid="2">
                                            <p:txEl>
                                              <p:pRg st="6" end="6"/>
                                            </p:txEl>
                                          </p:spTgt>
                                        </p:tgtEl>
                                      </p:cBhvr>
                                    </p:animEffect>
                                  </p:childTnLst>
                                </p:cTn>
                              </p:par>
                            </p:childTnLst>
                          </p:cTn>
                        </p:par>
                        <p:par>
                          <p:cTn id="115" fill="hold">
                            <p:stCondLst>
                              <p:cond delay="2000"/>
                            </p:stCondLst>
                            <p:childTnLst>
                              <p:par>
                                <p:cTn id="116" presetID="17" presetClass="entr" presetSubtype="8"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ppt_w/2"/>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ppt_w</p:attrName>
                                        </p:attrNameLst>
                                      </p:cBhvr>
                                      <p:tavLst>
                                        <p:tav tm="0">
                                          <p:val>
                                            <p:fltVal val="0"/>
                                          </p:val>
                                        </p:tav>
                                        <p:tav tm="100000">
                                          <p:val>
                                            <p:strVal val="#ppt_w"/>
                                          </p:val>
                                        </p:tav>
                                      </p:tavLst>
                                    </p:anim>
                                    <p:anim calcmode="lin" valueType="num">
                                      <p:cBhvr>
                                        <p:cTn id="121" dur="500" fill="hold"/>
                                        <p:tgtEl>
                                          <p:spTgt spid="21"/>
                                        </p:tgtEl>
                                        <p:attrNameLst>
                                          <p:attrName>ppt_h</p:attrName>
                                        </p:attrNameLst>
                                      </p:cBhvr>
                                      <p:tavLst>
                                        <p:tav tm="0">
                                          <p:val>
                                            <p:strVal val="#ppt_h"/>
                                          </p:val>
                                        </p:tav>
                                        <p:tav tm="100000">
                                          <p:val>
                                            <p:strVal val="#ppt_h"/>
                                          </p:val>
                                        </p:tav>
                                      </p:tavLst>
                                    </p:anim>
                                  </p:childTnLst>
                                </p:cTn>
                              </p:par>
                            </p:childTnLst>
                          </p:cTn>
                        </p:par>
                        <p:par>
                          <p:cTn id="122" fill="hold">
                            <p:stCondLst>
                              <p:cond delay="2500"/>
                            </p:stCondLst>
                            <p:childTnLst>
                              <p:par>
                                <p:cTn id="123" presetID="22" presetClass="entr" presetSubtype="8" fill="hold" grpId="0" nodeType="afterEffect">
                                  <p:stCondLst>
                                    <p:cond delay="0"/>
                                  </p:stCondLst>
                                  <p:childTnLst>
                                    <p:set>
                                      <p:cBhvr>
                                        <p:cTn id="124" dur="1" fill="hold">
                                          <p:stCondLst>
                                            <p:cond delay="0"/>
                                          </p:stCondLst>
                                        </p:cTn>
                                        <p:tgtEl>
                                          <p:spTgt spid="2">
                                            <p:txEl>
                                              <p:pRg st="7" end="7"/>
                                            </p:txEl>
                                          </p:spTgt>
                                        </p:tgtEl>
                                        <p:attrNameLst>
                                          <p:attrName>style.visibility</p:attrName>
                                        </p:attrNameLst>
                                      </p:cBhvr>
                                      <p:to>
                                        <p:strVal val="visible"/>
                                      </p:to>
                                    </p:set>
                                    <p:animEffect transition="in" filter="wipe(left)">
                                      <p:cBhvr>
                                        <p:cTn id="1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AE2429B-4CE5-0178-556C-927D8179D3EE}"/>
              </a:ext>
            </a:extLst>
          </p:cNvPr>
          <p:cNvSpPr txBox="1"/>
          <p:nvPr/>
        </p:nvSpPr>
        <p:spPr>
          <a:xfrm>
            <a:off x="0" y="190550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5"/>
              </a:contourClr>
            </a:sp3d>
          </a:bodyPr>
          <a:lstStyle/>
          <a:p>
            <a:pPr algn="ctr"/>
            <a:r>
              <a:rPr lang="en-US" sz="8800" b="1" spc="600" noProof="0" dirty="0">
                <a:ln w="15875">
                  <a:noFill/>
                  <a:prstDash val="solid"/>
                </a:ln>
                <a:solidFill>
                  <a:srgbClr val="FFFFFF"/>
                </a:solidFill>
                <a:effectLst>
                  <a:outerShdw blurRad="38100" dist="22860" dir="5400000" algn="tl" rotWithShape="0">
                    <a:srgbClr val="000000">
                      <a:alpha val="30000"/>
                    </a:srgbClr>
                  </a:outerShdw>
                </a:effectLst>
              </a:rPr>
              <a:t>WHAT SHOULD WE SHARE?</a:t>
            </a:r>
          </a:p>
        </p:txBody>
      </p:sp>
    </p:spTree>
    <p:extLst>
      <p:ext uri="{BB962C8B-B14F-4D97-AF65-F5344CB8AC3E}">
        <p14:creationId xmlns:p14="http://schemas.microsoft.com/office/powerpoint/2010/main" val="37539815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F7438DB5-6B21-2793-F09B-0023B1B908BF}"/>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E40D9DDA-20EF-5589-29DE-B6989682B541}"/>
              </a:ext>
            </a:extLst>
          </p:cNvPr>
          <p:cNvSpPr txBox="1"/>
          <p:nvPr/>
        </p:nvSpPr>
        <p:spPr>
          <a:xfrm>
            <a:off x="2802834" y="0"/>
            <a:ext cx="9389165" cy="769441"/>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algn="ctr"/>
            <a:r>
              <a:rPr lang="en-US" sz="4400" b="1" noProof="0" dirty="0">
                <a:ln/>
                <a:solidFill>
                  <a:schemeClr val="accent2">
                    <a:lumMod val="75000"/>
                  </a:schemeClr>
                </a:solidFill>
                <a:effectLst>
                  <a:outerShdw blurRad="50800" dist="50800" dir="3300000" algn="ctr" rotWithShape="0">
                    <a:schemeClr val="bg1">
                      <a:alpha val="68000"/>
                    </a:schemeClr>
                  </a:outerShdw>
                </a:effectLst>
              </a:rPr>
              <a:t>THE GREAT COMMISSION</a:t>
            </a:r>
          </a:p>
        </p:txBody>
      </p:sp>
      <p:sp>
        <p:nvSpPr>
          <p:cNvPr id="5" name="CuadroTexto 4">
            <a:extLst>
              <a:ext uri="{FF2B5EF4-FFF2-40B4-BE49-F238E27FC236}">
                <a16:creationId xmlns:a16="http://schemas.microsoft.com/office/drawing/2014/main" id="{D45AFB70-95FA-DEB3-96F3-E0B8898C211E}"/>
              </a:ext>
            </a:extLst>
          </p:cNvPr>
          <p:cNvSpPr txBox="1"/>
          <p:nvPr/>
        </p:nvSpPr>
        <p:spPr>
          <a:xfrm>
            <a:off x="3167062" y="685682"/>
            <a:ext cx="8524875"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6">
                    <a:lumMod val="75000"/>
                  </a:schemeClr>
                </a:solidFill>
                <a:latin typeface="Comic Sans MS" panose="030F0702030302020204" pitchFamily="66" charset="0"/>
              </a:rPr>
              <a:t>“Therefore go and make disciples of all nations, baptizing them in the name of the Father and of the Son and of the Holy Spirit” </a:t>
            </a:r>
            <a:r>
              <a:rPr lang="en-US" sz="1400" b="1" noProof="0" dirty="0">
                <a:solidFill>
                  <a:schemeClr val="accent6">
                    <a:lumMod val="75000"/>
                  </a:schemeClr>
                </a:solidFill>
                <a:latin typeface="Comic Sans MS" panose="030F0702030302020204" pitchFamily="66" charset="0"/>
              </a:rPr>
              <a:t>(Matthew 28:19)</a:t>
            </a:r>
          </a:p>
        </p:txBody>
      </p:sp>
      <p:sp>
        <p:nvSpPr>
          <p:cNvPr id="6" name="CuadroTexto 5">
            <a:extLst>
              <a:ext uri="{FF2B5EF4-FFF2-40B4-BE49-F238E27FC236}">
                <a16:creationId xmlns:a16="http://schemas.microsoft.com/office/drawing/2014/main" id="{CBD03547-B7B0-FA5F-42A3-9ABB42E5C9B6}"/>
              </a:ext>
            </a:extLst>
          </p:cNvPr>
          <p:cNvSpPr txBox="1"/>
          <p:nvPr/>
        </p:nvSpPr>
        <p:spPr>
          <a:xfrm>
            <a:off x="2412304" y="1479450"/>
            <a:ext cx="6769796" cy="1015663"/>
          </a:xfrm>
          <a:prstGeom prst="rect">
            <a:avLst/>
          </a:prstGeom>
          <a:noFill/>
        </p:spPr>
        <p:txBody>
          <a:bodyPr wrap="square" rtlCol="0">
            <a:spAutoFit/>
          </a:bodyPr>
          <a:lstStyle/>
          <a:p>
            <a:pPr>
              <a:spcBef>
                <a:spcPts val="600"/>
              </a:spcBef>
            </a:pPr>
            <a:r>
              <a:rPr lang="en-US" sz="2000" b="1" noProof="0" dirty="0"/>
              <a:t>“Go… [to] all nations” was the command Jesus gave to the people who had gathered to see him after his resurrection (Mt. 28:18-19a).</a:t>
            </a:r>
          </a:p>
        </p:txBody>
      </p:sp>
      <p:pic>
        <p:nvPicPr>
          <p:cNvPr id="4" name="Imagen 3">
            <a:extLst>
              <a:ext uri="{FF2B5EF4-FFF2-40B4-BE49-F238E27FC236}">
                <a16:creationId xmlns:a16="http://schemas.microsoft.com/office/drawing/2014/main" id="{900FE6BA-A690-23AA-B385-1848D243BA5B}"/>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09549" y="135393"/>
            <a:ext cx="2133903" cy="3138092"/>
          </a:xfrm>
          <a:prstGeom prst="rect">
            <a:avLst/>
          </a:prstGeom>
          <a:solidFill>
            <a:srgbClr val="FFFFFF">
              <a:shade val="85000"/>
            </a:srgbClr>
          </a:solidFill>
          <a:ln w="88900" cap="sq">
            <a:solidFill>
              <a:schemeClr val="accent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DE89508C-BD11-54BD-C8AE-09BA7B4A281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9250952" y="1545133"/>
            <a:ext cx="2753129" cy="2893693"/>
          </a:xfrm>
          <a:prstGeom prst="rect">
            <a:avLst/>
          </a:prstGeom>
          <a:ln w="38100" cap="sq">
            <a:solidFill>
              <a:srgbClr val="485B7D"/>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68984CCF-D5DF-EDB0-40FF-727550677BAF}"/>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209548" y="3508789"/>
            <a:ext cx="2133903" cy="3157141"/>
          </a:xfrm>
          <a:prstGeom prst="rect">
            <a:avLst/>
          </a:prstGeom>
          <a:solidFill>
            <a:srgbClr val="FFFFFF">
              <a:shade val="85000"/>
            </a:srgbClr>
          </a:solidFill>
          <a:ln w="88900" cap="sq">
            <a:solidFill>
              <a:srgbClr val="B5400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Grupo 17">
            <a:extLst>
              <a:ext uri="{FF2B5EF4-FFF2-40B4-BE49-F238E27FC236}">
                <a16:creationId xmlns:a16="http://schemas.microsoft.com/office/drawing/2014/main" id="{832285DB-A4A6-7759-2529-5610539322BB}"/>
              </a:ext>
            </a:extLst>
          </p:cNvPr>
          <p:cNvGrpSpPr/>
          <p:nvPr/>
        </p:nvGrpSpPr>
        <p:grpSpPr>
          <a:xfrm>
            <a:off x="7694605" y="4656906"/>
            <a:ext cx="4170182" cy="1993240"/>
            <a:chOff x="6207347" y="4838746"/>
            <a:chExt cx="3705187" cy="1770984"/>
          </a:xfrm>
          <a:effectLst>
            <a:outerShdw blurRad="50800" dist="38100" dir="2700000" algn="tl" rotWithShape="0">
              <a:prstClr val="black">
                <a:alpha val="40000"/>
              </a:prstClr>
            </a:outerShdw>
          </a:effectLst>
        </p:grpSpPr>
        <p:pic>
          <p:nvPicPr>
            <p:cNvPr id="17" name="Imagen 16">
              <a:extLst>
                <a:ext uri="{FF2B5EF4-FFF2-40B4-BE49-F238E27FC236}">
                  <a16:creationId xmlns:a16="http://schemas.microsoft.com/office/drawing/2014/main" id="{BCC12EDE-1E42-1BC8-AE51-286B0443CA50}"/>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a:fillRect/>
            </a:stretch>
          </p:blipFill>
          <p:spPr>
            <a:xfrm>
              <a:off x="6207347" y="4838746"/>
              <a:ext cx="3705187" cy="1770984"/>
            </a:xfrm>
            <a:prstGeom prst="rect">
              <a:avLst/>
            </a:prstGeom>
            <a:ln>
              <a:noFill/>
            </a:ln>
            <a:effectLst>
              <a:outerShdw blurRad="190500" algn="tl" rotWithShape="0">
                <a:srgbClr val="000000">
                  <a:alpha val="70000"/>
                </a:srgbClr>
              </a:outerShdw>
            </a:effectLst>
          </p:spPr>
        </p:pic>
        <p:pic>
          <p:nvPicPr>
            <p:cNvPr id="8" name="Imagen 7">
              <a:extLst>
                <a:ext uri="{FF2B5EF4-FFF2-40B4-BE49-F238E27FC236}">
                  <a16:creationId xmlns:a16="http://schemas.microsoft.com/office/drawing/2014/main" id="{62E0F21D-CF79-2568-C4A6-0169DB7F8AE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163028" y="4907113"/>
              <a:ext cx="700356" cy="583994"/>
            </a:xfrm>
            <a:prstGeom prst="rect">
              <a:avLst/>
            </a:prstGeom>
          </p:spPr>
        </p:pic>
      </p:grpSp>
      <p:sp>
        <p:nvSpPr>
          <p:cNvPr id="20" name="CuadroTexto 19">
            <a:extLst>
              <a:ext uri="{FF2B5EF4-FFF2-40B4-BE49-F238E27FC236}">
                <a16:creationId xmlns:a16="http://schemas.microsoft.com/office/drawing/2014/main" id="{3F0D98D7-3CA3-312B-21BD-8B49D4A51294}"/>
              </a:ext>
            </a:extLst>
          </p:cNvPr>
          <p:cNvSpPr txBox="1"/>
          <p:nvPr/>
        </p:nvSpPr>
        <p:spPr>
          <a:xfrm>
            <a:off x="2440879" y="4495660"/>
            <a:ext cx="4988621" cy="1938992"/>
          </a:xfrm>
          <a:prstGeom prst="rect">
            <a:avLst/>
          </a:prstGeom>
          <a:noFill/>
        </p:spPr>
        <p:txBody>
          <a:bodyPr wrap="square">
            <a:spAutoFit/>
          </a:bodyPr>
          <a:lstStyle/>
          <a:p>
            <a:pPr>
              <a:spcBef>
                <a:spcPts val="600"/>
              </a:spcBef>
            </a:pPr>
            <a:r>
              <a:rPr lang="en-US" sz="2000" b="1" noProof="0" dirty="0"/>
              <a:t>Like Peter and John, “we cannot help speaking about what we have seen and heard” (Acts 4:20). We can speak from a pulpit, cry out in the streets, share our testimony on social media, or simply share it with someone. We are all involved.</a:t>
            </a:r>
          </a:p>
        </p:txBody>
      </p:sp>
      <p:sp>
        <p:nvSpPr>
          <p:cNvPr id="7" name="CuadroTexto 6">
            <a:extLst>
              <a:ext uri="{FF2B5EF4-FFF2-40B4-BE49-F238E27FC236}">
                <a16:creationId xmlns:a16="http://schemas.microsoft.com/office/drawing/2014/main" id="{0E479DA4-CD49-5E3F-0143-06F611B0F7A3}"/>
              </a:ext>
            </a:extLst>
          </p:cNvPr>
          <p:cNvSpPr txBox="1"/>
          <p:nvPr/>
        </p:nvSpPr>
        <p:spPr>
          <a:xfrm>
            <a:off x="2412304" y="3490256"/>
            <a:ext cx="676979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Those disciples, in turn, taught other disciples… and so on for two thousand years… until our own day. Now, we are the ones who receive Jesus' command.</a:t>
            </a:r>
          </a:p>
        </p:txBody>
      </p:sp>
      <p:sp>
        <p:nvSpPr>
          <p:cNvPr id="11" name="CuadroTexto 10">
            <a:extLst>
              <a:ext uri="{FF2B5EF4-FFF2-40B4-BE49-F238E27FC236}">
                <a16:creationId xmlns:a16="http://schemas.microsoft.com/office/drawing/2014/main" id="{97E0E246-6807-F908-5EFA-FF22D605225E}"/>
              </a:ext>
            </a:extLst>
          </p:cNvPr>
          <p:cNvSpPr txBox="1"/>
          <p:nvPr/>
        </p:nvSpPr>
        <p:spPr>
          <a:xfrm>
            <a:off x="2412304" y="2484853"/>
            <a:ext cx="6838648"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What were they to do? They were to go and make disciples. That is, to contact people, baptize them, and teach them to be disciples of Jesus (Mt. 28:19-20).</a:t>
            </a:r>
          </a:p>
        </p:txBody>
      </p:sp>
    </p:spTree>
    <p:extLst>
      <p:ext uri="{BB962C8B-B14F-4D97-AF65-F5344CB8AC3E}">
        <p14:creationId xmlns:p14="http://schemas.microsoft.com/office/powerpoint/2010/main" val="374200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5"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randombar(vertical)">
                                      <p:cBhvr>
                                        <p:cTn id="31" dur="500"/>
                                        <p:tgtEl>
                                          <p:spTgt spid="9"/>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900" decel="100000" fill="hold"/>
                                        <p:tgtEl>
                                          <p:spTgt spid="15"/>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900" decel="100000" fill="hold"/>
                                        <p:tgtEl>
                                          <p:spTgt spid="7"/>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1+#ppt_w/2"/>
                                          </p:val>
                                        </p:tav>
                                        <p:tav tm="100000">
                                          <p:val>
                                            <p:strVal val="#ppt_x"/>
                                          </p:val>
                                        </p:tav>
                                      </p:tavLst>
                                    </p:anim>
                                    <p:anim calcmode="lin" valueType="num">
                                      <p:cBhvr additive="base">
                                        <p:cTn id="5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2D00A8F-39F2-EEA3-E272-125414AA1BE1}"/>
              </a:ext>
            </a:extLst>
          </p:cNvPr>
          <p:cNvSpPr txBox="1"/>
          <p:nvPr/>
        </p:nvSpPr>
        <p:spPr>
          <a:xfrm>
            <a:off x="0" y="2028616"/>
            <a:ext cx="12192000" cy="2800767"/>
          </a:xfrm>
          <a:prstGeom prst="rect">
            <a:avLst/>
          </a:prstGeom>
          <a:noFill/>
        </p:spPr>
        <p:txBody>
          <a:bodyPr wrap="square">
            <a:spAutoFit/>
            <a:scene3d>
              <a:camera prst="orthographicFront"/>
              <a:lightRig rig="threePt" dir="t"/>
            </a:scene3d>
            <a:sp3d extrusionH="57150" contourW="38100">
              <a:bevelT w="82550" h="38100" prst="coolSlant"/>
              <a:contourClr>
                <a:schemeClr val="accent6">
                  <a:lumMod val="50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noProof="0" dirty="0"/>
              <a:t>HOW CAN WE SHARE?</a:t>
            </a:r>
          </a:p>
        </p:txBody>
      </p:sp>
    </p:spTree>
    <p:extLst>
      <p:ext uri="{BB962C8B-B14F-4D97-AF65-F5344CB8AC3E}">
        <p14:creationId xmlns:p14="http://schemas.microsoft.com/office/powerpoint/2010/main" val="16476004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5AF4127C-7AD2-70E3-3D74-6F7FDA3BCAAB}"/>
              </a:ext>
            </a:extLst>
          </p:cNvPr>
          <p:cNvSpPr>
            <a:spLocks noGrp="1" noRot="1" noMove="1" noResize="1" noEditPoints="1" noAdjustHandles="1" noChangeArrowheads="1" noChangeShapeType="1"/>
          </p:cNvSpPr>
          <p:nvPr/>
        </p:nvSpPr>
        <p:spPr>
          <a:xfrm>
            <a:off x="0" y="0"/>
            <a:ext cx="12192000" cy="1409877"/>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uadroTexto 2">
            <a:extLst>
              <a:ext uri="{FF2B5EF4-FFF2-40B4-BE49-F238E27FC236}">
                <a16:creationId xmlns:a16="http://schemas.microsoft.com/office/drawing/2014/main" id="{969B0983-D3D3-5AC3-B23A-E831A884AB20}"/>
              </a:ext>
            </a:extLst>
          </p:cNvPr>
          <p:cNvSpPr txBox="1"/>
          <p:nvPr/>
        </p:nvSpPr>
        <p:spPr>
          <a:xfrm>
            <a:off x="0" y="0"/>
            <a:ext cx="12191999" cy="769441"/>
          </a:xfrm>
          <a:prstGeom prst="rect">
            <a:avLst/>
          </a:prstGeom>
          <a:noFill/>
        </p:spPr>
        <p:txBody>
          <a:bodyPr wrap="square">
            <a:spAutoFit/>
          </a:bodyPr>
          <a:lstStyle/>
          <a:p>
            <a:pPr algn="ctr"/>
            <a:r>
              <a:rPr lang="en-US" sz="4400" b="1" spc="600" noProof="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7030A0"/>
                  </a:outerShdw>
                </a:effectLst>
              </a:rPr>
              <a:t>IMITATING JESUS</a:t>
            </a:r>
          </a:p>
        </p:txBody>
      </p:sp>
      <p:sp>
        <p:nvSpPr>
          <p:cNvPr id="5" name="CuadroTexto 4">
            <a:extLst>
              <a:ext uri="{FF2B5EF4-FFF2-40B4-BE49-F238E27FC236}">
                <a16:creationId xmlns:a16="http://schemas.microsoft.com/office/drawing/2014/main" id="{A5E3C8AA-46D6-50C7-77AB-06C5F8B6FD5D}"/>
              </a:ext>
            </a:extLst>
          </p:cNvPr>
          <p:cNvSpPr txBox="1"/>
          <p:nvPr/>
        </p:nvSpPr>
        <p:spPr>
          <a:xfrm>
            <a:off x="1062037" y="723886"/>
            <a:ext cx="10067924" cy="584775"/>
          </a:xfrm>
          <a:prstGeom prst="rect">
            <a:avLst/>
          </a:prstGeom>
          <a:noFill/>
        </p:spPr>
        <p:txBody>
          <a:bodyPr wrap="square">
            <a:spAutoFit/>
          </a:bodyPr>
          <a:lstStyle/>
          <a:p>
            <a:pPr algn="ctr"/>
            <a:r>
              <a:rPr lang="en-US" b="1" noProof="0" dirty="0">
                <a:solidFill>
                  <a:srgbClr val="FFFF99"/>
                </a:solidFill>
                <a:effectLst>
                  <a:outerShdw blurRad="38100" dist="25400" dir="2700000" algn="tl">
                    <a:srgbClr val="000000"/>
                  </a:outerShdw>
                </a:effectLst>
                <a:latin typeface="Comic Sans MS" panose="030F0702030302020204" pitchFamily="66" charset="0"/>
              </a:rPr>
              <a:t>“For Christ’s love compels us, because we are convinced that one died for all”                          </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(2 Corinthians 5:14a </a:t>
            </a:r>
            <a:r>
              <a:rPr lang="en-US" sz="1100" b="1" noProof="0" dirty="0">
                <a:solidFill>
                  <a:srgbClr val="FFFF99"/>
                </a:solidFill>
                <a:effectLst>
                  <a:outerShdw blurRad="38100" dist="25400" dir="2700000" algn="tl">
                    <a:srgbClr val="000000"/>
                  </a:outerShdw>
                </a:effectLst>
                <a:latin typeface="Comic Sans MS" panose="030F0702030302020204" pitchFamily="66" charset="0"/>
              </a:rPr>
              <a:t>NIV</a:t>
            </a:r>
            <a:r>
              <a:rPr lang="en-US" sz="1400" b="1" noProof="0" dirty="0">
                <a:solidFill>
                  <a:srgbClr val="FFFF99"/>
                </a:solidFill>
                <a:effectLst>
                  <a:outerShdw blurRad="38100" dist="25400" dir="2700000" algn="tl">
                    <a:srgbClr val="000000"/>
                  </a:outerShdw>
                </a:effectLst>
                <a:latin typeface="Comic Sans MS" panose="030F0702030302020204" pitchFamily="66" charset="0"/>
              </a:rPr>
              <a:t>)</a:t>
            </a:r>
            <a:endParaRPr lang="en-US" b="1" noProof="0" dirty="0">
              <a:solidFill>
                <a:srgbClr val="FFFF99"/>
              </a:solidFill>
              <a:effectLst>
                <a:outerShdw blurRad="38100" dist="254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278A6810-60FB-6F95-AF29-D95584B59CC8}"/>
              </a:ext>
            </a:extLst>
          </p:cNvPr>
          <p:cNvSpPr txBox="1"/>
          <p:nvPr/>
        </p:nvSpPr>
        <p:spPr>
          <a:xfrm>
            <a:off x="26317" y="1468515"/>
            <a:ext cx="7655295" cy="400110"/>
          </a:xfrm>
          <a:prstGeom prst="rect">
            <a:avLst/>
          </a:prstGeom>
          <a:noFill/>
        </p:spPr>
        <p:txBody>
          <a:bodyPr wrap="square" rtlCol="0">
            <a:spAutoFit/>
          </a:bodyPr>
          <a:lstStyle/>
          <a:p>
            <a:pPr>
              <a:spcBef>
                <a:spcPts val="600"/>
              </a:spcBef>
            </a:pPr>
            <a:r>
              <a:rPr lang="en-US" sz="2000" b="1" noProof="0" dirty="0"/>
              <a:t>What motivated Jesus to seek “the lost sheep” (Mt. 15:24)?</a:t>
            </a:r>
          </a:p>
        </p:txBody>
      </p:sp>
      <p:pic>
        <p:nvPicPr>
          <p:cNvPr id="4" name="Imagen 3">
            <a:extLst>
              <a:ext uri="{FF2B5EF4-FFF2-40B4-BE49-F238E27FC236}">
                <a16:creationId xmlns:a16="http://schemas.microsoft.com/office/drawing/2014/main" id="{40C86752-B6C0-50FE-47A1-A96835F489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26116" y="1845776"/>
            <a:ext cx="2030495" cy="2720864"/>
          </a:xfrm>
          <a:prstGeom prst="snip2DiagRect">
            <a:avLst/>
          </a:prstGeom>
          <a:solidFill>
            <a:srgbClr val="FFFFFF">
              <a:shade val="85000"/>
            </a:srgbClr>
          </a:solidFill>
          <a:ln w="57150" cap="sq">
            <a:solidFill>
              <a:srgbClr val="FFFF9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AC77C50B-5F7A-B464-5B98-C06AFE3A5A1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9142543" y="1640424"/>
            <a:ext cx="2899315" cy="2926216"/>
          </a:xfrm>
          <a:prstGeom prst="snip2DiagRect">
            <a:avLst>
              <a:gd name="adj1" fmla="val 13027"/>
              <a:gd name="adj2" fmla="val 0"/>
            </a:avLst>
          </a:prstGeom>
          <a:solidFill>
            <a:srgbClr val="FFFFFF">
              <a:shade val="85000"/>
            </a:srgbClr>
          </a:solidFill>
          <a:ln w="57150" cap="sq">
            <a:gradFill>
              <a:gsLst>
                <a:gs pos="0">
                  <a:schemeClr val="accent3">
                    <a:lumMod val="20000"/>
                    <a:lumOff val="80000"/>
                  </a:schemeClr>
                </a:gs>
                <a:gs pos="31000">
                  <a:schemeClr val="accent3">
                    <a:lumMod val="20000"/>
                    <a:lumOff val="80000"/>
                  </a:schemeClr>
                </a:gs>
                <a:gs pos="55000">
                  <a:srgbClr val="A8F8F7"/>
                </a:gs>
                <a:gs pos="100000">
                  <a:srgbClr val="A8F8F7"/>
                </a:gs>
              </a:gsLst>
              <a:lin ang="4800000" scaled="0"/>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3A24ADB5-820D-65E9-D2B3-F01A53DD629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6862" y="3946679"/>
            <a:ext cx="5438868" cy="2739829"/>
          </a:xfrm>
          <a:prstGeom prst="rect">
            <a:avLst/>
          </a:prstGeom>
          <a:ln w="57150" cap="sq">
            <a:solidFill>
              <a:schemeClr val="bg1"/>
            </a:solidFill>
            <a:prstDash val="solid"/>
            <a:miter lim="800000"/>
          </a:ln>
          <a:effectLst>
            <a:outerShdw blurRad="50800" dist="38100" dir="2700000" algn="tl" rotWithShape="0">
              <a:srgbClr val="000000">
                <a:alpha val="43000"/>
              </a:srgbClr>
            </a:outerShdw>
          </a:effectLst>
        </p:spPr>
      </p:pic>
      <p:sp>
        <p:nvSpPr>
          <p:cNvPr id="14" name="CuadroTexto 13">
            <a:extLst>
              <a:ext uri="{FF2B5EF4-FFF2-40B4-BE49-F238E27FC236}">
                <a16:creationId xmlns:a16="http://schemas.microsoft.com/office/drawing/2014/main" id="{D472833D-EF03-319E-0CAE-30C4098A3B48}"/>
              </a:ext>
            </a:extLst>
          </p:cNvPr>
          <p:cNvSpPr txBox="1"/>
          <p:nvPr/>
        </p:nvSpPr>
        <p:spPr>
          <a:xfrm>
            <a:off x="26317" y="2056770"/>
            <a:ext cx="6750459" cy="1631216"/>
          </a:xfrm>
          <a:prstGeom prst="rect">
            <a:avLst/>
          </a:prstGeom>
          <a:noFill/>
        </p:spPr>
        <p:txBody>
          <a:bodyPr wrap="square">
            <a:spAutoFit/>
          </a:bodyPr>
          <a:lstStyle/>
          <a:p>
            <a:pPr>
              <a:spcBef>
                <a:spcPts val="600"/>
              </a:spcBef>
            </a:pPr>
            <a:r>
              <a:rPr lang="en-US" sz="2000" b="1" noProof="0" dirty="0"/>
              <a:t>Undoubtedly, it was His love for us (Mat. 9:36; Eph. 5:2). He has also placed His love within us, so that we may share it with those who do not yet know Jesus. Sometimes, people try to force others to accept Jesus for their own good. But that is not the method God chose.</a:t>
            </a:r>
          </a:p>
        </p:txBody>
      </p:sp>
      <p:sp>
        <p:nvSpPr>
          <p:cNvPr id="16" name="CuadroTexto 15">
            <a:extLst>
              <a:ext uri="{FF2B5EF4-FFF2-40B4-BE49-F238E27FC236}">
                <a16:creationId xmlns:a16="http://schemas.microsoft.com/office/drawing/2014/main" id="{C40CFEC2-9C53-862E-BC45-198D541CFC13}"/>
              </a:ext>
            </a:extLst>
          </p:cNvPr>
          <p:cNvSpPr txBox="1"/>
          <p:nvPr/>
        </p:nvSpPr>
        <p:spPr>
          <a:xfrm>
            <a:off x="5728051" y="4538065"/>
            <a:ext cx="6463948" cy="1631216"/>
          </a:xfrm>
          <a:prstGeom prst="rect">
            <a:avLst/>
          </a:prstGeom>
          <a:noFill/>
        </p:spPr>
        <p:txBody>
          <a:bodyPr wrap="square">
            <a:spAutoFit/>
          </a:bodyPr>
          <a:lstStyle/>
          <a:p>
            <a:pPr>
              <a:spcBef>
                <a:spcPts val="600"/>
              </a:spcBef>
            </a:pPr>
            <a:r>
              <a:rPr lang="en-US" sz="2000" b="1" noProof="0" dirty="0"/>
              <a:t>God did not force Adam and Eve not to sin. He did not force the antediluvians to enter the ark. He did not force the Ninevites to accept him. He spoke to them with love and warned them of the consequences of following their own paths.</a:t>
            </a:r>
          </a:p>
        </p:txBody>
      </p:sp>
      <p:sp>
        <p:nvSpPr>
          <p:cNvPr id="7" name="CuadroTexto 6">
            <a:extLst>
              <a:ext uri="{FF2B5EF4-FFF2-40B4-BE49-F238E27FC236}">
                <a16:creationId xmlns:a16="http://schemas.microsoft.com/office/drawing/2014/main" id="{263CA16F-9840-D7B9-9E46-45DD3783EC04}"/>
              </a:ext>
            </a:extLst>
          </p:cNvPr>
          <p:cNvSpPr txBox="1"/>
          <p:nvPr/>
        </p:nvSpPr>
        <p:spPr>
          <a:xfrm>
            <a:off x="5728051" y="6150114"/>
            <a:ext cx="645711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By imitating Jesus, we show His love to others, and invite them to follow Him.</a:t>
            </a:r>
          </a:p>
        </p:txBody>
      </p:sp>
    </p:spTree>
    <p:extLst>
      <p:ext uri="{BB962C8B-B14F-4D97-AF65-F5344CB8AC3E}">
        <p14:creationId xmlns:p14="http://schemas.microsoft.com/office/powerpoint/2010/main" val="2318520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upLef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strips(down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750"/>
                                        <p:tgtEl>
                                          <p:spTgt spid="12"/>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3000"/>
            <a:lum/>
          </a:blip>
          <a:srcRect/>
          <a:stretch>
            <a:fillRect/>
          </a:stretch>
        </a:blipFill>
        <a:effectLst/>
      </p:bgPr>
    </p:bg>
    <p:spTree>
      <p:nvGrpSpPr>
        <p:cNvPr id="1" name="">
          <a:extLst>
            <a:ext uri="{FF2B5EF4-FFF2-40B4-BE49-F238E27FC236}">
              <a16:creationId xmlns:a16="http://schemas.microsoft.com/office/drawing/2014/main" id="{485EAF4E-10FF-B8C0-972C-1C616FC949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18E099E-2FDF-B19B-0C80-7DFA2AC03A14}"/>
              </a:ext>
            </a:extLst>
          </p:cNvPr>
          <p:cNvSpPr txBox="1"/>
          <p:nvPr/>
        </p:nvSpPr>
        <p:spPr>
          <a:xfrm>
            <a:off x="0" y="0"/>
            <a:ext cx="5705060" cy="646331"/>
          </a:xfrm>
          <a:prstGeom prst="rect">
            <a:avLst/>
          </a:prstGeom>
          <a:noFill/>
        </p:spPr>
        <p:txBody>
          <a:bodyPr wrap="square">
            <a:spAutoFit/>
            <a:scene3d>
              <a:camera prst="orthographicFront"/>
              <a:lightRig rig="threePt" dir="t"/>
            </a:scene3d>
            <a:sp3d extrusionH="57150">
              <a:bevelT w="38100" h="38100"/>
            </a:sp3d>
          </a:bodyPr>
          <a:lstStyle/>
          <a:p>
            <a:pPr algn="ctr"/>
            <a:r>
              <a:rPr lang="en-US" sz="3600" noProof="0" dirty="0">
                <a:ln w="0"/>
                <a:solidFill>
                  <a:srgbClr val="429EB4"/>
                </a:solidFill>
                <a:effectLst>
                  <a:outerShdw blurRad="38100" dist="25400" dir="5400000" algn="ctr" rotWithShape="0">
                    <a:srgbClr val="6E747A"/>
                  </a:outerShdw>
                </a:effectLst>
              </a:rPr>
              <a:t>CULTIVATING FRIENDSHIP</a:t>
            </a:r>
          </a:p>
        </p:txBody>
      </p:sp>
      <p:sp>
        <p:nvSpPr>
          <p:cNvPr id="5" name="CuadroTexto 4">
            <a:extLst>
              <a:ext uri="{FF2B5EF4-FFF2-40B4-BE49-F238E27FC236}">
                <a16:creationId xmlns:a16="http://schemas.microsoft.com/office/drawing/2014/main" id="{95617273-C8D6-7B9D-8B98-64A12E55D453}"/>
              </a:ext>
            </a:extLst>
          </p:cNvPr>
          <p:cNvSpPr txBox="1"/>
          <p:nvPr/>
        </p:nvSpPr>
        <p:spPr>
          <a:xfrm>
            <a:off x="-1" y="591911"/>
            <a:ext cx="5615609" cy="1200329"/>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75000"/>
                  </a:schemeClr>
                </a:solidFill>
                <a:latin typeface="Comic Sans MS" panose="030F0702030302020204" pitchFamily="66" charset="0"/>
              </a:rPr>
              <a:t>“…Always be prepared to give an answer to everyone who asks you to give the reason for the hope that you have. But do this with gentleness and respect.” </a:t>
            </a:r>
            <a:r>
              <a:rPr lang="en-US" sz="1400" b="1" noProof="0" dirty="0">
                <a:solidFill>
                  <a:schemeClr val="accent1">
                    <a:lumMod val="75000"/>
                  </a:schemeClr>
                </a:solidFill>
                <a:latin typeface="Comic Sans MS" panose="030F0702030302020204" pitchFamily="66" charset="0"/>
              </a:rPr>
              <a:t>(1 Peter 3:15)</a:t>
            </a:r>
          </a:p>
        </p:txBody>
      </p:sp>
      <p:sp>
        <p:nvSpPr>
          <p:cNvPr id="6" name="CuadroTexto 5">
            <a:extLst>
              <a:ext uri="{FF2B5EF4-FFF2-40B4-BE49-F238E27FC236}">
                <a16:creationId xmlns:a16="http://schemas.microsoft.com/office/drawing/2014/main" id="{E49ED23A-9378-C7E5-DA40-A4E936467BDF}"/>
              </a:ext>
            </a:extLst>
          </p:cNvPr>
          <p:cNvSpPr txBox="1"/>
          <p:nvPr/>
        </p:nvSpPr>
        <p:spPr>
          <a:xfrm>
            <a:off x="198783" y="1830160"/>
            <a:ext cx="5416825" cy="1938992"/>
          </a:xfrm>
          <a:prstGeom prst="rect">
            <a:avLst/>
          </a:prstGeom>
          <a:noFill/>
        </p:spPr>
        <p:txBody>
          <a:bodyPr wrap="square" rtlCol="0">
            <a:spAutoFit/>
          </a:bodyPr>
          <a:lstStyle/>
          <a:p>
            <a:pPr>
              <a:spcBef>
                <a:spcPts val="600"/>
              </a:spcBef>
            </a:pPr>
            <a:r>
              <a:rPr lang="en-US" sz="2000" b="1" noProof="0" dirty="0"/>
              <a:t>We are all preachers of Jesus and are commanded to prepare ourselves for this                     (1 Peter 3:15). But not all of us know how to preach. However, we have the promise that God himself will give us the necessary words              (Isaiah 50:4).</a:t>
            </a:r>
          </a:p>
        </p:txBody>
      </p:sp>
      <p:graphicFrame>
        <p:nvGraphicFramePr>
          <p:cNvPr id="2" name="Diagrama 1">
            <a:extLst>
              <a:ext uri="{FF2B5EF4-FFF2-40B4-BE49-F238E27FC236}">
                <a16:creationId xmlns:a16="http://schemas.microsoft.com/office/drawing/2014/main" id="{247D2ED1-1FFA-85C2-57DC-900E58B02487}"/>
              </a:ext>
            </a:extLst>
          </p:cNvPr>
          <p:cNvGraphicFramePr/>
          <p:nvPr>
            <p:extLst>
              <p:ext uri="{D42A27DB-BD31-4B8C-83A1-F6EECF244321}">
                <p14:modId xmlns:p14="http://schemas.microsoft.com/office/powerpoint/2010/main" val="1432042156"/>
              </p:ext>
            </p:extLst>
          </p:nvPr>
        </p:nvGraphicFramePr>
        <p:xfrm>
          <a:off x="5705060" y="139148"/>
          <a:ext cx="6366841" cy="6579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DCD403D3-89F6-0817-BEF7-6EFA563005F5}"/>
              </a:ext>
            </a:extLst>
          </p:cNvPr>
          <p:cNvSpPr txBox="1"/>
          <p:nvPr/>
        </p:nvSpPr>
        <p:spPr>
          <a:xfrm>
            <a:off x="198783" y="5842337"/>
            <a:ext cx="5416825" cy="1015663"/>
          </a:xfrm>
          <a:prstGeom prst="rect">
            <a:avLst/>
          </a:prstGeom>
          <a:noFill/>
        </p:spPr>
        <p:txBody>
          <a:bodyPr wrap="square">
            <a:spAutoFit/>
          </a:bodyPr>
          <a:lstStyle/>
          <a:p>
            <a:pPr>
              <a:spcBef>
                <a:spcPts val="600"/>
              </a:spcBef>
            </a:pPr>
            <a:r>
              <a:rPr lang="en-US" sz="2000" b="1" noProof="0" dirty="0"/>
              <a:t>Here are some simple tips to keep in mind as you consider how to be more intentional about sharing Jesus with others:</a:t>
            </a:r>
          </a:p>
        </p:txBody>
      </p:sp>
      <p:pic>
        <p:nvPicPr>
          <p:cNvPr id="10" name="Imagen 9">
            <a:extLst>
              <a:ext uri="{FF2B5EF4-FFF2-40B4-BE49-F238E27FC236}">
                <a16:creationId xmlns:a16="http://schemas.microsoft.com/office/drawing/2014/main" id="{141CC5EC-BF30-6E85-8BEC-EE5AF4B2AA6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94509" y="3828786"/>
            <a:ext cx="3820877" cy="1982080"/>
          </a:xfrm>
          <a:prstGeom prst="round2DiagRect">
            <a:avLst>
              <a:gd name="adj1" fmla="val 16667"/>
              <a:gd name="adj2" fmla="val 0"/>
            </a:avLst>
          </a:prstGeom>
          <a:ln w="38100" cap="sq">
            <a:solidFill>
              <a:srgbClr val="357E90"/>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AC9B89B0-EDBC-454E-EEC6-76EB6CC68ECE}"/>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59027" y="3828787"/>
            <a:ext cx="1353798" cy="1982080"/>
          </a:xfrm>
          <a:prstGeom prst="round2DiagRect">
            <a:avLst>
              <a:gd name="adj1" fmla="val 0"/>
              <a:gd name="adj2" fmla="val 19088"/>
            </a:avLst>
          </a:prstGeom>
          <a:ln w="38100" cap="sq">
            <a:solidFill>
              <a:schemeClr val="accent1">
                <a:lumMod val="75000"/>
              </a:schemeClr>
            </a:solidFill>
            <a:miter lim="800000"/>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27544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24" dur="1000" fill="hold"/>
                                        <p:tgtEl>
                                          <p:spTgt spid="12"/>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2"/>
                                        </p:tgtEl>
                                      </p:cBhvr>
                                    </p:animEffect>
                                  </p:childTnLst>
                                </p:cTn>
                              </p:par>
                              <p:par>
                                <p:cTn id="29" presetID="25" presetClass="entr" presetSubtype="0"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4" dur="1000" fill="hold"/>
                                        <p:tgtEl>
                                          <p:spTgt spid="10"/>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0"/>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9538B107-EE65-49D0-9F5D-5598CD715114}"/>
                                            </p:graphicEl>
                                          </p:spTgt>
                                        </p:tgtEl>
                                        <p:attrNameLst>
                                          <p:attrName>style.visibility</p:attrName>
                                        </p:attrNameLst>
                                      </p:cBhvr>
                                      <p:to>
                                        <p:strVal val="visible"/>
                                      </p:to>
                                    </p:set>
                                    <p:anim calcmode="lin" valueType="num">
                                      <p:cBhvr>
                                        <p:cTn id="52" dur="500" fill="hold"/>
                                        <p:tgtEl>
                                          <p:spTgt spid="2">
                                            <p:graphicEl>
                                              <a:dgm id="{9538B107-EE65-49D0-9F5D-5598CD715114}"/>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9538B107-EE65-49D0-9F5D-5598CD715114}"/>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9538B107-EE65-49D0-9F5D-5598CD715114}"/>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graphicEl>
                                              <a:dgm id="{C643121F-AC8A-4373-9799-668383E448F5}"/>
                                            </p:graphicEl>
                                          </p:spTgt>
                                        </p:tgtEl>
                                        <p:attrNameLst>
                                          <p:attrName>style.visibility</p:attrName>
                                        </p:attrNameLst>
                                      </p:cBhvr>
                                      <p:to>
                                        <p:strVal val="visible"/>
                                      </p:to>
                                    </p:set>
                                    <p:animEffect transition="in" filter="wipe(left)">
                                      <p:cBhvr>
                                        <p:cTn id="58" dur="500"/>
                                        <p:tgtEl>
                                          <p:spTgt spid="2">
                                            <p:graphicEl>
                                              <a:dgm id="{C643121F-AC8A-4373-9799-668383E448F5}"/>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2">
                                            <p:graphicEl>
                                              <a:dgm id="{7CC3D154-8893-4B64-A075-0FFEF94DB834}"/>
                                            </p:graphicEl>
                                          </p:spTgt>
                                        </p:tgtEl>
                                        <p:attrNameLst>
                                          <p:attrName>style.visibility</p:attrName>
                                        </p:attrNameLst>
                                      </p:cBhvr>
                                      <p:to>
                                        <p:strVal val="visible"/>
                                      </p:to>
                                    </p:set>
                                    <p:anim calcmode="lin" valueType="num">
                                      <p:cBhvr>
                                        <p:cTn id="63" dur="500" fill="hold"/>
                                        <p:tgtEl>
                                          <p:spTgt spid="2">
                                            <p:graphicEl>
                                              <a:dgm id="{7CC3D154-8893-4B64-A075-0FFEF94DB834}"/>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7CC3D154-8893-4B64-A075-0FFEF94DB834}"/>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7CC3D154-8893-4B64-A075-0FFEF94DB834}"/>
                                            </p:graphicEl>
                                          </p:spTgt>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263CF9D8-FEAA-4ADE-AA8E-7AD306C4732D}"/>
                                            </p:graphicEl>
                                          </p:spTgt>
                                        </p:tgtEl>
                                        <p:attrNameLst>
                                          <p:attrName>style.visibility</p:attrName>
                                        </p:attrNameLst>
                                      </p:cBhvr>
                                      <p:to>
                                        <p:strVal val="visible"/>
                                      </p:to>
                                    </p:set>
                                    <p:animEffect transition="in" filter="wipe(left)">
                                      <p:cBhvr>
                                        <p:cTn id="69" dur="500"/>
                                        <p:tgtEl>
                                          <p:spTgt spid="2">
                                            <p:graphicEl>
                                              <a:dgm id="{263CF9D8-FEAA-4ADE-AA8E-7AD306C4732D}"/>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DDB3EC3B-5C73-4A6D-A5F5-14CA1F2861F5}"/>
                                            </p:graphicEl>
                                          </p:spTgt>
                                        </p:tgtEl>
                                        <p:attrNameLst>
                                          <p:attrName>style.visibility</p:attrName>
                                        </p:attrNameLst>
                                      </p:cBhvr>
                                      <p:to>
                                        <p:strVal val="visible"/>
                                      </p:to>
                                    </p:set>
                                    <p:anim calcmode="lin" valueType="num">
                                      <p:cBhvr>
                                        <p:cTn id="74" dur="500" fill="hold"/>
                                        <p:tgtEl>
                                          <p:spTgt spid="2">
                                            <p:graphicEl>
                                              <a:dgm id="{DDB3EC3B-5C73-4A6D-A5F5-14CA1F2861F5}"/>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DDB3EC3B-5C73-4A6D-A5F5-14CA1F2861F5}"/>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DDB3EC3B-5C73-4A6D-A5F5-14CA1F2861F5}"/>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graphicEl>
                                              <a:dgm id="{1291B735-C076-4461-BB89-248D762EF6F7}"/>
                                            </p:graphicEl>
                                          </p:spTgt>
                                        </p:tgtEl>
                                        <p:attrNameLst>
                                          <p:attrName>style.visibility</p:attrName>
                                        </p:attrNameLst>
                                      </p:cBhvr>
                                      <p:to>
                                        <p:strVal val="visible"/>
                                      </p:to>
                                    </p:set>
                                    <p:animEffect transition="in" filter="wipe(left)">
                                      <p:cBhvr>
                                        <p:cTn id="80" dur="500"/>
                                        <p:tgtEl>
                                          <p:spTgt spid="2">
                                            <p:graphicEl>
                                              <a:dgm id="{1291B735-C076-4461-BB89-248D762EF6F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496CCAE7-4740-4432-8899-C78F2FF5B981}"/>
                                            </p:graphicEl>
                                          </p:spTgt>
                                        </p:tgtEl>
                                        <p:attrNameLst>
                                          <p:attrName>style.visibility</p:attrName>
                                        </p:attrNameLst>
                                      </p:cBhvr>
                                      <p:to>
                                        <p:strVal val="visible"/>
                                      </p:to>
                                    </p:set>
                                    <p:anim calcmode="lin" valueType="num">
                                      <p:cBhvr>
                                        <p:cTn id="85" dur="500" fill="hold"/>
                                        <p:tgtEl>
                                          <p:spTgt spid="2">
                                            <p:graphicEl>
                                              <a:dgm id="{496CCAE7-4740-4432-8899-C78F2FF5B981}"/>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496CCAE7-4740-4432-8899-C78F2FF5B981}"/>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496CCAE7-4740-4432-8899-C78F2FF5B981}"/>
                                            </p:graphicEl>
                                          </p:spTgt>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graphicEl>
                                              <a:dgm id="{D9B037B8-252F-4946-8A75-6DE0D8172381}"/>
                                            </p:graphicEl>
                                          </p:spTgt>
                                        </p:tgtEl>
                                        <p:attrNameLst>
                                          <p:attrName>style.visibility</p:attrName>
                                        </p:attrNameLst>
                                      </p:cBhvr>
                                      <p:to>
                                        <p:strVal val="visible"/>
                                      </p:to>
                                    </p:set>
                                    <p:animEffect transition="in" filter="wipe(left)">
                                      <p:cBhvr>
                                        <p:cTn id="91" dur="500"/>
                                        <p:tgtEl>
                                          <p:spTgt spid="2">
                                            <p:graphicEl>
                                              <a:dgm id="{D9B037B8-252F-4946-8A75-6DE0D8172381}"/>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
                                            <p:graphicEl>
                                              <a:dgm id="{25CE39D9-4230-44D9-938B-F184DE13B44C}"/>
                                            </p:graphicEl>
                                          </p:spTgt>
                                        </p:tgtEl>
                                        <p:attrNameLst>
                                          <p:attrName>style.visibility</p:attrName>
                                        </p:attrNameLst>
                                      </p:cBhvr>
                                      <p:to>
                                        <p:strVal val="visible"/>
                                      </p:to>
                                    </p:set>
                                    <p:anim calcmode="lin" valueType="num">
                                      <p:cBhvr>
                                        <p:cTn id="96" dur="500" fill="hold"/>
                                        <p:tgtEl>
                                          <p:spTgt spid="2">
                                            <p:graphicEl>
                                              <a:dgm id="{25CE39D9-4230-44D9-938B-F184DE13B44C}"/>
                                            </p:graphicEl>
                                          </p:spTgt>
                                        </p:tgtEl>
                                        <p:attrNameLst>
                                          <p:attrName>ppt_w</p:attrName>
                                        </p:attrNameLst>
                                      </p:cBhvr>
                                      <p:tavLst>
                                        <p:tav tm="0">
                                          <p:val>
                                            <p:fltVal val="0"/>
                                          </p:val>
                                        </p:tav>
                                        <p:tav tm="100000">
                                          <p:val>
                                            <p:strVal val="#ppt_w"/>
                                          </p:val>
                                        </p:tav>
                                      </p:tavLst>
                                    </p:anim>
                                    <p:anim calcmode="lin" valueType="num">
                                      <p:cBhvr>
                                        <p:cTn id="97" dur="500" fill="hold"/>
                                        <p:tgtEl>
                                          <p:spTgt spid="2">
                                            <p:graphicEl>
                                              <a:dgm id="{25CE39D9-4230-44D9-938B-F184DE13B44C}"/>
                                            </p:graphicEl>
                                          </p:spTgt>
                                        </p:tgtEl>
                                        <p:attrNameLst>
                                          <p:attrName>ppt_h</p:attrName>
                                        </p:attrNameLst>
                                      </p:cBhvr>
                                      <p:tavLst>
                                        <p:tav tm="0">
                                          <p:val>
                                            <p:fltVal val="0"/>
                                          </p:val>
                                        </p:tav>
                                        <p:tav tm="100000">
                                          <p:val>
                                            <p:strVal val="#ppt_h"/>
                                          </p:val>
                                        </p:tav>
                                      </p:tavLst>
                                    </p:anim>
                                    <p:animEffect transition="in" filter="fade">
                                      <p:cBhvr>
                                        <p:cTn id="98" dur="500"/>
                                        <p:tgtEl>
                                          <p:spTgt spid="2">
                                            <p:graphicEl>
                                              <a:dgm id="{25CE39D9-4230-44D9-938B-F184DE13B44C}"/>
                                            </p:graphicEl>
                                          </p:spTgt>
                                        </p:tgtEl>
                                      </p:cBhvr>
                                    </p:animEffect>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
                                            <p:graphicEl>
                                              <a:dgm id="{C974719F-B346-4825-9D41-F09EA96CC34E}"/>
                                            </p:graphicEl>
                                          </p:spTgt>
                                        </p:tgtEl>
                                        <p:attrNameLst>
                                          <p:attrName>style.visibility</p:attrName>
                                        </p:attrNameLst>
                                      </p:cBhvr>
                                      <p:to>
                                        <p:strVal val="visible"/>
                                      </p:to>
                                    </p:set>
                                    <p:animEffect transition="in" filter="wipe(left)">
                                      <p:cBhvr>
                                        <p:cTn id="102" dur="500"/>
                                        <p:tgtEl>
                                          <p:spTgt spid="2">
                                            <p:graphicEl>
                                              <a:dgm id="{C974719F-B346-4825-9D41-F09EA96CC34E}"/>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grpId="0" nodeType="clickEffect">
                                  <p:stCondLst>
                                    <p:cond delay="0"/>
                                  </p:stCondLst>
                                  <p:childTnLst>
                                    <p:set>
                                      <p:cBhvr>
                                        <p:cTn id="106" dur="1" fill="hold">
                                          <p:stCondLst>
                                            <p:cond delay="0"/>
                                          </p:stCondLst>
                                        </p:cTn>
                                        <p:tgtEl>
                                          <p:spTgt spid="2">
                                            <p:graphicEl>
                                              <a:dgm id="{986B36D1-2F6A-41B8-8185-EA2760C30A97}"/>
                                            </p:graphicEl>
                                          </p:spTgt>
                                        </p:tgtEl>
                                        <p:attrNameLst>
                                          <p:attrName>style.visibility</p:attrName>
                                        </p:attrNameLst>
                                      </p:cBhvr>
                                      <p:to>
                                        <p:strVal val="visible"/>
                                      </p:to>
                                    </p:set>
                                    <p:anim calcmode="lin" valueType="num">
                                      <p:cBhvr>
                                        <p:cTn id="107" dur="500" fill="hold"/>
                                        <p:tgtEl>
                                          <p:spTgt spid="2">
                                            <p:graphicEl>
                                              <a:dgm id="{986B36D1-2F6A-41B8-8185-EA2760C30A97}"/>
                                            </p:graphicEl>
                                          </p:spTgt>
                                        </p:tgtEl>
                                        <p:attrNameLst>
                                          <p:attrName>ppt_w</p:attrName>
                                        </p:attrNameLst>
                                      </p:cBhvr>
                                      <p:tavLst>
                                        <p:tav tm="0">
                                          <p:val>
                                            <p:fltVal val="0"/>
                                          </p:val>
                                        </p:tav>
                                        <p:tav tm="100000">
                                          <p:val>
                                            <p:strVal val="#ppt_w"/>
                                          </p:val>
                                        </p:tav>
                                      </p:tavLst>
                                    </p:anim>
                                    <p:anim calcmode="lin" valueType="num">
                                      <p:cBhvr>
                                        <p:cTn id="108" dur="500" fill="hold"/>
                                        <p:tgtEl>
                                          <p:spTgt spid="2">
                                            <p:graphicEl>
                                              <a:dgm id="{986B36D1-2F6A-41B8-8185-EA2760C30A97}"/>
                                            </p:graphicEl>
                                          </p:spTgt>
                                        </p:tgtEl>
                                        <p:attrNameLst>
                                          <p:attrName>ppt_h</p:attrName>
                                        </p:attrNameLst>
                                      </p:cBhvr>
                                      <p:tavLst>
                                        <p:tav tm="0">
                                          <p:val>
                                            <p:fltVal val="0"/>
                                          </p:val>
                                        </p:tav>
                                        <p:tav tm="100000">
                                          <p:val>
                                            <p:strVal val="#ppt_h"/>
                                          </p:val>
                                        </p:tav>
                                      </p:tavLst>
                                    </p:anim>
                                    <p:animEffect transition="in" filter="fade">
                                      <p:cBhvr>
                                        <p:cTn id="109" dur="500"/>
                                        <p:tgtEl>
                                          <p:spTgt spid="2">
                                            <p:graphicEl>
                                              <a:dgm id="{986B36D1-2F6A-41B8-8185-EA2760C30A97}"/>
                                            </p:graphicEl>
                                          </p:spTgt>
                                        </p:tgtEl>
                                      </p:cBhvr>
                                    </p:animEffect>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2">
                                            <p:graphicEl>
                                              <a:dgm id="{331C0A2C-6E91-47C4-BB8C-FCEEC7855B5C}"/>
                                            </p:graphicEl>
                                          </p:spTgt>
                                        </p:tgtEl>
                                        <p:attrNameLst>
                                          <p:attrName>style.visibility</p:attrName>
                                        </p:attrNameLst>
                                      </p:cBhvr>
                                      <p:to>
                                        <p:strVal val="visible"/>
                                      </p:to>
                                    </p:set>
                                    <p:animEffect transition="in" filter="wipe(left)">
                                      <p:cBhvr>
                                        <p:cTn id="113" dur="500"/>
                                        <p:tgtEl>
                                          <p:spTgt spid="2">
                                            <p:graphicEl>
                                              <a:dgm id="{331C0A2C-6E91-47C4-BB8C-FCEEC7855B5C}"/>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53" presetClass="entr" presetSubtype="16" fill="hold" grpId="0" nodeType="clickEffect">
                                  <p:stCondLst>
                                    <p:cond delay="0"/>
                                  </p:stCondLst>
                                  <p:childTnLst>
                                    <p:set>
                                      <p:cBhvr>
                                        <p:cTn id="117" dur="1" fill="hold">
                                          <p:stCondLst>
                                            <p:cond delay="0"/>
                                          </p:stCondLst>
                                        </p:cTn>
                                        <p:tgtEl>
                                          <p:spTgt spid="2">
                                            <p:graphicEl>
                                              <a:dgm id="{4E30D802-0189-48E3-BCE3-D227D650C5ED}"/>
                                            </p:graphicEl>
                                          </p:spTgt>
                                        </p:tgtEl>
                                        <p:attrNameLst>
                                          <p:attrName>style.visibility</p:attrName>
                                        </p:attrNameLst>
                                      </p:cBhvr>
                                      <p:to>
                                        <p:strVal val="visible"/>
                                      </p:to>
                                    </p:set>
                                    <p:anim calcmode="lin" valueType="num">
                                      <p:cBhvr>
                                        <p:cTn id="118" dur="500" fill="hold"/>
                                        <p:tgtEl>
                                          <p:spTgt spid="2">
                                            <p:graphicEl>
                                              <a:dgm id="{4E30D802-0189-48E3-BCE3-D227D650C5E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4E30D802-0189-48E3-BCE3-D227D650C5E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4E30D802-0189-48E3-BCE3-D227D650C5ED}"/>
                                            </p:graphicEl>
                                          </p:spTgt>
                                        </p:tgtEl>
                                      </p:cBhvr>
                                    </p:animEffect>
                                  </p:childTnLst>
                                </p:cTn>
                              </p:par>
                            </p:childTnLst>
                          </p:cTn>
                        </p:par>
                        <p:par>
                          <p:cTn id="121" fill="hold">
                            <p:stCondLst>
                              <p:cond delay="500"/>
                            </p:stCondLst>
                            <p:childTnLst>
                              <p:par>
                                <p:cTn id="122" presetID="22" presetClass="entr" presetSubtype="8" fill="hold" grpId="0" nodeType="afterEffect">
                                  <p:stCondLst>
                                    <p:cond delay="0"/>
                                  </p:stCondLst>
                                  <p:childTnLst>
                                    <p:set>
                                      <p:cBhvr>
                                        <p:cTn id="123" dur="1" fill="hold">
                                          <p:stCondLst>
                                            <p:cond delay="0"/>
                                          </p:stCondLst>
                                        </p:cTn>
                                        <p:tgtEl>
                                          <p:spTgt spid="2">
                                            <p:graphicEl>
                                              <a:dgm id="{28747D37-4947-4102-B46B-E67C87966EBB}"/>
                                            </p:graphicEl>
                                          </p:spTgt>
                                        </p:tgtEl>
                                        <p:attrNameLst>
                                          <p:attrName>style.visibility</p:attrName>
                                        </p:attrNameLst>
                                      </p:cBhvr>
                                      <p:to>
                                        <p:strVal val="visible"/>
                                      </p:to>
                                    </p:set>
                                    <p:animEffect transition="in" filter="wipe(left)">
                                      <p:cBhvr>
                                        <p:cTn id="124" dur="500"/>
                                        <p:tgtEl>
                                          <p:spTgt spid="2">
                                            <p:graphicEl>
                                              <a:dgm id="{28747D37-4947-4102-B46B-E67C87966E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564CD2-F66A-F97D-3DCB-364334905924}"/>
              </a:ext>
            </a:extLst>
          </p:cNvPr>
          <p:cNvSpPr txBox="1"/>
          <p:nvPr/>
        </p:nvSpPr>
        <p:spPr>
          <a:xfrm>
            <a:off x="1" y="2151727"/>
            <a:ext cx="12191999" cy="2554545"/>
          </a:xfrm>
          <a:prstGeom prst="rect">
            <a:avLst/>
          </a:prstGeom>
          <a:noFill/>
        </p:spPr>
        <p:txBody>
          <a:bodyPr wrap="square">
            <a:spAutoFit/>
            <a:scene3d>
              <a:camera prst="orthographicFront"/>
              <a:lightRig rig="threePt" dir="t"/>
            </a:scene3d>
            <a:sp3d extrusionH="57150" contourW="38100">
              <a:bevelT w="82550" h="38100" prst="coolSlant"/>
              <a:contourClr>
                <a:schemeClr val="accent2">
                  <a:lumMod val="75000"/>
                </a:schemeClr>
              </a:contourClr>
            </a:sp3d>
          </a:bodyPr>
          <a:lstStyle>
            <a:defPPr>
              <a:defRPr lang="es-ES"/>
            </a:defPPr>
            <a:lvl1pPr algn="ctr">
              <a:defRPr sz="8800" b="1" spc="600">
                <a:ln w="15875">
                  <a:noFill/>
                  <a:prstDash val="solid"/>
                </a:ln>
                <a:solidFill>
                  <a:srgbClr val="FFFFFF"/>
                </a:solidFill>
                <a:effectLst>
                  <a:outerShdw blurRad="38100" dist="22860" dir="5400000" algn="tl" rotWithShape="0">
                    <a:srgbClr val="000000">
                      <a:alpha val="30000"/>
                    </a:srgbClr>
                  </a:outerShdw>
                </a:effectLst>
              </a:defRPr>
            </a:lvl1pPr>
          </a:lstStyle>
          <a:p>
            <a:r>
              <a:rPr lang="en-US" sz="8000" noProof="0" dirty="0"/>
              <a:t>HOW TO BRING BACK THOSE WHO LEFT?</a:t>
            </a:r>
          </a:p>
        </p:txBody>
      </p:sp>
    </p:spTree>
    <p:extLst>
      <p:ext uri="{BB962C8B-B14F-4D97-AF65-F5344CB8AC3E}">
        <p14:creationId xmlns:p14="http://schemas.microsoft.com/office/powerpoint/2010/main" val="4276586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7">
    <a:dk1>
      <a:srgbClr val="000000"/>
    </a:dk1>
    <a:lt1>
      <a:sysClr val="window" lastClr="FFFFFF"/>
    </a:lt1>
    <a:dk2>
      <a:srgbClr val="5E5E5E"/>
    </a:dk2>
    <a:lt2>
      <a:srgbClr val="DDDDDD"/>
    </a:lt2>
    <a:accent1>
      <a:srgbClr val="CE145B"/>
    </a:accent1>
    <a:accent2>
      <a:srgbClr val="92D050"/>
    </a:accent2>
    <a:accent3>
      <a:srgbClr val="FFFF66"/>
    </a:accent3>
    <a:accent4>
      <a:srgbClr val="33CCCC"/>
    </a:accent4>
    <a:accent5>
      <a:srgbClr val="9F07C9"/>
    </a:accent5>
    <a:accent6>
      <a:srgbClr val="5415F1"/>
    </a:accent6>
    <a:hlink>
      <a:srgbClr val="EF07DE"/>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570</TotalTime>
  <Words>1423</Words>
  <Application>Microsoft Office PowerPoint</Application>
  <PresentationFormat>Panorámica</PresentationFormat>
  <Paragraphs>57</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104</cp:revision>
  <dcterms:created xsi:type="dcterms:W3CDTF">2026-05-02T16:09:24Z</dcterms:created>
  <dcterms:modified xsi:type="dcterms:W3CDTF">2026-05-05T07:56:41Z</dcterms:modified>
</cp:coreProperties>
</file>